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87" r:id="rId6"/>
    <p:sldId id="290" r:id="rId7"/>
    <p:sldId id="262" r:id="rId8"/>
    <p:sldId id="291" r:id="rId9"/>
    <p:sldId id="289" r:id="rId10"/>
    <p:sldId id="286" r:id="rId11"/>
    <p:sldId id="292"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FCAE1A-A6C9-87BC-7652-E4FF41B2CB0A}" name="Begonia Gutierrez" initials="BG" userId="S::begonia.gutierrez@un.org::ccc56b8f-c389-4247-b8e3-b0f3ae71a25d" providerId="AD"/>
  <p188:author id="{ADF5F564-FAFB-9665-2DB8-FB98C772E4EA}" name="Nikki A" initials="NA" userId="895ced6f6458d48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Kankam Adjei" initials="TKA" lastIdx="5" clrIdx="0">
    <p:extLst>
      <p:ext uri="{19B8F6BF-5375-455C-9EA6-DF929625EA0E}">
        <p15:presenceInfo xmlns:p15="http://schemas.microsoft.com/office/powerpoint/2012/main" userId="Thomas Kankam Adjei" providerId="None"/>
      </p:ext>
    </p:extLst>
  </p:cmAuthor>
  <p:cmAuthor id="2" name="Begonia Gutierrez" initials="BG" lastIdx="6" clrIdx="1">
    <p:extLst>
      <p:ext uri="{19B8F6BF-5375-455C-9EA6-DF929625EA0E}">
        <p15:presenceInfo xmlns:p15="http://schemas.microsoft.com/office/powerpoint/2012/main" userId="S::begonia.gutierrez@un.org::ccc56b8f-c389-4247-b8e3-b0f3ae71a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F93"/>
    <a:srgbClr val="11C1FF"/>
    <a:srgbClr val="82CFF5"/>
    <a:srgbClr val="0ABA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7683E-666B-5926-4C94-F09473FC9654}" v="1" dt="2024-04-09T07:42:39.388"/>
    <p1510:client id="{37E0ECCB-6EF7-4292-8E13-2A9F8B8C681F}" v="1" dt="2024-04-09T09:13:11.0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1901"/>
  </p:normalViewPr>
  <p:slideViewPr>
    <p:cSldViewPr snapToGrid="0">
      <p:cViewPr varScale="1">
        <p:scale>
          <a:sx n="91" d="100"/>
          <a:sy n="91" d="100"/>
        </p:scale>
        <p:origin x="13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steidis Tsakiris" userId="579cd983-a2b1-4bee-9dbb-c1f1df23ca02" providerId="ADAL" clId="{8BB63761-5EA9-6649-92E0-02F3B71C24AC}"/>
    <pc:docChg chg="modSld">
      <pc:chgData name="Aristeidis Tsakiris" userId="579cd983-a2b1-4bee-9dbb-c1f1df23ca02" providerId="ADAL" clId="{8BB63761-5EA9-6649-92E0-02F3B71C24AC}" dt="2024-01-09T10:50:41.013" v="351"/>
      <pc:docMkLst>
        <pc:docMk/>
      </pc:docMkLst>
      <pc:sldChg chg="addSp modSp modTransition modAnim">
        <pc:chgData name="Aristeidis Tsakiris" userId="579cd983-a2b1-4bee-9dbb-c1f1df23ca02" providerId="ADAL" clId="{8BB63761-5EA9-6649-92E0-02F3B71C24AC}" dt="2024-01-09T10:50:41.013" v="351"/>
        <pc:sldMkLst>
          <pc:docMk/>
          <pc:sldMk cId="1627658267" sldId="256"/>
        </pc:sldMkLst>
        <pc:picChg chg="add mod">
          <ac:chgData name="Aristeidis Tsakiris" userId="579cd983-a2b1-4bee-9dbb-c1f1df23ca02" providerId="ADAL" clId="{8BB63761-5EA9-6649-92E0-02F3B71C24AC}" dt="2024-01-09T10:50:41.013" v="351"/>
          <ac:picMkLst>
            <pc:docMk/>
            <pc:sldMk cId="1627658267" sldId="256"/>
            <ac:picMk id="7" creationId="{C9406236-0D23-F18A-0DF4-9609B7D60521}"/>
          </ac:picMkLst>
        </pc:picChg>
      </pc:sldChg>
      <pc:sldChg chg="addSp modSp">
        <pc:chgData name="Aristeidis Tsakiris" userId="579cd983-a2b1-4bee-9dbb-c1f1df23ca02" providerId="ADAL" clId="{8BB63761-5EA9-6649-92E0-02F3B71C24AC}" dt="2024-01-09T10:50:41.013" v="351"/>
        <pc:sldMkLst>
          <pc:docMk/>
          <pc:sldMk cId="629019049" sldId="262"/>
        </pc:sldMkLst>
        <pc:picChg chg="add mod">
          <ac:chgData name="Aristeidis Tsakiris" userId="579cd983-a2b1-4bee-9dbb-c1f1df23ca02" providerId="ADAL" clId="{8BB63761-5EA9-6649-92E0-02F3B71C24AC}" dt="2024-01-09T10:50:41.013" v="351"/>
          <ac:picMkLst>
            <pc:docMk/>
            <pc:sldMk cId="629019049" sldId="262"/>
            <ac:picMk id="54" creationId="{99DEED50-0586-CADB-B85B-DC46449A4970}"/>
          </ac:picMkLst>
        </pc:picChg>
      </pc:sldChg>
      <pc:sldChg chg="addSp modSp">
        <pc:chgData name="Aristeidis Tsakiris" userId="579cd983-a2b1-4bee-9dbb-c1f1df23ca02" providerId="ADAL" clId="{8BB63761-5EA9-6649-92E0-02F3B71C24AC}" dt="2024-01-09T10:50:41.013" v="351"/>
        <pc:sldMkLst>
          <pc:docMk/>
          <pc:sldMk cId="925011036" sldId="286"/>
        </pc:sldMkLst>
        <pc:picChg chg="add mod">
          <ac:chgData name="Aristeidis Tsakiris" userId="579cd983-a2b1-4bee-9dbb-c1f1df23ca02" providerId="ADAL" clId="{8BB63761-5EA9-6649-92E0-02F3B71C24AC}" dt="2024-01-09T10:50:41.013" v="351"/>
          <ac:picMkLst>
            <pc:docMk/>
            <pc:sldMk cId="925011036" sldId="286"/>
            <ac:picMk id="29" creationId="{859305D1-BC95-4E25-BBB8-3B5645EC6872}"/>
          </ac:picMkLst>
        </pc:picChg>
      </pc:sldChg>
      <pc:sldChg chg="addSp modSp modTransition modAnim">
        <pc:chgData name="Aristeidis Tsakiris" userId="579cd983-a2b1-4bee-9dbb-c1f1df23ca02" providerId="ADAL" clId="{8BB63761-5EA9-6649-92E0-02F3B71C24AC}" dt="2024-01-09T10:50:41.013" v="351"/>
        <pc:sldMkLst>
          <pc:docMk/>
          <pc:sldMk cId="3454745393" sldId="287"/>
        </pc:sldMkLst>
        <pc:picChg chg="add mod">
          <ac:chgData name="Aristeidis Tsakiris" userId="579cd983-a2b1-4bee-9dbb-c1f1df23ca02" providerId="ADAL" clId="{8BB63761-5EA9-6649-92E0-02F3B71C24AC}" dt="2024-01-09T10:50:41.013" v="351"/>
          <ac:picMkLst>
            <pc:docMk/>
            <pc:sldMk cId="3454745393" sldId="287"/>
            <ac:picMk id="26" creationId="{EA469582-04F4-452D-CF48-6EDA92AFFDBB}"/>
          </ac:picMkLst>
        </pc:picChg>
      </pc:sldChg>
      <pc:sldChg chg="addSp modSp">
        <pc:chgData name="Aristeidis Tsakiris" userId="579cd983-a2b1-4bee-9dbb-c1f1df23ca02" providerId="ADAL" clId="{8BB63761-5EA9-6649-92E0-02F3B71C24AC}" dt="2024-01-09T10:50:41.013" v="351"/>
        <pc:sldMkLst>
          <pc:docMk/>
          <pc:sldMk cId="1939733285" sldId="289"/>
        </pc:sldMkLst>
        <pc:picChg chg="add mod">
          <ac:chgData name="Aristeidis Tsakiris" userId="579cd983-a2b1-4bee-9dbb-c1f1df23ca02" providerId="ADAL" clId="{8BB63761-5EA9-6649-92E0-02F3B71C24AC}" dt="2024-01-09T10:50:41.013" v="351"/>
          <ac:picMkLst>
            <pc:docMk/>
            <pc:sldMk cId="1939733285" sldId="289"/>
            <ac:picMk id="35" creationId="{BC42C199-CAE6-3433-3950-7BFE2C31D696}"/>
          </ac:picMkLst>
        </pc:picChg>
      </pc:sldChg>
      <pc:sldChg chg="addSp modSp">
        <pc:chgData name="Aristeidis Tsakiris" userId="579cd983-a2b1-4bee-9dbb-c1f1df23ca02" providerId="ADAL" clId="{8BB63761-5EA9-6649-92E0-02F3B71C24AC}" dt="2024-01-09T10:50:41.013" v="351"/>
        <pc:sldMkLst>
          <pc:docMk/>
          <pc:sldMk cId="3372150735" sldId="290"/>
        </pc:sldMkLst>
        <pc:picChg chg="add mod">
          <ac:chgData name="Aristeidis Tsakiris" userId="579cd983-a2b1-4bee-9dbb-c1f1df23ca02" providerId="ADAL" clId="{8BB63761-5EA9-6649-92E0-02F3B71C24AC}" dt="2024-01-09T10:50:41.013" v="351"/>
          <ac:picMkLst>
            <pc:docMk/>
            <pc:sldMk cId="3372150735" sldId="290"/>
            <ac:picMk id="42" creationId="{4FE7A09B-AFDE-9778-6F82-76DA0FAFAA6C}"/>
          </ac:picMkLst>
        </pc:picChg>
      </pc:sldChg>
      <pc:sldChg chg="addSp modSp">
        <pc:chgData name="Aristeidis Tsakiris" userId="579cd983-a2b1-4bee-9dbb-c1f1df23ca02" providerId="ADAL" clId="{8BB63761-5EA9-6649-92E0-02F3B71C24AC}" dt="2024-01-09T10:50:41.013" v="351"/>
        <pc:sldMkLst>
          <pc:docMk/>
          <pc:sldMk cId="709298919" sldId="291"/>
        </pc:sldMkLst>
        <pc:picChg chg="add mod">
          <ac:chgData name="Aristeidis Tsakiris" userId="579cd983-a2b1-4bee-9dbb-c1f1df23ca02" providerId="ADAL" clId="{8BB63761-5EA9-6649-92E0-02F3B71C24AC}" dt="2024-01-09T10:50:41.013" v="351"/>
          <ac:picMkLst>
            <pc:docMk/>
            <pc:sldMk cId="709298919" sldId="291"/>
            <ac:picMk id="56" creationId="{658F79CF-94A7-01DB-6ABA-928B444BF450}"/>
          </ac:picMkLst>
        </pc:picChg>
      </pc:sldChg>
      <pc:sldChg chg="addSp modSp modNotesTx">
        <pc:chgData name="Aristeidis Tsakiris" userId="579cd983-a2b1-4bee-9dbb-c1f1df23ca02" providerId="ADAL" clId="{8BB63761-5EA9-6649-92E0-02F3B71C24AC}" dt="2024-01-09T10:50:41.013" v="351"/>
        <pc:sldMkLst>
          <pc:docMk/>
          <pc:sldMk cId="2607832013" sldId="292"/>
        </pc:sldMkLst>
        <pc:picChg chg="add mod">
          <ac:chgData name="Aristeidis Tsakiris" userId="579cd983-a2b1-4bee-9dbb-c1f1df23ca02" providerId="ADAL" clId="{8BB63761-5EA9-6649-92E0-02F3B71C24AC}" dt="2024-01-09T10:50:41.013" v="351"/>
          <ac:picMkLst>
            <pc:docMk/>
            <pc:sldMk cId="2607832013" sldId="292"/>
            <ac:picMk id="21" creationId="{2908DE0B-CDAD-7153-CAF9-38066A523963}"/>
          </ac:picMkLst>
        </pc:picChg>
      </pc:sldChg>
    </pc:docChg>
  </pc:docChgLst>
  <pc:docChgLst>
    <pc:chgData name="Federico Antonio Canu" userId="S::federico.canu@un.org::67612557-5bbe-4696-967b-a8d2eb0e7e04" providerId="AD" clId="Web-{6F0A6399-78F3-4B6A-B14D-E7EA144F0C5C}"/>
    <pc:docChg chg="modSld">
      <pc:chgData name="Federico Antonio Canu" userId="S::federico.canu@un.org::67612557-5bbe-4696-967b-a8d2eb0e7e04" providerId="AD" clId="Web-{6F0A6399-78F3-4B6A-B14D-E7EA144F0C5C}" dt="2024-01-08T15:07:01.022" v="5"/>
      <pc:docMkLst>
        <pc:docMk/>
      </pc:docMkLst>
      <pc:sldChg chg="modSp">
        <pc:chgData name="Federico Antonio Canu" userId="S::federico.canu@un.org::67612557-5bbe-4696-967b-a8d2eb0e7e04" providerId="AD" clId="Web-{6F0A6399-78F3-4B6A-B14D-E7EA144F0C5C}" dt="2024-01-08T15:07:01.022" v="5"/>
        <pc:sldMkLst>
          <pc:docMk/>
          <pc:sldMk cId="2607832013" sldId="292"/>
        </pc:sldMkLst>
        <pc:grpChg chg="ord">
          <ac:chgData name="Federico Antonio Canu" userId="S::federico.canu@un.org::67612557-5bbe-4696-967b-a8d2eb0e7e04" providerId="AD" clId="Web-{6F0A6399-78F3-4B6A-B14D-E7EA144F0C5C}" dt="2024-01-08T15:06:57.007" v="4"/>
          <ac:grpSpMkLst>
            <pc:docMk/>
            <pc:sldMk cId="2607832013" sldId="292"/>
            <ac:grpSpMk id="23" creationId="{6110103A-C15D-7D56-3AA4-EA56798F02EC}"/>
          </ac:grpSpMkLst>
        </pc:grpChg>
        <pc:graphicFrameChg chg="modGraphic">
          <ac:chgData name="Federico Antonio Canu" userId="S::federico.canu@un.org::67612557-5bbe-4696-967b-a8d2eb0e7e04" providerId="AD" clId="Web-{6F0A6399-78F3-4B6A-B14D-E7EA144F0C5C}" dt="2024-01-08T15:06:47.085" v="2"/>
          <ac:graphicFrameMkLst>
            <pc:docMk/>
            <pc:sldMk cId="2607832013" sldId="292"/>
            <ac:graphicFrameMk id="10" creationId="{8D7DF587-3500-39F9-F1A5-AB26EEC59DD1}"/>
          </ac:graphicFrameMkLst>
        </pc:graphicFrameChg>
        <pc:graphicFrameChg chg="ord modGraphic">
          <ac:chgData name="Federico Antonio Canu" userId="S::federico.canu@un.org::67612557-5bbe-4696-967b-a8d2eb0e7e04" providerId="AD" clId="Web-{6F0A6399-78F3-4B6A-B14D-E7EA144F0C5C}" dt="2024-01-08T15:07:01.022" v="5"/>
          <ac:graphicFrameMkLst>
            <pc:docMk/>
            <pc:sldMk cId="2607832013" sldId="292"/>
            <ac:graphicFrameMk id="17" creationId="{A24EED5D-792E-98EB-9761-D16133C2E3AF}"/>
          </ac:graphicFrameMkLst>
        </pc:graphicFrameChg>
      </pc:sldChg>
    </pc:docChg>
  </pc:docChgLst>
  <pc:docChgLst>
    <pc:chgData name="James Haselip" userId="S::james.haselip@un.org::69f1fc90-3345-4bd9-98e0-6ab38db0d65b" providerId="AD" clId="Web-{35F7683E-666B-5926-4C94-F09473FC9654}"/>
    <pc:docChg chg="modSld">
      <pc:chgData name="James Haselip" userId="S::james.haselip@un.org::69f1fc90-3345-4bd9-98e0-6ab38db0d65b" providerId="AD" clId="Web-{35F7683E-666B-5926-4C94-F09473FC9654}" dt="2024-04-09T07:42:39.388" v="0"/>
      <pc:docMkLst>
        <pc:docMk/>
      </pc:docMkLst>
      <pc:sldChg chg="delSp delAnim">
        <pc:chgData name="James Haselip" userId="S::james.haselip@un.org::69f1fc90-3345-4bd9-98e0-6ab38db0d65b" providerId="AD" clId="Web-{35F7683E-666B-5926-4C94-F09473FC9654}" dt="2024-04-09T07:42:39.388" v="0"/>
        <pc:sldMkLst>
          <pc:docMk/>
          <pc:sldMk cId="1627658267" sldId="256"/>
        </pc:sldMkLst>
        <pc:picChg chg="del">
          <ac:chgData name="James Haselip" userId="S::james.haselip@un.org::69f1fc90-3345-4bd9-98e0-6ab38db0d65b" providerId="AD" clId="Web-{35F7683E-666B-5926-4C94-F09473FC9654}" dt="2024-04-09T07:42:39.388" v="0"/>
          <ac:picMkLst>
            <pc:docMk/>
            <pc:sldMk cId="1627658267" sldId="256"/>
            <ac:picMk id="7" creationId="{C9406236-0D23-F18A-0DF4-9609B7D60521}"/>
          </ac:picMkLst>
        </pc:picChg>
      </pc:sldChg>
    </pc:docChg>
  </pc:docChgLst>
  <pc:docChgLst>
    <pc:chgData name="James Haselip" userId="69f1fc90-3345-4bd9-98e0-6ab38db0d65b" providerId="ADAL" clId="{EF35361D-E508-4EF7-96BC-E27C624CB133}"/>
    <pc:docChg chg="undo custSel addSld delSld modSld sldOrd">
      <pc:chgData name="James Haselip" userId="69f1fc90-3345-4bd9-98e0-6ab38db0d65b" providerId="ADAL" clId="{EF35361D-E508-4EF7-96BC-E27C624CB133}" dt="2024-01-08T14:00:52.412" v="1746" actId="1076"/>
      <pc:docMkLst>
        <pc:docMk/>
      </pc:docMkLst>
      <pc:sldChg chg="delSp modSp mod">
        <pc:chgData name="James Haselip" userId="69f1fc90-3345-4bd9-98e0-6ab38db0d65b" providerId="ADAL" clId="{EF35361D-E508-4EF7-96BC-E27C624CB133}" dt="2024-01-08T13:08:30.818" v="169" actId="20577"/>
        <pc:sldMkLst>
          <pc:docMk/>
          <pc:sldMk cId="1627658267" sldId="256"/>
        </pc:sldMkLst>
        <pc:spChg chg="del">
          <ac:chgData name="James Haselip" userId="69f1fc90-3345-4bd9-98e0-6ab38db0d65b" providerId="ADAL" clId="{EF35361D-E508-4EF7-96BC-E27C624CB133}" dt="2024-01-08T12:47:39.636" v="0" actId="478"/>
          <ac:spMkLst>
            <pc:docMk/>
            <pc:sldMk cId="1627658267" sldId="256"/>
            <ac:spMk id="2" creationId="{30359A06-9263-3487-2B14-91149A803FEF}"/>
          </ac:spMkLst>
        </pc:spChg>
        <pc:spChg chg="mod">
          <ac:chgData name="James Haselip" userId="69f1fc90-3345-4bd9-98e0-6ab38db0d65b" providerId="ADAL" clId="{EF35361D-E508-4EF7-96BC-E27C624CB133}" dt="2024-01-08T13:08:30.818" v="169" actId="20577"/>
          <ac:spMkLst>
            <pc:docMk/>
            <pc:sldMk cId="1627658267" sldId="256"/>
            <ac:spMk id="21" creationId="{4D5EF059-607B-1452-9DCE-091B4F1C9470}"/>
          </ac:spMkLst>
        </pc:spChg>
      </pc:sldChg>
      <pc:sldChg chg="addSp modSp add mod">
        <pc:chgData name="James Haselip" userId="69f1fc90-3345-4bd9-98e0-6ab38db0d65b" providerId="ADAL" clId="{EF35361D-E508-4EF7-96BC-E27C624CB133}" dt="2024-01-08T13:49:59.649" v="1642" actId="1076"/>
        <pc:sldMkLst>
          <pc:docMk/>
          <pc:sldMk cId="629019049" sldId="262"/>
        </pc:sldMkLst>
        <pc:spChg chg="mod">
          <ac:chgData name="James Haselip" userId="69f1fc90-3345-4bd9-98e0-6ab38db0d65b" providerId="ADAL" clId="{EF35361D-E508-4EF7-96BC-E27C624CB133}" dt="2024-01-08T13:42:02.657" v="1609" actId="114"/>
          <ac:spMkLst>
            <pc:docMk/>
            <pc:sldMk cId="629019049" sldId="262"/>
            <ac:spMk id="7" creationId="{2C2BAE5E-7623-E47A-4701-F518158BCBB4}"/>
          </ac:spMkLst>
        </pc:spChg>
        <pc:spChg chg="add mod">
          <ac:chgData name="James Haselip" userId="69f1fc90-3345-4bd9-98e0-6ab38db0d65b" providerId="ADAL" clId="{EF35361D-E508-4EF7-96BC-E27C624CB133}" dt="2024-01-08T13:38:38.893" v="1581"/>
          <ac:spMkLst>
            <pc:docMk/>
            <pc:sldMk cId="629019049" sldId="262"/>
            <ac:spMk id="8" creationId="{B64FF3A4-B649-BAD0-8987-3713F32C0256}"/>
          </ac:spMkLst>
        </pc:spChg>
        <pc:spChg chg="add mod">
          <ac:chgData name="James Haselip" userId="69f1fc90-3345-4bd9-98e0-6ab38db0d65b" providerId="ADAL" clId="{EF35361D-E508-4EF7-96BC-E27C624CB133}" dt="2024-01-08T13:49:59.649" v="1642" actId="1076"/>
          <ac:spMkLst>
            <pc:docMk/>
            <pc:sldMk cId="629019049" sldId="262"/>
            <ac:spMk id="9" creationId="{25B0AD89-003A-E207-6C53-61B9C90F68E4}"/>
          </ac:spMkLst>
        </pc:spChg>
        <pc:graphicFrameChg chg="modGraphic">
          <ac:chgData name="James Haselip" userId="69f1fc90-3345-4bd9-98e0-6ab38db0d65b" providerId="ADAL" clId="{EF35361D-E508-4EF7-96BC-E27C624CB133}" dt="2024-01-08T13:40:14.192" v="1606" actId="20577"/>
          <ac:graphicFrameMkLst>
            <pc:docMk/>
            <pc:sldMk cId="629019049" sldId="262"/>
            <ac:graphicFrameMk id="14" creationId="{FCDDCD68-E895-34FC-B1C3-119AC96EE3FA}"/>
          </ac:graphicFrameMkLst>
        </pc:graphicFrameChg>
      </pc:sldChg>
      <pc:sldChg chg="del">
        <pc:chgData name="James Haselip" userId="69f1fc90-3345-4bd9-98e0-6ab38db0d65b" providerId="ADAL" clId="{EF35361D-E508-4EF7-96BC-E27C624CB133}" dt="2024-01-08T13:07:24.013" v="90" actId="47"/>
        <pc:sldMkLst>
          <pc:docMk/>
          <pc:sldMk cId="4049598871" sldId="263"/>
        </pc:sldMkLst>
      </pc:sldChg>
      <pc:sldChg chg="del">
        <pc:chgData name="James Haselip" userId="69f1fc90-3345-4bd9-98e0-6ab38db0d65b" providerId="ADAL" clId="{EF35361D-E508-4EF7-96BC-E27C624CB133}" dt="2024-01-08T13:07:12.181" v="87" actId="47"/>
        <pc:sldMkLst>
          <pc:docMk/>
          <pc:sldMk cId="3749296414" sldId="266"/>
        </pc:sldMkLst>
      </pc:sldChg>
      <pc:sldChg chg="del">
        <pc:chgData name="James Haselip" userId="69f1fc90-3345-4bd9-98e0-6ab38db0d65b" providerId="ADAL" clId="{EF35361D-E508-4EF7-96BC-E27C624CB133}" dt="2024-01-08T12:57:31.247" v="23" actId="47"/>
        <pc:sldMkLst>
          <pc:docMk/>
          <pc:sldMk cId="3241250017" sldId="279"/>
        </pc:sldMkLst>
      </pc:sldChg>
      <pc:sldChg chg="del">
        <pc:chgData name="James Haselip" userId="69f1fc90-3345-4bd9-98e0-6ab38db0d65b" providerId="ADAL" clId="{EF35361D-E508-4EF7-96BC-E27C624CB133}" dt="2024-01-08T13:07:23.086" v="89" actId="47"/>
        <pc:sldMkLst>
          <pc:docMk/>
          <pc:sldMk cId="3400971571" sldId="280"/>
        </pc:sldMkLst>
      </pc:sldChg>
      <pc:sldChg chg="del">
        <pc:chgData name="James Haselip" userId="69f1fc90-3345-4bd9-98e0-6ab38db0d65b" providerId="ADAL" clId="{EF35361D-E508-4EF7-96BC-E27C624CB133}" dt="2024-01-08T13:07:13.632" v="88" actId="47"/>
        <pc:sldMkLst>
          <pc:docMk/>
          <pc:sldMk cId="1043124653" sldId="281"/>
        </pc:sldMkLst>
      </pc:sldChg>
      <pc:sldChg chg="del">
        <pc:chgData name="James Haselip" userId="69f1fc90-3345-4bd9-98e0-6ab38db0d65b" providerId="ADAL" clId="{EF35361D-E508-4EF7-96BC-E27C624CB133}" dt="2024-01-08T13:07:12.181" v="87" actId="47"/>
        <pc:sldMkLst>
          <pc:docMk/>
          <pc:sldMk cId="1827621636" sldId="283"/>
        </pc:sldMkLst>
      </pc:sldChg>
      <pc:sldChg chg="del">
        <pc:chgData name="James Haselip" userId="69f1fc90-3345-4bd9-98e0-6ab38db0d65b" providerId="ADAL" clId="{EF35361D-E508-4EF7-96BC-E27C624CB133}" dt="2024-01-08T13:07:12.181" v="87" actId="47"/>
        <pc:sldMkLst>
          <pc:docMk/>
          <pc:sldMk cId="1481947873" sldId="284"/>
        </pc:sldMkLst>
      </pc:sldChg>
      <pc:sldChg chg="del">
        <pc:chgData name="James Haselip" userId="69f1fc90-3345-4bd9-98e0-6ab38db0d65b" providerId="ADAL" clId="{EF35361D-E508-4EF7-96BC-E27C624CB133}" dt="2024-01-08T13:07:12.181" v="87" actId="47"/>
        <pc:sldMkLst>
          <pc:docMk/>
          <pc:sldMk cId="270843389" sldId="285"/>
        </pc:sldMkLst>
      </pc:sldChg>
      <pc:sldChg chg="addSp delSp modSp add del mod">
        <pc:chgData name="James Haselip" userId="69f1fc90-3345-4bd9-98e0-6ab38db0d65b" providerId="ADAL" clId="{EF35361D-E508-4EF7-96BC-E27C624CB133}" dt="2024-01-08T12:56:36.383" v="11" actId="2890"/>
        <pc:sldMkLst>
          <pc:docMk/>
          <pc:sldMk cId="413833002" sldId="286"/>
        </pc:sldMkLst>
        <pc:spChg chg="add del">
          <ac:chgData name="James Haselip" userId="69f1fc90-3345-4bd9-98e0-6ab38db0d65b" providerId="ADAL" clId="{EF35361D-E508-4EF7-96BC-E27C624CB133}" dt="2024-01-08T12:56:23.869" v="4" actId="478"/>
          <ac:spMkLst>
            <pc:docMk/>
            <pc:sldMk cId="413833002" sldId="286"/>
            <ac:spMk id="2" creationId="{8B03AE85-A315-A8B3-9CCE-368582895D54}"/>
          </ac:spMkLst>
        </pc:spChg>
        <pc:spChg chg="add del">
          <ac:chgData name="James Haselip" userId="69f1fc90-3345-4bd9-98e0-6ab38db0d65b" providerId="ADAL" clId="{EF35361D-E508-4EF7-96BC-E27C624CB133}" dt="2024-01-08T12:56:23.869" v="4" actId="478"/>
          <ac:spMkLst>
            <pc:docMk/>
            <pc:sldMk cId="413833002" sldId="286"/>
            <ac:spMk id="4" creationId="{AF447C0A-AA37-43E4-C8B7-E305CF99DF34}"/>
          </ac:spMkLst>
        </pc:spChg>
        <pc:spChg chg="add del">
          <ac:chgData name="James Haselip" userId="69f1fc90-3345-4bd9-98e0-6ab38db0d65b" providerId="ADAL" clId="{EF35361D-E508-4EF7-96BC-E27C624CB133}" dt="2024-01-08T12:56:23.869" v="4" actId="478"/>
          <ac:spMkLst>
            <pc:docMk/>
            <pc:sldMk cId="413833002" sldId="286"/>
            <ac:spMk id="5" creationId="{C87F27BF-EB14-2E28-6D07-504B955F9935}"/>
          </ac:spMkLst>
        </pc:spChg>
        <pc:spChg chg="add del">
          <ac:chgData name="James Haselip" userId="69f1fc90-3345-4bd9-98e0-6ab38db0d65b" providerId="ADAL" clId="{EF35361D-E508-4EF7-96BC-E27C624CB133}" dt="2024-01-08T12:56:23.869" v="4" actId="478"/>
          <ac:spMkLst>
            <pc:docMk/>
            <pc:sldMk cId="413833002" sldId="286"/>
            <ac:spMk id="6" creationId="{0D2DD375-BC62-CBF5-757B-B34FECAA15F0}"/>
          </ac:spMkLst>
        </pc:spChg>
        <pc:spChg chg="add del">
          <ac:chgData name="James Haselip" userId="69f1fc90-3345-4bd9-98e0-6ab38db0d65b" providerId="ADAL" clId="{EF35361D-E508-4EF7-96BC-E27C624CB133}" dt="2024-01-08T12:56:23.869" v="4" actId="478"/>
          <ac:spMkLst>
            <pc:docMk/>
            <pc:sldMk cId="413833002" sldId="286"/>
            <ac:spMk id="7" creationId="{15CC70C0-6C85-DB2F-C9B6-F1BB146FD74B}"/>
          </ac:spMkLst>
        </pc:spChg>
        <pc:spChg chg="add del">
          <ac:chgData name="James Haselip" userId="69f1fc90-3345-4bd9-98e0-6ab38db0d65b" providerId="ADAL" clId="{EF35361D-E508-4EF7-96BC-E27C624CB133}" dt="2024-01-08T12:56:23.869" v="4" actId="478"/>
          <ac:spMkLst>
            <pc:docMk/>
            <pc:sldMk cId="413833002" sldId="286"/>
            <ac:spMk id="8" creationId="{DB4483C2-C2FF-9DA0-8A45-8F0B7E7E7DC4}"/>
          </ac:spMkLst>
        </pc:spChg>
        <pc:spChg chg="add del">
          <ac:chgData name="James Haselip" userId="69f1fc90-3345-4bd9-98e0-6ab38db0d65b" providerId="ADAL" clId="{EF35361D-E508-4EF7-96BC-E27C624CB133}" dt="2024-01-08T12:56:23.869" v="4" actId="478"/>
          <ac:spMkLst>
            <pc:docMk/>
            <pc:sldMk cId="413833002" sldId="286"/>
            <ac:spMk id="10" creationId="{213BD893-61FF-6E73-0D0F-CAEB786347C3}"/>
          </ac:spMkLst>
        </pc:spChg>
        <pc:spChg chg="add del">
          <ac:chgData name="James Haselip" userId="69f1fc90-3345-4bd9-98e0-6ab38db0d65b" providerId="ADAL" clId="{EF35361D-E508-4EF7-96BC-E27C624CB133}" dt="2024-01-08T12:56:23.869" v="4" actId="478"/>
          <ac:spMkLst>
            <pc:docMk/>
            <pc:sldMk cId="413833002" sldId="286"/>
            <ac:spMk id="11" creationId="{29759355-7F00-BB41-9DD1-0889B9F99318}"/>
          </ac:spMkLst>
        </pc:spChg>
        <pc:spChg chg="add del mod">
          <ac:chgData name="James Haselip" userId="69f1fc90-3345-4bd9-98e0-6ab38db0d65b" providerId="ADAL" clId="{EF35361D-E508-4EF7-96BC-E27C624CB133}" dt="2024-01-08T12:56:35.638" v="10" actId="6549"/>
          <ac:spMkLst>
            <pc:docMk/>
            <pc:sldMk cId="413833002" sldId="286"/>
            <ac:spMk id="14" creationId="{F5984FFD-6AB9-DB96-26B1-BAC8FCFCA7C4}"/>
          </ac:spMkLst>
        </pc:spChg>
        <pc:spChg chg="add del">
          <ac:chgData name="James Haselip" userId="69f1fc90-3345-4bd9-98e0-6ab38db0d65b" providerId="ADAL" clId="{EF35361D-E508-4EF7-96BC-E27C624CB133}" dt="2024-01-08T12:56:23.869" v="4" actId="478"/>
          <ac:spMkLst>
            <pc:docMk/>
            <pc:sldMk cId="413833002" sldId="286"/>
            <ac:spMk id="15" creationId="{9FA96C58-233E-F509-89AA-E5282BA754EF}"/>
          </ac:spMkLst>
        </pc:spChg>
        <pc:spChg chg="add del">
          <ac:chgData name="James Haselip" userId="69f1fc90-3345-4bd9-98e0-6ab38db0d65b" providerId="ADAL" clId="{EF35361D-E508-4EF7-96BC-E27C624CB133}" dt="2024-01-08T12:56:23.869" v="4" actId="478"/>
          <ac:spMkLst>
            <pc:docMk/>
            <pc:sldMk cId="413833002" sldId="286"/>
            <ac:spMk id="17" creationId="{3F9C5210-F8AB-6188-C7D4-3449D75E7AC8}"/>
          </ac:spMkLst>
        </pc:spChg>
        <pc:spChg chg="add del">
          <ac:chgData name="James Haselip" userId="69f1fc90-3345-4bd9-98e0-6ab38db0d65b" providerId="ADAL" clId="{EF35361D-E508-4EF7-96BC-E27C624CB133}" dt="2024-01-08T12:56:23.869" v="4" actId="478"/>
          <ac:spMkLst>
            <pc:docMk/>
            <pc:sldMk cId="413833002" sldId="286"/>
            <ac:spMk id="18" creationId="{BE9EBDE4-BA6C-6432-A269-60BC1DCE2089}"/>
          </ac:spMkLst>
        </pc:spChg>
        <pc:spChg chg="add del">
          <ac:chgData name="James Haselip" userId="69f1fc90-3345-4bd9-98e0-6ab38db0d65b" providerId="ADAL" clId="{EF35361D-E508-4EF7-96BC-E27C624CB133}" dt="2024-01-08T12:56:23.869" v="4" actId="478"/>
          <ac:spMkLst>
            <pc:docMk/>
            <pc:sldMk cId="413833002" sldId="286"/>
            <ac:spMk id="20" creationId="{94856444-2FFD-EA58-AF47-276BCCB5BFC1}"/>
          </ac:spMkLst>
        </pc:spChg>
        <pc:spChg chg="add del">
          <ac:chgData name="James Haselip" userId="69f1fc90-3345-4bd9-98e0-6ab38db0d65b" providerId="ADAL" clId="{EF35361D-E508-4EF7-96BC-E27C624CB133}" dt="2024-01-08T12:56:23.869" v="4" actId="478"/>
          <ac:spMkLst>
            <pc:docMk/>
            <pc:sldMk cId="413833002" sldId="286"/>
            <ac:spMk id="21" creationId="{5A65CF0D-3B51-6DAF-0673-9617E29035D8}"/>
          </ac:spMkLst>
        </pc:spChg>
        <pc:spChg chg="add del">
          <ac:chgData name="James Haselip" userId="69f1fc90-3345-4bd9-98e0-6ab38db0d65b" providerId="ADAL" clId="{EF35361D-E508-4EF7-96BC-E27C624CB133}" dt="2024-01-08T12:56:23.869" v="4" actId="478"/>
          <ac:spMkLst>
            <pc:docMk/>
            <pc:sldMk cId="413833002" sldId="286"/>
            <ac:spMk id="22" creationId="{548ED17D-2AF3-9211-F221-12FA5676AD29}"/>
          </ac:spMkLst>
        </pc:spChg>
        <pc:spChg chg="add del">
          <ac:chgData name="James Haselip" userId="69f1fc90-3345-4bd9-98e0-6ab38db0d65b" providerId="ADAL" clId="{EF35361D-E508-4EF7-96BC-E27C624CB133}" dt="2024-01-08T12:56:23.869" v="4" actId="478"/>
          <ac:spMkLst>
            <pc:docMk/>
            <pc:sldMk cId="413833002" sldId="286"/>
            <ac:spMk id="23" creationId="{0151D6F7-11DC-30AC-0E41-4C700BF7E395}"/>
          </ac:spMkLst>
        </pc:spChg>
        <pc:spChg chg="add del">
          <ac:chgData name="James Haselip" userId="69f1fc90-3345-4bd9-98e0-6ab38db0d65b" providerId="ADAL" clId="{EF35361D-E508-4EF7-96BC-E27C624CB133}" dt="2024-01-08T12:56:23.869" v="4" actId="478"/>
          <ac:spMkLst>
            <pc:docMk/>
            <pc:sldMk cId="413833002" sldId="286"/>
            <ac:spMk id="24" creationId="{0D578562-CD29-7E21-CF7C-7C48C9ACF14F}"/>
          </ac:spMkLst>
        </pc:spChg>
        <pc:spChg chg="add del">
          <ac:chgData name="James Haselip" userId="69f1fc90-3345-4bd9-98e0-6ab38db0d65b" providerId="ADAL" clId="{EF35361D-E508-4EF7-96BC-E27C624CB133}" dt="2024-01-08T12:56:23.869" v="4" actId="478"/>
          <ac:spMkLst>
            <pc:docMk/>
            <pc:sldMk cId="413833002" sldId="286"/>
            <ac:spMk id="25" creationId="{14F8FE72-CCC1-215F-0CAD-32DA259F0C2D}"/>
          </ac:spMkLst>
        </pc:spChg>
        <pc:spChg chg="add del">
          <ac:chgData name="James Haselip" userId="69f1fc90-3345-4bd9-98e0-6ab38db0d65b" providerId="ADAL" clId="{EF35361D-E508-4EF7-96BC-E27C624CB133}" dt="2024-01-08T12:56:23.869" v="4" actId="478"/>
          <ac:spMkLst>
            <pc:docMk/>
            <pc:sldMk cId="413833002" sldId="286"/>
            <ac:spMk id="28" creationId="{00000000-0000-0000-0000-000000000000}"/>
          </ac:spMkLst>
        </pc:spChg>
        <pc:picChg chg="add del">
          <ac:chgData name="James Haselip" userId="69f1fc90-3345-4bd9-98e0-6ab38db0d65b" providerId="ADAL" clId="{EF35361D-E508-4EF7-96BC-E27C624CB133}" dt="2024-01-08T12:56:23.869" v="4" actId="478"/>
          <ac:picMkLst>
            <pc:docMk/>
            <pc:sldMk cId="413833002" sldId="286"/>
            <ac:picMk id="3" creationId="{749B0466-C079-51C9-7019-64E4F5CC4D75}"/>
          </ac:picMkLst>
        </pc:picChg>
        <pc:picChg chg="add del">
          <ac:chgData name="James Haselip" userId="69f1fc90-3345-4bd9-98e0-6ab38db0d65b" providerId="ADAL" clId="{EF35361D-E508-4EF7-96BC-E27C624CB133}" dt="2024-01-08T12:56:23.869" v="4" actId="478"/>
          <ac:picMkLst>
            <pc:docMk/>
            <pc:sldMk cId="413833002" sldId="286"/>
            <ac:picMk id="12" creationId="{EC819EC2-6862-2523-DEC4-F872DE36115B}"/>
          </ac:picMkLst>
        </pc:picChg>
        <pc:picChg chg="add del mod">
          <ac:chgData name="James Haselip" userId="69f1fc90-3345-4bd9-98e0-6ab38db0d65b" providerId="ADAL" clId="{EF35361D-E508-4EF7-96BC-E27C624CB133}" dt="2024-01-08T12:56:35.092" v="9"/>
          <ac:picMkLst>
            <pc:docMk/>
            <pc:sldMk cId="413833002" sldId="286"/>
            <ac:picMk id="26" creationId="{1359EB49-69C7-27D0-A086-AACF89398714}"/>
          </ac:picMkLst>
        </pc:picChg>
        <pc:cxnChg chg="add del">
          <ac:chgData name="James Haselip" userId="69f1fc90-3345-4bd9-98e0-6ab38db0d65b" providerId="ADAL" clId="{EF35361D-E508-4EF7-96BC-E27C624CB133}" dt="2024-01-08T12:56:23.869" v="4" actId="478"/>
          <ac:cxnSpMkLst>
            <pc:docMk/>
            <pc:sldMk cId="413833002" sldId="286"/>
            <ac:cxnSpMk id="9" creationId="{B8D388CC-6999-D751-71E3-383E585E3E51}"/>
          </ac:cxnSpMkLst>
        </pc:cxnChg>
        <pc:cxnChg chg="add del">
          <ac:chgData name="James Haselip" userId="69f1fc90-3345-4bd9-98e0-6ab38db0d65b" providerId="ADAL" clId="{EF35361D-E508-4EF7-96BC-E27C624CB133}" dt="2024-01-08T12:56:23.869" v="4" actId="478"/>
          <ac:cxnSpMkLst>
            <pc:docMk/>
            <pc:sldMk cId="413833002" sldId="286"/>
            <ac:cxnSpMk id="16" creationId="{00000000-0000-0000-0000-000000000000}"/>
          </ac:cxnSpMkLst>
        </pc:cxnChg>
        <pc:cxnChg chg="add del">
          <ac:chgData name="James Haselip" userId="69f1fc90-3345-4bd9-98e0-6ab38db0d65b" providerId="ADAL" clId="{EF35361D-E508-4EF7-96BC-E27C624CB133}" dt="2024-01-08T12:56:23.869" v="4" actId="478"/>
          <ac:cxnSpMkLst>
            <pc:docMk/>
            <pc:sldMk cId="413833002" sldId="286"/>
            <ac:cxnSpMk id="19" creationId="{00000000-0000-0000-0000-000000000000}"/>
          </ac:cxnSpMkLst>
        </pc:cxnChg>
      </pc:sldChg>
      <pc:sldChg chg="addSp delSp modSp add mod ord modNotesTx">
        <pc:chgData name="James Haselip" userId="69f1fc90-3345-4bd9-98e0-6ab38db0d65b" providerId="ADAL" clId="{EF35361D-E508-4EF7-96BC-E27C624CB133}" dt="2024-01-08T14:00:52.412" v="1746" actId="1076"/>
        <pc:sldMkLst>
          <pc:docMk/>
          <pc:sldMk cId="925011036" sldId="286"/>
        </pc:sldMkLst>
        <pc:spChg chg="add mod">
          <ac:chgData name="James Haselip" userId="69f1fc90-3345-4bd9-98e0-6ab38db0d65b" providerId="ADAL" clId="{EF35361D-E508-4EF7-96BC-E27C624CB133}" dt="2024-01-08T14:00:52.412" v="1746" actId="1076"/>
          <ac:spMkLst>
            <pc:docMk/>
            <pc:sldMk cId="925011036" sldId="286"/>
            <ac:spMk id="10" creationId="{9D6878D8-B4F1-AF39-0A65-BB01DC580F38}"/>
          </ac:spMkLst>
        </pc:spChg>
        <pc:spChg chg="mod">
          <ac:chgData name="James Haselip" userId="69f1fc90-3345-4bd9-98e0-6ab38db0d65b" providerId="ADAL" clId="{EF35361D-E508-4EF7-96BC-E27C624CB133}" dt="2024-01-08T13:30:00.456" v="1543" actId="1076"/>
          <ac:spMkLst>
            <pc:docMk/>
            <pc:sldMk cId="925011036" sldId="286"/>
            <ac:spMk id="11" creationId="{558A02FB-6F4D-4315-FF83-3A285CA12482}"/>
          </ac:spMkLst>
        </pc:spChg>
        <pc:spChg chg="mod">
          <ac:chgData name="James Haselip" userId="69f1fc90-3345-4bd9-98e0-6ab38db0d65b" providerId="ADAL" clId="{EF35361D-E508-4EF7-96BC-E27C624CB133}" dt="2024-01-08T13:30:25.272" v="1555" actId="14100"/>
          <ac:spMkLst>
            <pc:docMk/>
            <pc:sldMk cId="925011036" sldId="286"/>
            <ac:spMk id="15" creationId="{9AAB5C1A-DD41-E638-8B44-91F8CCBC9940}"/>
          </ac:spMkLst>
        </pc:spChg>
        <pc:spChg chg="del">
          <ac:chgData name="James Haselip" userId="69f1fc90-3345-4bd9-98e0-6ab38db0d65b" providerId="ADAL" clId="{EF35361D-E508-4EF7-96BC-E27C624CB133}" dt="2024-01-08T14:00:41.761" v="1744" actId="21"/>
          <ac:spMkLst>
            <pc:docMk/>
            <pc:sldMk cId="925011036" sldId="286"/>
            <ac:spMk id="17" creationId="{5EB10AD8-C3FF-F4C7-94D6-2BAF37FA11E3}"/>
          </ac:spMkLst>
        </pc:spChg>
        <pc:spChg chg="del mod">
          <ac:chgData name="James Haselip" userId="69f1fc90-3345-4bd9-98e0-6ab38db0d65b" providerId="ADAL" clId="{EF35361D-E508-4EF7-96BC-E27C624CB133}" dt="2024-01-08T14:00:37.867" v="1742" actId="21"/>
          <ac:spMkLst>
            <pc:docMk/>
            <pc:sldMk cId="925011036" sldId="286"/>
            <ac:spMk id="18" creationId="{26FC7882-2F39-9A0B-CEE2-8892DC3C6A78}"/>
          </ac:spMkLst>
        </pc:spChg>
        <pc:spChg chg="del">
          <ac:chgData name="James Haselip" userId="69f1fc90-3345-4bd9-98e0-6ab38db0d65b" providerId="ADAL" clId="{EF35361D-E508-4EF7-96BC-E27C624CB133}" dt="2024-01-08T14:00:39.847" v="1743" actId="21"/>
          <ac:spMkLst>
            <pc:docMk/>
            <pc:sldMk cId="925011036" sldId="286"/>
            <ac:spMk id="19" creationId="{2ED55598-9E5E-A8A7-16C2-7214D616ED05}"/>
          </ac:spMkLst>
        </pc:spChg>
        <pc:picChg chg="add mod">
          <ac:chgData name="James Haselip" userId="69f1fc90-3345-4bd9-98e0-6ab38db0d65b" providerId="ADAL" clId="{EF35361D-E508-4EF7-96BC-E27C624CB133}" dt="2024-01-08T13:44:48.521" v="1617" actId="1076"/>
          <ac:picMkLst>
            <pc:docMk/>
            <pc:sldMk cId="925011036" sldId="286"/>
            <ac:picMk id="9" creationId="{68FD09ED-059E-CE70-7640-B1910ACEED5C}"/>
          </ac:picMkLst>
        </pc:picChg>
        <pc:picChg chg="del">
          <ac:chgData name="James Haselip" userId="69f1fc90-3345-4bd9-98e0-6ab38db0d65b" providerId="ADAL" clId="{EF35361D-E508-4EF7-96BC-E27C624CB133}" dt="2024-01-08T12:56:41.838" v="13" actId="478"/>
          <ac:picMkLst>
            <pc:docMk/>
            <pc:sldMk cId="925011036" sldId="286"/>
            <ac:picMk id="16" creationId="{7FDF3777-89F3-FDBE-A3BF-9CEC2511CC02}"/>
          </ac:picMkLst>
        </pc:picChg>
      </pc:sldChg>
      <pc:sldChg chg="addSp delSp modSp add mod ord modNotesTx">
        <pc:chgData name="James Haselip" userId="69f1fc90-3345-4bd9-98e0-6ab38db0d65b" providerId="ADAL" clId="{EF35361D-E508-4EF7-96BC-E27C624CB133}" dt="2024-01-08T14:00:07.896" v="1740" actId="6549"/>
        <pc:sldMkLst>
          <pc:docMk/>
          <pc:sldMk cId="3454745393" sldId="287"/>
        </pc:sldMkLst>
        <pc:spChg chg="mod">
          <ac:chgData name="James Haselip" userId="69f1fc90-3345-4bd9-98e0-6ab38db0d65b" providerId="ADAL" clId="{EF35361D-E508-4EF7-96BC-E27C624CB133}" dt="2024-01-08T13:25:17.602" v="1329" actId="1076"/>
          <ac:spMkLst>
            <pc:docMk/>
            <pc:sldMk cId="3454745393" sldId="287"/>
            <ac:spMk id="7" creationId="{E14BFA90-B6A6-C40B-E156-2A03E9BC2E84}"/>
          </ac:spMkLst>
        </pc:spChg>
        <pc:spChg chg="mod">
          <ac:chgData name="James Haselip" userId="69f1fc90-3345-4bd9-98e0-6ab38db0d65b" providerId="ADAL" clId="{EF35361D-E508-4EF7-96BC-E27C624CB133}" dt="2024-01-08T13:25:34.695" v="1345" actId="20577"/>
          <ac:spMkLst>
            <pc:docMk/>
            <pc:sldMk cId="3454745393" sldId="287"/>
            <ac:spMk id="11" creationId="{558A02FB-6F4D-4315-FF83-3A285CA12482}"/>
          </ac:spMkLst>
        </pc:spChg>
        <pc:spChg chg="mod">
          <ac:chgData name="James Haselip" userId="69f1fc90-3345-4bd9-98e0-6ab38db0d65b" providerId="ADAL" clId="{EF35361D-E508-4EF7-96BC-E27C624CB133}" dt="2024-01-08T13:41:42.547" v="1608" actId="20577"/>
          <ac:spMkLst>
            <pc:docMk/>
            <pc:sldMk cId="3454745393" sldId="287"/>
            <ac:spMk id="15" creationId="{9AAB5C1A-DD41-E638-8B44-91F8CCBC9940}"/>
          </ac:spMkLst>
        </pc:spChg>
        <pc:spChg chg="del mod">
          <ac:chgData name="James Haselip" userId="69f1fc90-3345-4bd9-98e0-6ab38db0d65b" providerId="ADAL" clId="{EF35361D-E508-4EF7-96BC-E27C624CB133}" dt="2024-01-08T13:46:03.526" v="1622"/>
          <ac:spMkLst>
            <pc:docMk/>
            <pc:sldMk cId="3454745393" sldId="287"/>
            <ac:spMk id="18" creationId="{26FC7882-2F39-9A0B-CEE2-8892DC3C6A78}"/>
          </ac:spMkLst>
        </pc:spChg>
        <pc:spChg chg="add mod">
          <ac:chgData name="James Haselip" userId="69f1fc90-3345-4bd9-98e0-6ab38db0d65b" providerId="ADAL" clId="{EF35361D-E508-4EF7-96BC-E27C624CB133}" dt="2024-01-08T13:50:06.008" v="1644" actId="1076"/>
          <ac:spMkLst>
            <pc:docMk/>
            <pc:sldMk cId="3454745393" sldId="287"/>
            <ac:spMk id="21" creationId="{B7D8B6D0-7CDE-E84C-DE57-9B3352FFAB08}"/>
          </ac:spMkLst>
        </pc:spChg>
        <pc:picChg chg="del">
          <ac:chgData name="James Haselip" userId="69f1fc90-3345-4bd9-98e0-6ab38db0d65b" providerId="ADAL" clId="{EF35361D-E508-4EF7-96BC-E27C624CB133}" dt="2024-01-08T13:07:36.988" v="92" actId="478"/>
          <ac:picMkLst>
            <pc:docMk/>
            <pc:sldMk cId="3454745393" sldId="287"/>
            <ac:picMk id="9" creationId="{68FD09ED-059E-CE70-7640-B1910ACEED5C}"/>
          </ac:picMkLst>
        </pc:picChg>
        <pc:picChg chg="add del mod">
          <ac:chgData name="James Haselip" userId="69f1fc90-3345-4bd9-98e0-6ab38db0d65b" providerId="ADAL" clId="{EF35361D-E508-4EF7-96BC-E27C624CB133}" dt="2024-01-08T13:33:11.986" v="1568" actId="478"/>
          <ac:picMkLst>
            <pc:docMk/>
            <pc:sldMk cId="3454745393" sldId="287"/>
            <ac:picMk id="10" creationId="{7CF0D866-D2C5-B4FC-4208-78055AE2DE81}"/>
          </ac:picMkLst>
        </pc:picChg>
        <pc:picChg chg="add mod">
          <ac:chgData name="James Haselip" userId="69f1fc90-3345-4bd9-98e0-6ab38db0d65b" providerId="ADAL" clId="{EF35361D-E508-4EF7-96BC-E27C624CB133}" dt="2024-01-08T13:33:48.899" v="1577" actId="1076"/>
          <ac:picMkLst>
            <pc:docMk/>
            <pc:sldMk cId="3454745393" sldId="287"/>
            <ac:picMk id="16" creationId="{A9D16FB6-42EB-35B1-B104-578A8F933A9E}"/>
          </ac:picMkLst>
        </pc:picChg>
      </pc:sldChg>
      <pc:sldChg chg="new del">
        <pc:chgData name="James Haselip" userId="69f1fc90-3345-4bd9-98e0-6ab38db0d65b" providerId="ADAL" clId="{EF35361D-E508-4EF7-96BC-E27C624CB133}" dt="2024-01-08T13:24:06.092" v="1284" actId="47"/>
        <pc:sldMkLst>
          <pc:docMk/>
          <pc:sldMk cId="3467222773" sldId="288"/>
        </pc:sldMkLst>
      </pc:sldChg>
      <pc:sldChg chg="delSp modSp add mod modNotesTx">
        <pc:chgData name="James Haselip" userId="69f1fc90-3345-4bd9-98e0-6ab38db0d65b" providerId="ADAL" clId="{EF35361D-E508-4EF7-96BC-E27C624CB133}" dt="2024-01-08T13:58:47.378" v="1737" actId="20577"/>
        <pc:sldMkLst>
          <pc:docMk/>
          <pc:sldMk cId="1939733285" sldId="289"/>
        </pc:sldMkLst>
        <pc:spChg chg="mod">
          <ac:chgData name="James Haselip" userId="69f1fc90-3345-4bd9-98e0-6ab38db0d65b" providerId="ADAL" clId="{EF35361D-E508-4EF7-96BC-E27C624CB133}" dt="2024-01-08T13:38:46.893" v="1582" actId="6549"/>
          <ac:spMkLst>
            <pc:docMk/>
            <pc:sldMk cId="1939733285" sldId="289"/>
            <ac:spMk id="11" creationId="{558A02FB-6F4D-4315-FF83-3A285CA12482}"/>
          </ac:spMkLst>
        </pc:spChg>
        <pc:spChg chg="del">
          <ac:chgData name="James Haselip" userId="69f1fc90-3345-4bd9-98e0-6ab38db0d65b" providerId="ADAL" clId="{EF35361D-E508-4EF7-96BC-E27C624CB133}" dt="2024-01-08T13:49:26.199" v="1636" actId="21"/>
          <ac:spMkLst>
            <pc:docMk/>
            <pc:sldMk cId="1939733285" sldId="289"/>
            <ac:spMk id="12" creationId="{8959DDAF-608F-3205-DA79-C339052456DA}"/>
          </ac:spMkLst>
        </pc:spChg>
        <pc:spChg chg="del">
          <ac:chgData name="James Haselip" userId="69f1fc90-3345-4bd9-98e0-6ab38db0d65b" providerId="ADAL" clId="{EF35361D-E508-4EF7-96BC-E27C624CB133}" dt="2024-01-08T13:49:29.035" v="1637" actId="21"/>
          <ac:spMkLst>
            <pc:docMk/>
            <pc:sldMk cId="1939733285" sldId="289"/>
            <ac:spMk id="14" creationId="{E02DB6AE-3C79-45F9-51D2-4AC63DB7C89E}"/>
          </ac:spMkLst>
        </pc:spChg>
        <pc:spChg chg="mod">
          <ac:chgData name="James Haselip" userId="69f1fc90-3345-4bd9-98e0-6ab38db0d65b" providerId="ADAL" clId="{EF35361D-E508-4EF7-96BC-E27C624CB133}" dt="2024-01-08T13:58:47.378" v="1737" actId="20577"/>
          <ac:spMkLst>
            <pc:docMk/>
            <pc:sldMk cId="1939733285" sldId="289"/>
            <ac:spMk id="15" creationId="{9AAB5C1A-DD41-E638-8B44-91F8CCBC9940}"/>
          </ac:spMkLst>
        </pc:spChg>
        <pc:spChg chg="del">
          <ac:chgData name="James Haselip" userId="69f1fc90-3345-4bd9-98e0-6ab38db0d65b" providerId="ADAL" clId="{EF35361D-E508-4EF7-96BC-E27C624CB133}" dt="2024-01-08T13:49:23.896" v="1635" actId="21"/>
          <ac:spMkLst>
            <pc:docMk/>
            <pc:sldMk cId="1939733285" sldId="289"/>
            <ac:spMk id="17" creationId="{5EB10AD8-C3FF-F4C7-94D6-2BAF37FA11E3}"/>
          </ac:spMkLst>
        </pc:spChg>
        <pc:spChg chg="del mod">
          <ac:chgData name="James Haselip" userId="69f1fc90-3345-4bd9-98e0-6ab38db0d65b" providerId="ADAL" clId="{EF35361D-E508-4EF7-96BC-E27C624CB133}" dt="2024-01-08T13:49:19.806" v="1633" actId="21"/>
          <ac:spMkLst>
            <pc:docMk/>
            <pc:sldMk cId="1939733285" sldId="289"/>
            <ac:spMk id="18" creationId="{26FC7882-2F39-9A0B-CEE2-8892DC3C6A78}"/>
          </ac:spMkLst>
        </pc:spChg>
        <pc:spChg chg="del">
          <ac:chgData name="James Haselip" userId="69f1fc90-3345-4bd9-98e0-6ab38db0d65b" providerId="ADAL" clId="{EF35361D-E508-4EF7-96BC-E27C624CB133}" dt="2024-01-08T13:49:21.877" v="1634" actId="21"/>
          <ac:spMkLst>
            <pc:docMk/>
            <pc:sldMk cId="1939733285" sldId="289"/>
            <ac:spMk id="19" creationId="{2ED55598-9E5E-A8A7-16C2-7214D616ED05}"/>
          </ac:spMkLst>
        </pc:spChg>
        <pc:spChg chg="del">
          <ac:chgData name="James Haselip" userId="69f1fc90-3345-4bd9-98e0-6ab38db0d65b" providerId="ADAL" clId="{EF35361D-E508-4EF7-96BC-E27C624CB133}" dt="2024-01-08T13:49:31.476" v="1638" actId="21"/>
          <ac:spMkLst>
            <pc:docMk/>
            <pc:sldMk cId="1939733285" sldId="289"/>
            <ac:spMk id="20" creationId="{A4E15D3B-4453-DC90-AE18-2D024051064A}"/>
          </ac:spMkLst>
        </pc:spChg>
      </pc:sldChg>
      <pc:sldChg chg="addSp modSp add mod modNotesTx">
        <pc:chgData name="James Haselip" userId="69f1fc90-3345-4bd9-98e0-6ab38db0d65b" providerId="ADAL" clId="{EF35361D-E508-4EF7-96BC-E27C624CB133}" dt="2024-01-08T14:00:05" v="1739" actId="6549"/>
        <pc:sldMkLst>
          <pc:docMk/>
          <pc:sldMk cId="3372150735" sldId="290"/>
        </pc:sldMkLst>
        <pc:spChg chg="add mod">
          <ac:chgData name="James Haselip" userId="69f1fc90-3345-4bd9-98e0-6ab38db0d65b" providerId="ADAL" clId="{EF35361D-E508-4EF7-96BC-E27C624CB133}" dt="2024-01-08T13:50:17.112" v="1647" actId="1076"/>
          <ac:spMkLst>
            <pc:docMk/>
            <pc:sldMk cId="3372150735" sldId="290"/>
            <ac:spMk id="8" creationId="{959FA757-DB9B-37B2-1C87-E10D6DA74C04}"/>
          </ac:spMkLst>
        </pc:spChg>
        <pc:spChg chg="mod">
          <ac:chgData name="James Haselip" userId="69f1fc90-3345-4bd9-98e0-6ab38db0d65b" providerId="ADAL" clId="{EF35361D-E508-4EF7-96BC-E27C624CB133}" dt="2024-01-08T13:28:52.358" v="1532" actId="6549"/>
          <ac:spMkLst>
            <pc:docMk/>
            <pc:sldMk cId="3372150735" sldId="290"/>
            <ac:spMk id="15" creationId="{9AAB5C1A-DD41-E638-8B44-91F8CCBC9940}"/>
          </ac:spMkLst>
        </pc:spChg>
      </pc:sldChg>
      <pc:sldChg chg="modSp add del mod ord">
        <pc:chgData name="James Haselip" userId="69f1fc90-3345-4bd9-98e0-6ab38db0d65b" providerId="ADAL" clId="{EF35361D-E508-4EF7-96BC-E27C624CB133}" dt="2024-01-08T13:38:56.099" v="1583" actId="47"/>
        <pc:sldMkLst>
          <pc:docMk/>
          <pc:sldMk cId="307003321" sldId="291"/>
        </pc:sldMkLst>
        <pc:spChg chg="mod">
          <ac:chgData name="James Haselip" userId="69f1fc90-3345-4bd9-98e0-6ab38db0d65b" providerId="ADAL" clId="{EF35361D-E508-4EF7-96BC-E27C624CB133}" dt="2024-01-08T13:32:19.031" v="1562"/>
          <ac:spMkLst>
            <pc:docMk/>
            <pc:sldMk cId="307003321" sldId="291"/>
            <ac:spMk id="15" creationId="{9AAB5C1A-DD41-E638-8B44-91F8CCBC9940}"/>
          </ac:spMkLst>
        </pc:spChg>
      </pc:sldChg>
      <pc:sldChg chg="addSp modSp add mod">
        <pc:chgData name="James Haselip" userId="69f1fc90-3345-4bd9-98e0-6ab38db0d65b" providerId="ADAL" clId="{EF35361D-E508-4EF7-96BC-E27C624CB133}" dt="2024-01-08T13:49:53.296" v="1640" actId="1076"/>
        <pc:sldMkLst>
          <pc:docMk/>
          <pc:sldMk cId="709298919" sldId="291"/>
        </pc:sldMkLst>
        <pc:spChg chg="add mod">
          <ac:chgData name="James Haselip" userId="69f1fc90-3345-4bd9-98e0-6ab38db0d65b" providerId="ADAL" clId="{EF35361D-E508-4EF7-96BC-E27C624CB133}" dt="2024-01-08T13:49:53.296" v="1640" actId="1076"/>
          <ac:spMkLst>
            <pc:docMk/>
            <pc:sldMk cId="709298919" sldId="291"/>
            <ac:spMk id="9" creationId="{4088BEDC-D0E3-6374-03C9-B070ED66158E}"/>
          </ac:spMkLst>
        </pc:spChg>
      </pc:sldChg>
      <pc:sldMasterChg chg="delSldLayout">
        <pc:chgData name="James Haselip" userId="69f1fc90-3345-4bd9-98e0-6ab38db0d65b" providerId="ADAL" clId="{EF35361D-E508-4EF7-96BC-E27C624CB133}" dt="2024-01-08T13:07:12.181" v="87" actId="47"/>
        <pc:sldMasterMkLst>
          <pc:docMk/>
          <pc:sldMasterMk cId="720694540" sldId="2147483648"/>
        </pc:sldMasterMkLst>
        <pc:sldLayoutChg chg="del">
          <pc:chgData name="James Haselip" userId="69f1fc90-3345-4bd9-98e0-6ab38db0d65b" providerId="ADAL" clId="{EF35361D-E508-4EF7-96BC-E27C624CB133}" dt="2024-01-08T13:07:12.181" v="87" actId="47"/>
          <pc:sldLayoutMkLst>
            <pc:docMk/>
            <pc:sldMasterMk cId="720694540" sldId="2147483648"/>
            <pc:sldLayoutMk cId="276545824" sldId="2147483660"/>
          </pc:sldLayoutMkLst>
        </pc:sldLayoutChg>
      </pc:sldMasterChg>
    </pc:docChg>
  </pc:docChgLst>
  <pc:docChgLst>
    <pc:chgData name="Monna Hammershoy Blegvad" userId="S::monna.blegvad@un.org::9ce37ba3-4aa0-4e54-8967-8c856992586d" providerId="AD" clId="Web-{72BC66BC-392D-96C8-F22E-5346B39CDFD7}"/>
    <pc:docChg chg="modSld">
      <pc:chgData name="Monna Hammershoy Blegvad" userId="S::monna.blegvad@un.org::9ce37ba3-4aa0-4e54-8967-8c856992586d" providerId="AD" clId="Web-{72BC66BC-392D-96C8-F22E-5346B39CDFD7}" dt="2024-03-18T13:29:30.990" v="3"/>
      <pc:docMkLst>
        <pc:docMk/>
      </pc:docMkLst>
      <pc:sldChg chg="modSp modTransition">
        <pc:chgData name="Monna Hammershoy Blegvad" userId="S::monna.blegvad@un.org::9ce37ba3-4aa0-4e54-8967-8c856992586d" providerId="AD" clId="Web-{72BC66BC-392D-96C8-F22E-5346B39CDFD7}" dt="2024-03-18T13:29:30.990" v="3"/>
        <pc:sldMkLst>
          <pc:docMk/>
          <pc:sldMk cId="1627658267" sldId="256"/>
        </pc:sldMkLst>
        <pc:picChg chg="mod">
          <ac:chgData name="Monna Hammershoy Blegvad" userId="S::monna.blegvad@un.org::9ce37ba3-4aa0-4e54-8967-8c856992586d" providerId="AD" clId="Web-{72BC66BC-392D-96C8-F22E-5346B39CDFD7}" dt="2024-03-18T13:28:55.176" v="1" actId="1076"/>
          <ac:picMkLst>
            <pc:docMk/>
            <pc:sldMk cId="1627658267" sldId="256"/>
            <ac:picMk id="7" creationId="{C9406236-0D23-F18A-0DF4-9609B7D60521}"/>
          </ac:picMkLst>
        </pc:picChg>
      </pc:sldChg>
    </pc:docChg>
  </pc:docChgLst>
  <pc:docChgLst>
    <pc:chgData name="Aristeidis Tsakiris" userId="579cd983-a2b1-4bee-9dbb-c1f1df23ca02" providerId="ADAL" clId="{736BED0E-8B83-4693-A1E5-969BE88AEB26}"/>
    <pc:docChg chg="undo custSel modSld">
      <pc:chgData name="Aristeidis Tsakiris" userId="579cd983-a2b1-4bee-9dbb-c1f1df23ca02" providerId="ADAL" clId="{736BED0E-8B83-4693-A1E5-969BE88AEB26}" dt="2024-01-29T13:52:35.389" v="133" actId="553"/>
      <pc:docMkLst>
        <pc:docMk/>
      </pc:docMkLst>
      <pc:sldChg chg="modSp mod">
        <pc:chgData name="Aristeidis Tsakiris" userId="579cd983-a2b1-4bee-9dbb-c1f1df23ca02" providerId="ADAL" clId="{736BED0E-8B83-4693-A1E5-969BE88AEB26}" dt="2024-01-29T13:51:06.213" v="21" actId="552"/>
        <pc:sldMkLst>
          <pc:docMk/>
          <pc:sldMk cId="1627658267" sldId="256"/>
        </pc:sldMkLst>
        <pc:picChg chg="mod">
          <ac:chgData name="Aristeidis Tsakiris" userId="579cd983-a2b1-4bee-9dbb-c1f1df23ca02" providerId="ADAL" clId="{736BED0E-8B83-4693-A1E5-969BE88AEB26}" dt="2024-01-29T13:51:06.213" v="21" actId="552"/>
          <ac:picMkLst>
            <pc:docMk/>
            <pc:sldMk cId="1627658267" sldId="256"/>
            <ac:picMk id="7" creationId="{C9406236-0D23-F18A-0DF4-9609B7D60521}"/>
          </ac:picMkLst>
        </pc:picChg>
      </pc:sldChg>
      <pc:sldChg chg="modSp mod">
        <pc:chgData name="Aristeidis Tsakiris" userId="579cd983-a2b1-4bee-9dbb-c1f1df23ca02" providerId="ADAL" clId="{736BED0E-8B83-4693-A1E5-969BE88AEB26}" dt="2024-01-29T13:51:48.109" v="71" actId="553"/>
        <pc:sldMkLst>
          <pc:docMk/>
          <pc:sldMk cId="629019049" sldId="262"/>
        </pc:sldMkLst>
        <pc:picChg chg="mod">
          <ac:chgData name="Aristeidis Tsakiris" userId="579cd983-a2b1-4bee-9dbb-c1f1df23ca02" providerId="ADAL" clId="{736BED0E-8B83-4693-A1E5-969BE88AEB26}" dt="2024-01-29T13:51:48.109" v="71" actId="553"/>
          <ac:picMkLst>
            <pc:docMk/>
            <pc:sldMk cId="629019049" sldId="262"/>
            <ac:picMk id="54" creationId="{99DEED50-0586-CADB-B85B-DC46449A4970}"/>
          </ac:picMkLst>
        </pc:picChg>
      </pc:sldChg>
      <pc:sldChg chg="modSp mod">
        <pc:chgData name="Aristeidis Tsakiris" userId="579cd983-a2b1-4bee-9dbb-c1f1df23ca02" providerId="ADAL" clId="{736BED0E-8B83-4693-A1E5-969BE88AEB26}" dt="2024-01-29T13:52:24.140" v="116" actId="553"/>
        <pc:sldMkLst>
          <pc:docMk/>
          <pc:sldMk cId="925011036" sldId="286"/>
        </pc:sldMkLst>
        <pc:picChg chg="mod">
          <ac:chgData name="Aristeidis Tsakiris" userId="579cd983-a2b1-4bee-9dbb-c1f1df23ca02" providerId="ADAL" clId="{736BED0E-8B83-4693-A1E5-969BE88AEB26}" dt="2024-01-29T13:52:24.140" v="116" actId="553"/>
          <ac:picMkLst>
            <pc:docMk/>
            <pc:sldMk cId="925011036" sldId="286"/>
            <ac:picMk id="29" creationId="{859305D1-BC95-4E25-BBB8-3B5645EC6872}"/>
          </ac:picMkLst>
        </pc:picChg>
      </pc:sldChg>
      <pc:sldChg chg="modSp mod">
        <pc:chgData name="Aristeidis Tsakiris" userId="579cd983-a2b1-4bee-9dbb-c1f1df23ca02" providerId="ADAL" clId="{736BED0E-8B83-4693-A1E5-969BE88AEB26}" dt="2024-01-29T13:51:26.039" v="41" actId="553"/>
        <pc:sldMkLst>
          <pc:docMk/>
          <pc:sldMk cId="3454745393" sldId="287"/>
        </pc:sldMkLst>
        <pc:picChg chg="mod">
          <ac:chgData name="Aristeidis Tsakiris" userId="579cd983-a2b1-4bee-9dbb-c1f1df23ca02" providerId="ADAL" clId="{736BED0E-8B83-4693-A1E5-969BE88AEB26}" dt="2024-01-29T13:51:26.039" v="41" actId="553"/>
          <ac:picMkLst>
            <pc:docMk/>
            <pc:sldMk cId="3454745393" sldId="287"/>
            <ac:picMk id="26" creationId="{EA469582-04F4-452D-CF48-6EDA92AFFDBB}"/>
          </ac:picMkLst>
        </pc:picChg>
      </pc:sldChg>
      <pc:sldChg chg="modSp mod">
        <pc:chgData name="Aristeidis Tsakiris" userId="579cd983-a2b1-4bee-9dbb-c1f1df23ca02" providerId="ADAL" clId="{736BED0E-8B83-4693-A1E5-969BE88AEB26}" dt="2024-01-29T13:52:12.256" v="101" actId="553"/>
        <pc:sldMkLst>
          <pc:docMk/>
          <pc:sldMk cId="1939733285" sldId="289"/>
        </pc:sldMkLst>
        <pc:picChg chg="mod">
          <ac:chgData name="Aristeidis Tsakiris" userId="579cd983-a2b1-4bee-9dbb-c1f1df23ca02" providerId="ADAL" clId="{736BED0E-8B83-4693-A1E5-969BE88AEB26}" dt="2024-01-29T13:52:12.256" v="101" actId="553"/>
          <ac:picMkLst>
            <pc:docMk/>
            <pc:sldMk cId="1939733285" sldId="289"/>
            <ac:picMk id="35" creationId="{BC42C199-CAE6-3433-3950-7BFE2C31D696}"/>
          </ac:picMkLst>
        </pc:picChg>
      </pc:sldChg>
      <pc:sldChg chg="modSp mod">
        <pc:chgData name="Aristeidis Tsakiris" userId="579cd983-a2b1-4bee-9dbb-c1f1df23ca02" providerId="ADAL" clId="{736BED0E-8B83-4693-A1E5-969BE88AEB26}" dt="2024-01-29T13:51:37.751" v="56" actId="553"/>
        <pc:sldMkLst>
          <pc:docMk/>
          <pc:sldMk cId="3372150735" sldId="290"/>
        </pc:sldMkLst>
        <pc:picChg chg="mod">
          <ac:chgData name="Aristeidis Tsakiris" userId="579cd983-a2b1-4bee-9dbb-c1f1df23ca02" providerId="ADAL" clId="{736BED0E-8B83-4693-A1E5-969BE88AEB26}" dt="2024-01-29T13:51:37.751" v="56" actId="553"/>
          <ac:picMkLst>
            <pc:docMk/>
            <pc:sldMk cId="3372150735" sldId="290"/>
            <ac:picMk id="42" creationId="{4FE7A09B-AFDE-9778-6F82-76DA0FAFAA6C}"/>
          </ac:picMkLst>
        </pc:picChg>
      </pc:sldChg>
      <pc:sldChg chg="modSp mod">
        <pc:chgData name="Aristeidis Tsakiris" userId="579cd983-a2b1-4bee-9dbb-c1f1df23ca02" providerId="ADAL" clId="{736BED0E-8B83-4693-A1E5-969BE88AEB26}" dt="2024-01-29T13:52:01.343" v="86" actId="553"/>
        <pc:sldMkLst>
          <pc:docMk/>
          <pc:sldMk cId="709298919" sldId="291"/>
        </pc:sldMkLst>
        <pc:picChg chg="mod">
          <ac:chgData name="Aristeidis Tsakiris" userId="579cd983-a2b1-4bee-9dbb-c1f1df23ca02" providerId="ADAL" clId="{736BED0E-8B83-4693-A1E5-969BE88AEB26}" dt="2024-01-29T13:52:01.343" v="86" actId="553"/>
          <ac:picMkLst>
            <pc:docMk/>
            <pc:sldMk cId="709298919" sldId="291"/>
            <ac:picMk id="56" creationId="{658F79CF-94A7-01DB-6ABA-928B444BF450}"/>
          </ac:picMkLst>
        </pc:picChg>
      </pc:sldChg>
      <pc:sldChg chg="modSp mod">
        <pc:chgData name="Aristeidis Tsakiris" userId="579cd983-a2b1-4bee-9dbb-c1f1df23ca02" providerId="ADAL" clId="{736BED0E-8B83-4693-A1E5-969BE88AEB26}" dt="2024-01-29T13:52:35.389" v="133" actId="553"/>
        <pc:sldMkLst>
          <pc:docMk/>
          <pc:sldMk cId="2607832013" sldId="292"/>
        </pc:sldMkLst>
        <pc:picChg chg="mod">
          <ac:chgData name="Aristeidis Tsakiris" userId="579cd983-a2b1-4bee-9dbb-c1f1df23ca02" providerId="ADAL" clId="{736BED0E-8B83-4693-A1E5-969BE88AEB26}" dt="2024-01-29T13:52:35.389" v="133" actId="553"/>
          <ac:picMkLst>
            <pc:docMk/>
            <pc:sldMk cId="2607832013" sldId="292"/>
            <ac:picMk id="21" creationId="{2908DE0B-CDAD-7153-CAF9-38066A523963}"/>
          </ac:picMkLst>
        </pc:picChg>
      </pc:sldChg>
    </pc:docChg>
  </pc:docChgLst>
  <pc:docChgLst>
    <pc:chgData name="Federico Antonio Canu" userId="67612557-5bbe-4696-967b-a8d2eb0e7e04" providerId="ADAL" clId="{CAB9B930-B153-423A-8846-261B45669AD7}"/>
    <pc:docChg chg="undo custSel modSld">
      <pc:chgData name="Federico Antonio Canu" userId="67612557-5bbe-4696-967b-a8d2eb0e7e04" providerId="ADAL" clId="{CAB9B930-B153-423A-8846-261B45669AD7}" dt="2024-01-08T15:09:49.192" v="5070" actId="1036"/>
      <pc:docMkLst>
        <pc:docMk/>
      </pc:docMkLst>
      <pc:sldChg chg="addSp delSp modSp mod modNotesTx">
        <pc:chgData name="Federico Antonio Canu" userId="67612557-5bbe-4696-967b-a8d2eb0e7e04" providerId="ADAL" clId="{CAB9B930-B153-423A-8846-261B45669AD7}" dt="2024-01-08T15:09:49.192" v="5070" actId="1036"/>
        <pc:sldMkLst>
          <pc:docMk/>
          <pc:sldMk cId="2607832013" sldId="292"/>
        </pc:sldMkLst>
        <pc:spChg chg="mod">
          <ac:chgData name="Federico Antonio Canu" userId="67612557-5bbe-4696-967b-a8d2eb0e7e04" providerId="ADAL" clId="{CAB9B930-B153-423A-8846-261B45669AD7}" dt="2024-01-08T14:44:58.628" v="1577" actId="1076"/>
          <ac:spMkLst>
            <pc:docMk/>
            <pc:sldMk cId="2607832013" sldId="292"/>
            <ac:spMk id="4" creationId="{FDB1B069-6535-F384-C649-108C7F27596A}"/>
          </ac:spMkLst>
        </pc:spChg>
        <pc:spChg chg="del">
          <ac:chgData name="Federico Antonio Canu" userId="67612557-5bbe-4696-967b-a8d2eb0e7e04" providerId="ADAL" clId="{CAB9B930-B153-423A-8846-261B45669AD7}" dt="2024-01-08T14:07:06.301" v="0" actId="478"/>
          <ac:spMkLst>
            <pc:docMk/>
            <pc:sldMk cId="2607832013" sldId="292"/>
            <ac:spMk id="6" creationId="{93D7EE2B-AEFE-0ECF-0E8A-50A4F27FD3C8}"/>
          </ac:spMkLst>
        </pc:spChg>
        <pc:spChg chg="del">
          <ac:chgData name="Federico Antonio Canu" userId="67612557-5bbe-4696-967b-a8d2eb0e7e04" providerId="ADAL" clId="{CAB9B930-B153-423A-8846-261B45669AD7}" dt="2024-01-08T14:07:09.180" v="1" actId="478"/>
          <ac:spMkLst>
            <pc:docMk/>
            <pc:sldMk cId="2607832013" sldId="292"/>
            <ac:spMk id="7" creationId="{9FB26380-7737-8A8D-FEE5-4308673B896A}"/>
          </ac:spMkLst>
        </pc:spChg>
        <pc:spChg chg="mod">
          <ac:chgData name="Federico Antonio Canu" userId="67612557-5bbe-4696-967b-a8d2eb0e7e04" providerId="ADAL" clId="{CAB9B930-B153-423A-8846-261B45669AD7}" dt="2024-01-08T14:28:56.918" v="1155" actId="1076"/>
          <ac:spMkLst>
            <pc:docMk/>
            <pc:sldMk cId="2607832013" sldId="292"/>
            <ac:spMk id="8" creationId="{A2CB009F-7E6B-E761-BD23-FEC8C5F981AD}"/>
          </ac:spMkLst>
        </pc:spChg>
        <pc:spChg chg="mod">
          <ac:chgData name="Federico Antonio Canu" userId="67612557-5bbe-4696-967b-a8d2eb0e7e04" providerId="ADAL" clId="{CAB9B930-B153-423A-8846-261B45669AD7}" dt="2024-01-08T14:22:48.050" v="857"/>
          <ac:spMkLst>
            <pc:docMk/>
            <pc:sldMk cId="2607832013" sldId="292"/>
            <ac:spMk id="12" creationId="{441C0969-1AAA-95FD-BD23-5084C4CD9ED8}"/>
          </ac:spMkLst>
        </pc:spChg>
        <pc:spChg chg="mod">
          <ac:chgData name="Federico Antonio Canu" userId="67612557-5bbe-4696-967b-a8d2eb0e7e04" providerId="ADAL" clId="{CAB9B930-B153-423A-8846-261B45669AD7}" dt="2024-01-08T14:22:55.659" v="860" actId="20577"/>
          <ac:spMkLst>
            <pc:docMk/>
            <pc:sldMk cId="2607832013" sldId="292"/>
            <ac:spMk id="13" creationId="{8D5E49B6-C261-76DC-376A-43642AB3A089}"/>
          </ac:spMkLst>
        </pc:spChg>
        <pc:spChg chg="del mod">
          <ac:chgData name="Federico Antonio Canu" userId="67612557-5bbe-4696-967b-a8d2eb0e7e04" providerId="ADAL" clId="{CAB9B930-B153-423A-8846-261B45669AD7}" dt="2024-01-08T14:08:50.380" v="10" actId="478"/>
          <ac:spMkLst>
            <pc:docMk/>
            <pc:sldMk cId="2607832013" sldId="292"/>
            <ac:spMk id="19" creationId="{31B126C5-932A-BB55-45E3-D7BE0C980C23}"/>
          </ac:spMkLst>
        </pc:spChg>
        <pc:spChg chg="mod">
          <ac:chgData name="Federico Antonio Canu" userId="67612557-5bbe-4696-967b-a8d2eb0e7e04" providerId="ADAL" clId="{CAB9B930-B153-423A-8846-261B45669AD7}" dt="2024-01-08T14:45:38.139" v="1582" actId="1076"/>
          <ac:spMkLst>
            <pc:docMk/>
            <pc:sldMk cId="2607832013" sldId="292"/>
            <ac:spMk id="35" creationId="{6EBCB048-A16E-DD68-0B80-656F63F2B9E3}"/>
          </ac:spMkLst>
        </pc:spChg>
        <pc:spChg chg="mod">
          <ac:chgData name="Federico Antonio Canu" userId="67612557-5bbe-4696-967b-a8d2eb0e7e04" providerId="ADAL" clId="{CAB9B930-B153-423A-8846-261B45669AD7}" dt="2024-01-08T14:25:00.499" v="991"/>
          <ac:spMkLst>
            <pc:docMk/>
            <pc:sldMk cId="2607832013" sldId="292"/>
            <ac:spMk id="39" creationId="{C0202B4C-D7DF-F56D-9C13-C062D379BFED}"/>
          </ac:spMkLst>
        </pc:spChg>
        <pc:spChg chg="mod">
          <ac:chgData name="Federico Antonio Canu" userId="67612557-5bbe-4696-967b-a8d2eb0e7e04" providerId="ADAL" clId="{CAB9B930-B153-423A-8846-261B45669AD7}" dt="2024-01-08T14:25:10.795" v="995" actId="20577"/>
          <ac:spMkLst>
            <pc:docMk/>
            <pc:sldMk cId="2607832013" sldId="292"/>
            <ac:spMk id="40" creationId="{7D2FBA2F-85E9-1F14-8759-59DF4FDEF99A}"/>
          </ac:spMkLst>
        </pc:spChg>
        <pc:spChg chg="mod">
          <ac:chgData name="Federico Antonio Canu" userId="67612557-5bbe-4696-967b-a8d2eb0e7e04" providerId="ADAL" clId="{CAB9B930-B153-423A-8846-261B45669AD7}" dt="2024-01-08T14:27:35.433" v="1138"/>
          <ac:spMkLst>
            <pc:docMk/>
            <pc:sldMk cId="2607832013" sldId="292"/>
            <ac:spMk id="42" creationId="{689971D9-2191-9583-18E4-647A970338F0}"/>
          </ac:spMkLst>
        </pc:spChg>
        <pc:spChg chg="mod">
          <ac:chgData name="Federico Antonio Canu" userId="67612557-5bbe-4696-967b-a8d2eb0e7e04" providerId="ADAL" clId="{CAB9B930-B153-423A-8846-261B45669AD7}" dt="2024-01-08T14:27:44.539" v="1141" actId="20577"/>
          <ac:spMkLst>
            <pc:docMk/>
            <pc:sldMk cId="2607832013" sldId="292"/>
            <ac:spMk id="43" creationId="{DA10F134-C521-460C-C286-46FFA6A8FB4B}"/>
          </ac:spMkLst>
        </pc:spChg>
        <pc:spChg chg="mod">
          <ac:chgData name="Federico Antonio Canu" userId="67612557-5bbe-4696-967b-a8d2eb0e7e04" providerId="ADAL" clId="{CAB9B930-B153-423A-8846-261B45669AD7}" dt="2024-01-08T14:28:40.810" v="1148"/>
          <ac:spMkLst>
            <pc:docMk/>
            <pc:sldMk cId="2607832013" sldId="292"/>
            <ac:spMk id="46" creationId="{1AFF7C6D-E283-3BF7-494F-D7DC458655D0}"/>
          </ac:spMkLst>
        </pc:spChg>
        <pc:spChg chg="mod">
          <ac:chgData name="Federico Antonio Canu" userId="67612557-5bbe-4696-967b-a8d2eb0e7e04" providerId="ADAL" clId="{CAB9B930-B153-423A-8846-261B45669AD7}" dt="2024-01-08T14:28:46.773" v="1151" actId="20577"/>
          <ac:spMkLst>
            <pc:docMk/>
            <pc:sldMk cId="2607832013" sldId="292"/>
            <ac:spMk id="47" creationId="{9736F551-34D3-968E-B829-A123CECFBF31}"/>
          </ac:spMkLst>
        </pc:spChg>
        <pc:spChg chg="add del">
          <ac:chgData name="Federico Antonio Canu" userId="67612557-5bbe-4696-967b-a8d2eb0e7e04" providerId="ADAL" clId="{CAB9B930-B153-423A-8846-261B45669AD7}" dt="2024-01-08T14:29:15.052" v="1160" actId="22"/>
          <ac:spMkLst>
            <pc:docMk/>
            <pc:sldMk cId="2607832013" sldId="292"/>
            <ac:spMk id="49" creationId="{85EAE875-0E92-82E9-7930-3499AA3DC72D}"/>
          </ac:spMkLst>
        </pc:spChg>
        <pc:spChg chg="mod">
          <ac:chgData name="Federico Antonio Canu" userId="67612557-5bbe-4696-967b-a8d2eb0e7e04" providerId="ADAL" clId="{CAB9B930-B153-423A-8846-261B45669AD7}" dt="2024-01-08T14:29:18.243" v="1161"/>
          <ac:spMkLst>
            <pc:docMk/>
            <pc:sldMk cId="2607832013" sldId="292"/>
            <ac:spMk id="52" creationId="{0EAAE8AA-1DCE-DECB-1E92-86C3E621654C}"/>
          </ac:spMkLst>
        </pc:spChg>
        <pc:spChg chg="mod">
          <ac:chgData name="Federico Antonio Canu" userId="67612557-5bbe-4696-967b-a8d2eb0e7e04" providerId="ADAL" clId="{CAB9B930-B153-423A-8846-261B45669AD7}" dt="2024-01-08T14:29:31.244" v="1164" actId="20577"/>
          <ac:spMkLst>
            <pc:docMk/>
            <pc:sldMk cId="2607832013" sldId="292"/>
            <ac:spMk id="53" creationId="{2C6854FA-2892-0EAF-B912-2AF3482DCACC}"/>
          </ac:spMkLst>
        </pc:spChg>
        <pc:spChg chg="mod">
          <ac:chgData name="Federico Antonio Canu" userId="67612557-5bbe-4696-967b-a8d2eb0e7e04" providerId="ADAL" clId="{CAB9B930-B153-423A-8846-261B45669AD7}" dt="2024-01-08T14:31:53.451" v="1178"/>
          <ac:spMkLst>
            <pc:docMk/>
            <pc:sldMk cId="2607832013" sldId="292"/>
            <ac:spMk id="55" creationId="{2815D94C-DAB2-8597-293A-AD0BC9CDCF9F}"/>
          </ac:spMkLst>
        </pc:spChg>
        <pc:spChg chg="mod">
          <ac:chgData name="Federico Antonio Canu" userId="67612557-5bbe-4696-967b-a8d2eb0e7e04" providerId="ADAL" clId="{CAB9B930-B153-423A-8846-261B45669AD7}" dt="2024-01-08T14:32:05.565" v="1181" actId="20577"/>
          <ac:spMkLst>
            <pc:docMk/>
            <pc:sldMk cId="2607832013" sldId="292"/>
            <ac:spMk id="56" creationId="{F3A89C5A-AEE9-A1DA-BC0A-7546829DB56C}"/>
          </ac:spMkLst>
        </pc:spChg>
        <pc:spChg chg="mod">
          <ac:chgData name="Federico Antonio Canu" userId="67612557-5bbe-4696-967b-a8d2eb0e7e04" providerId="ADAL" clId="{CAB9B930-B153-423A-8846-261B45669AD7}" dt="2024-01-08T14:33:00.069" v="1188"/>
          <ac:spMkLst>
            <pc:docMk/>
            <pc:sldMk cId="2607832013" sldId="292"/>
            <ac:spMk id="59" creationId="{6F1078C6-2CC9-F33C-8EC6-3CC66DADAFEE}"/>
          </ac:spMkLst>
        </pc:spChg>
        <pc:spChg chg="mod">
          <ac:chgData name="Federico Antonio Canu" userId="67612557-5bbe-4696-967b-a8d2eb0e7e04" providerId="ADAL" clId="{CAB9B930-B153-423A-8846-261B45669AD7}" dt="2024-01-08T14:33:11.204" v="1191" actId="20577"/>
          <ac:spMkLst>
            <pc:docMk/>
            <pc:sldMk cId="2607832013" sldId="292"/>
            <ac:spMk id="60" creationId="{4D906056-E4A0-74B2-B7BC-562B9C4422E7}"/>
          </ac:spMkLst>
        </pc:spChg>
        <pc:spChg chg="mod">
          <ac:chgData name="Federico Antonio Canu" userId="67612557-5bbe-4696-967b-a8d2eb0e7e04" providerId="ADAL" clId="{CAB9B930-B153-423A-8846-261B45669AD7}" dt="2024-01-08T14:34:00.385" v="1200"/>
          <ac:spMkLst>
            <pc:docMk/>
            <pc:sldMk cId="2607832013" sldId="292"/>
            <ac:spMk id="63" creationId="{8E867169-F2C3-0754-E129-E18941405FF7}"/>
          </ac:spMkLst>
        </pc:spChg>
        <pc:spChg chg="mod">
          <ac:chgData name="Federico Antonio Canu" userId="67612557-5bbe-4696-967b-a8d2eb0e7e04" providerId="ADAL" clId="{CAB9B930-B153-423A-8846-261B45669AD7}" dt="2024-01-08T14:34:12.871" v="1204" actId="20577"/>
          <ac:spMkLst>
            <pc:docMk/>
            <pc:sldMk cId="2607832013" sldId="292"/>
            <ac:spMk id="64" creationId="{85CBF6D4-9DE5-EF79-9883-815734AD0DB1}"/>
          </ac:spMkLst>
        </pc:spChg>
        <pc:grpChg chg="add del mod">
          <ac:chgData name="Federico Antonio Canu" userId="67612557-5bbe-4696-967b-a8d2eb0e7e04" providerId="ADAL" clId="{CAB9B930-B153-423A-8846-261B45669AD7}" dt="2024-01-08T14:31:50.653" v="1177" actId="478"/>
          <ac:grpSpMkLst>
            <pc:docMk/>
            <pc:sldMk cId="2607832013" sldId="292"/>
            <ac:grpSpMk id="11" creationId="{95FC7486-C9C1-D260-6926-FD4E732E8F84}"/>
          </ac:grpSpMkLst>
        </pc:grpChg>
        <pc:grpChg chg="del mod">
          <ac:chgData name="Federico Antonio Canu" userId="67612557-5bbe-4696-967b-a8d2eb0e7e04" providerId="ADAL" clId="{CAB9B930-B153-423A-8846-261B45669AD7}" dt="2024-01-08T14:29:48.555" v="1169" actId="478"/>
          <ac:grpSpMkLst>
            <pc:docMk/>
            <pc:sldMk cId="2607832013" sldId="292"/>
            <ac:grpSpMk id="20" creationId="{16DFEB12-E30D-1C27-7152-29BF8CD3EAA1}"/>
          </ac:grpSpMkLst>
        </pc:grpChg>
        <pc:grpChg chg="mod">
          <ac:chgData name="Federico Antonio Canu" userId="67612557-5bbe-4696-967b-a8d2eb0e7e04" providerId="ADAL" clId="{CAB9B930-B153-423A-8846-261B45669AD7}" dt="2024-01-08T14:45:38.139" v="1582" actId="1076"/>
          <ac:grpSpMkLst>
            <pc:docMk/>
            <pc:sldMk cId="2607832013" sldId="292"/>
            <ac:grpSpMk id="23" creationId="{6110103A-C15D-7D56-3AA4-EA56798F02EC}"/>
          </ac:grpSpMkLst>
        </pc:grpChg>
        <pc:grpChg chg="del mod">
          <ac:chgData name="Federico Antonio Canu" userId="67612557-5bbe-4696-967b-a8d2eb0e7e04" providerId="ADAL" clId="{CAB9B930-B153-423A-8846-261B45669AD7}" dt="2024-01-08T14:29:03.747" v="1157" actId="478"/>
          <ac:grpSpMkLst>
            <pc:docMk/>
            <pc:sldMk cId="2607832013" sldId="292"/>
            <ac:grpSpMk id="26" creationId="{2FA3DF47-EC4B-2A43-B16E-9605AD990A5B}"/>
          </ac:grpSpMkLst>
        </pc:grpChg>
        <pc:grpChg chg="del mod">
          <ac:chgData name="Federico Antonio Canu" userId="67612557-5bbe-4696-967b-a8d2eb0e7e04" providerId="ADAL" clId="{CAB9B930-B153-423A-8846-261B45669AD7}" dt="2024-01-08T14:27:32.667" v="1137" actId="478"/>
          <ac:grpSpMkLst>
            <pc:docMk/>
            <pc:sldMk cId="2607832013" sldId="292"/>
            <ac:grpSpMk id="29" creationId="{D0EF26C7-BF99-B314-78FE-D4043A2A6552}"/>
          </ac:grpSpMkLst>
        </pc:grpChg>
        <pc:grpChg chg="add del mod">
          <ac:chgData name="Federico Antonio Canu" userId="67612557-5bbe-4696-967b-a8d2eb0e7e04" providerId="ADAL" clId="{CAB9B930-B153-423A-8846-261B45669AD7}" dt="2024-01-08T14:33:14.398" v="1192" actId="478"/>
          <ac:grpSpMkLst>
            <pc:docMk/>
            <pc:sldMk cId="2607832013" sldId="292"/>
            <ac:grpSpMk id="34" creationId="{2351B5BB-6106-7B7C-DF90-31815300AD8B}"/>
          </ac:grpSpMkLst>
        </pc:grpChg>
        <pc:grpChg chg="add mod">
          <ac:chgData name="Federico Antonio Canu" userId="67612557-5bbe-4696-967b-a8d2eb0e7e04" providerId="ADAL" clId="{CAB9B930-B153-423A-8846-261B45669AD7}" dt="2024-01-08T14:45:56.331" v="1635" actId="1035"/>
          <ac:grpSpMkLst>
            <pc:docMk/>
            <pc:sldMk cId="2607832013" sldId="292"/>
            <ac:grpSpMk id="41" creationId="{E8A901C7-3E10-9430-1AF1-92DF724DD223}"/>
          </ac:grpSpMkLst>
        </pc:grpChg>
        <pc:grpChg chg="add mod">
          <ac:chgData name="Federico Antonio Canu" userId="67612557-5bbe-4696-967b-a8d2eb0e7e04" providerId="ADAL" clId="{CAB9B930-B153-423A-8846-261B45669AD7}" dt="2024-01-08T14:45:15.602" v="1579" actId="1076"/>
          <ac:grpSpMkLst>
            <pc:docMk/>
            <pc:sldMk cId="2607832013" sldId="292"/>
            <ac:grpSpMk id="45" creationId="{F0CE1A0A-1ADC-C55F-DDC5-3A3958A4E305}"/>
          </ac:grpSpMkLst>
        </pc:grpChg>
        <pc:grpChg chg="add mod">
          <ac:chgData name="Federico Antonio Canu" userId="67612557-5bbe-4696-967b-a8d2eb0e7e04" providerId="ADAL" clId="{CAB9B930-B153-423A-8846-261B45669AD7}" dt="2024-01-08T14:45:47.959" v="1624" actId="1036"/>
          <ac:grpSpMkLst>
            <pc:docMk/>
            <pc:sldMk cId="2607832013" sldId="292"/>
            <ac:grpSpMk id="51" creationId="{C69219FC-BB2F-D448-BC69-E2F7C4379A3E}"/>
          </ac:grpSpMkLst>
        </pc:grpChg>
        <pc:grpChg chg="add mod">
          <ac:chgData name="Federico Antonio Canu" userId="67612557-5bbe-4696-967b-a8d2eb0e7e04" providerId="ADAL" clId="{CAB9B930-B153-423A-8846-261B45669AD7}" dt="2024-01-08T15:09:49.192" v="5070" actId="1036"/>
          <ac:grpSpMkLst>
            <pc:docMk/>
            <pc:sldMk cId="2607832013" sldId="292"/>
            <ac:grpSpMk id="54" creationId="{45B7639C-3C07-E7CE-AD7C-A2D324F7C336}"/>
          </ac:grpSpMkLst>
        </pc:grpChg>
        <pc:grpChg chg="add mod">
          <ac:chgData name="Federico Antonio Canu" userId="67612557-5bbe-4696-967b-a8d2eb0e7e04" providerId="ADAL" clId="{CAB9B930-B153-423A-8846-261B45669AD7}" dt="2024-01-08T15:09:49.192" v="5070" actId="1036"/>
          <ac:grpSpMkLst>
            <pc:docMk/>
            <pc:sldMk cId="2607832013" sldId="292"/>
            <ac:grpSpMk id="58" creationId="{75F811A9-C57A-D00E-1D9A-0062EF224279}"/>
          </ac:grpSpMkLst>
        </pc:grpChg>
        <pc:grpChg chg="add mod">
          <ac:chgData name="Federico Antonio Canu" userId="67612557-5bbe-4696-967b-a8d2eb0e7e04" providerId="ADAL" clId="{CAB9B930-B153-423A-8846-261B45669AD7}" dt="2024-01-08T15:09:49.192" v="5070" actId="1036"/>
          <ac:grpSpMkLst>
            <pc:docMk/>
            <pc:sldMk cId="2607832013" sldId="292"/>
            <ac:grpSpMk id="62" creationId="{2926E4A0-028D-841C-BEBB-9CE374999CBF}"/>
          </ac:grpSpMkLst>
        </pc:grpChg>
        <pc:graphicFrameChg chg="add mod modGraphic">
          <ac:chgData name="Federico Antonio Canu" userId="67612557-5bbe-4696-967b-a8d2eb0e7e04" providerId="ADAL" clId="{CAB9B930-B153-423A-8846-261B45669AD7}" dt="2024-01-08T15:09:49.192" v="5070" actId="1036"/>
          <ac:graphicFrameMkLst>
            <pc:docMk/>
            <pc:sldMk cId="2607832013" sldId="292"/>
            <ac:graphicFrameMk id="10" creationId="{8D7DF587-3500-39F9-F1A5-AB26EEC59DD1}"/>
          </ac:graphicFrameMkLst>
        </pc:graphicFrameChg>
        <pc:graphicFrameChg chg="del mod modGraphic">
          <ac:chgData name="Federico Antonio Canu" userId="67612557-5bbe-4696-967b-a8d2eb0e7e04" providerId="ADAL" clId="{CAB9B930-B153-423A-8846-261B45669AD7}" dt="2024-01-08T14:29:48.555" v="1169" actId="478"/>
          <ac:graphicFrameMkLst>
            <pc:docMk/>
            <pc:sldMk cId="2607832013" sldId="292"/>
            <ac:graphicFrameMk id="14" creationId="{E2C17663-9041-7414-7A5C-5A49E44986AF}"/>
          </ac:graphicFrameMkLst>
        </pc:graphicFrameChg>
        <pc:graphicFrameChg chg="mod modGraphic">
          <ac:chgData name="Federico Antonio Canu" userId="67612557-5bbe-4696-967b-a8d2eb0e7e04" providerId="ADAL" clId="{CAB9B930-B153-423A-8846-261B45669AD7}" dt="2024-01-08T14:45:56.331" v="1635" actId="1035"/>
          <ac:graphicFrameMkLst>
            <pc:docMk/>
            <pc:sldMk cId="2607832013" sldId="292"/>
            <ac:graphicFrameMk id="15" creationId="{27C90A63-02A3-08E6-C1E0-A4DB1EA9C4BB}"/>
          </ac:graphicFrameMkLst>
        </pc:graphicFrameChg>
        <pc:graphicFrameChg chg="del mod modGraphic">
          <ac:chgData name="Federico Antonio Canu" userId="67612557-5bbe-4696-967b-a8d2eb0e7e04" providerId="ADAL" clId="{CAB9B930-B153-423A-8846-261B45669AD7}" dt="2024-01-08T14:29:00.895" v="1156" actId="478"/>
          <ac:graphicFrameMkLst>
            <pc:docMk/>
            <pc:sldMk cId="2607832013" sldId="292"/>
            <ac:graphicFrameMk id="16" creationId="{165E1E51-1764-0A4E-2843-EE0B125636D9}"/>
          </ac:graphicFrameMkLst>
        </pc:graphicFrameChg>
        <pc:graphicFrameChg chg="mod modGraphic">
          <ac:chgData name="Federico Antonio Canu" userId="67612557-5bbe-4696-967b-a8d2eb0e7e04" providerId="ADAL" clId="{CAB9B930-B153-423A-8846-261B45669AD7}" dt="2024-01-08T14:45:38.139" v="1582" actId="1076"/>
          <ac:graphicFrameMkLst>
            <pc:docMk/>
            <pc:sldMk cId="2607832013" sldId="292"/>
            <ac:graphicFrameMk id="17" creationId="{A24EED5D-792E-98EB-9761-D16133C2E3AF}"/>
          </ac:graphicFrameMkLst>
        </pc:graphicFrameChg>
        <pc:graphicFrameChg chg="add del mod modGraphic">
          <ac:chgData name="Federico Antonio Canu" userId="67612557-5bbe-4696-967b-a8d2eb0e7e04" providerId="ADAL" clId="{CAB9B930-B153-423A-8846-261B45669AD7}" dt="2024-01-08T14:33:33.134" v="1197" actId="478"/>
          <ac:graphicFrameMkLst>
            <pc:docMk/>
            <pc:sldMk cId="2607832013" sldId="292"/>
            <ac:graphicFrameMk id="18" creationId="{60375614-84EA-C4C7-B2B9-B254813B25DC}"/>
          </ac:graphicFrameMkLst>
        </pc:graphicFrameChg>
        <pc:graphicFrameChg chg="add mod modGraphic">
          <ac:chgData name="Federico Antonio Canu" userId="67612557-5bbe-4696-967b-a8d2eb0e7e04" providerId="ADAL" clId="{CAB9B930-B153-423A-8846-261B45669AD7}" dt="2024-01-08T14:50:47.229" v="2374" actId="14100"/>
          <ac:graphicFrameMkLst>
            <pc:docMk/>
            <pc:sldMk cId="2607832013" sldId="292"/>
            <ac:graphicFrameMk id="44" creationId="{8DB507A3-2DAB-8761-3214-BB5225F88651}"/>
          </ac:graphicFrameMkLst>
        </pc:graphicFrameChg>
        <pc:graphicFrameChg chg="add mod modGraphic">
          <ac:chgData name="Federico Antonio Canu" userId="67612557-5bbe-4696-967b-a8d2eb0e7e04" providerId="ADAL" clId="{CAB9B930-B153-423A-8846-261B45669AD7}" dt="2024-01-08T14:45:47.959" v="1624" actId="1036"/>
          <ac:graphicFrameMkLst>
            <pc:docMk/>
            <pc:sldMk cId="2607832013" sldId="292"/>
            <ac:graphicFrameMk id="50" creationId="{BE52D5C9-58BF-564B-6CD5-92960809B6B1}"/>
          </ac:graphicFrameMkLst>
        </pc:graphicFrameChg>
        <pc:graphicFrameChg chg="add mod modGraphic">
          <ac:chgData name="Federico Antonio Canu" userId="67612557-5bbe-4696-967b-a8d2eb0e7e04" providerId="ADAL" clId="{CAB9B930-B153-423A-8846-261B45669AD7}" dt="2024-01-08T15:09:49.192" v="5070" actId="1036"/>
          <ac:graphicFrameMkLst>
            <pc:docMk/>
            <pc:sldMk cId="2607832013" sldId="292"/>
            <ac:graphicFrameMk id="57" creationId="{D80A113A-9E3A-184F-47C4-DC96E56DEFC2}"/>
          </ac:graphicFrameMkLst>
        </pc:graphicFrameChg>
        <pc:graphicFrameChg chg="add mod ord modGraphic">
          <ac:chgData name="Federico Antonio Canu" userId="67612557-5bbe-4696-967b-a8d2eb0e7e04" providerId="ADAL" clId="{CAB9B930-B153-423A-8846-261B45669AD7}" dt="2024-01-08T15:09:49.192" v="5070" actId="1036"/>
          <ac:graphicFrameMkLst>
            <pc:docMk/>
            <pc:sldMk cId="2607832013" sldId="292"/>
            <ac:graphicFrameMk id="61" creationId="{A9664F16-B5A3-BF76-9F29-B1C20FDA1E8D}"/>
          </ac:graphicFrameMkLst>
        </pc:graphicFrameChg>
        <pc:cxnChg chg="mod">
          <ac:chgData name="Federico Antonio Canu" userId="67612557-5bbe-4696-967b-a8d2eb0e7e04" providerId="ADAL" clId="{CAB9B930-B153-423A-8846-261B45669AD7}" dt="2024-01-08T14:43:44.645" v="1540" actId="1037"/>
          <ac:cxnSpMkLst>
            <pc:docMk/>
            <pc:sldMk cId="2607832013" sldId="292"/>
            <ac:cxnSpMk id="3" creationId="{0A14145E-82C4-DE90-CFFE-2E513707AA02}"/>
          </ac:cxnSpMkLst>
        </pc:cxnChg>
      </pc:sldChg>
    </pc:docChg>
  </pc:docChgLst>
  <pc:docChgLst>
    <pc:chgData name="James Haselip" userId="69f1fc90-3345-4bd9-98e0-6ab38db0d65b" providerId="ADAL" clId="{37E0ECCB-6EF7-4292-8E13-2A9F8B8C681F}"/>
    <pc:docChg chg="modSld">
      <pc:chgData name="James Haselip" userId="69f1fc90-3345-4bd9-98e0-6ab38db0d65b" providerId="ADAL" clId="{37E0ECCB-6EF7-4292-8E13-2A9F8B8C681F}" dt="2024-04-09T09:13:11.057" v="0"/>
      <pc:docMkLst>
        <pc:docMk/>
      </pc:docMkLst>
      <pc:sldChg chg="modTransition">
        <pc:chgData name="James Haselip" userId="69f1fc90-3345-4bd9-98e0-6ab38db0d65b" providerId="ADAL" clId="{37E0ECCB-6EF7-4292-8E13-2A9F8B8C681F}" dt="2024-04-09T09:13:11.057" v="0"/>
        <pc:sldMkLst>
          <pc:docMk/>
          <pc:sldMk cId="1627658267" sldId="256"/>
        </pc:sldMkLst>
      </pc:sldChg>
      <pc:sldChg chg="delSp modTransition modAnim">
        <pc:chgData name="James Haselip" userId="69f1fc90-3345-4bd9-98e0-6ab38db0d65b" providerId="ADAL" clId="{37E0ECCB-6EF7-4292-8E13-2A9F8B8C681F}" dt="2024-04-09T09:13:11.057" v="0"/>
        <pc:sldMkLst>
          <pc:docMk/>
          <pc:sldMk cId="629019049" sldId="262"/>
        </pc:sldMkLst>
        <pc:picChg chg="del">
          <ac:chgData name="James Haselip" userId="69f1fc90-3345-4bd9-98e0-6ab38db0d65b" providerId="ADAL" clId="{37E0ECCB-6EF7-4292-8E13-2A9F8B8C681F}" dt="2024-04-09T09:13:11.057" v="0"/>
          <ac:picMkLst>
            <pc:docMk/>
            <pc:sldMk cId="629019049" sldId="262"/>
            <ac:picMk id="54" creationId="{99DEED50-0586-CADB-B85B-DC46449A4970}"/>
          </ac:picMkLst>
        </pc:picChg>
      </pc:sldChg>
      <pc:sldChg chg="delSp modTransition modAnim">
        <pc:chgData name="James Haselip" userId="69f1fc90-3345-4bd9-98e0-6ab38db0d65b" providerId="ADAL" clId="{37E0ECCB-6EF7-4292-8E13-2A9F8B8C681F}" dt="2024-04-09T09:13:11.057" v="0"/>
        <pc:sldMkLst>
          <pc:docMk/>
          <pc:sldMk cId="925011036" sldId="286"/>
        </pc:sldMkLst>
        <pc:picChg chg="del">
          <ac:chgData name="James Haselip" userId="69f1fc90-3345-4bd9-98e0-6ab38db0d65b" providerId="ADAL" clId="{37E0ECCB-6EF7-4292-8E13-2A9F8B8C681F}" dt="2024-04-09T09:13:11.057" v="0"/>
          <ac:picMkLst>
            <pc:docMk/>
            <pc:sldMk cId="925011036" sldId="286"/>
            <ac:picMk id="29" creationId="{859305D1-BC95-4E25-BBB8-3B5645EC6872}"/>
          </ac:picMkLst>
        </pc:picChg>
      </pc:sldChg>
      <pc:sldChg chg="delSp modTransition modAnim">
        <pc:chgData name="James Haselip" userId="69f1fc90-3345-4bd9-98e0-6ab38db0d65b" providerId="ADAL" clId="{37E0ECCB-6EF7-4292-8E13-2A9F8B8C681F}" dt="2024-04-09T09:13:11.057" v="0"/>
        <pc:sldMkLst>
          <pc:docMk/>
          <pc:sldMk cId="3454745393" sldId="287"/>
        </pc:sldMkLst>
        <pc:picChg chg="del">
          <ac:chgData name="James Haselip" userId="69f1fc90-3345-4bd9-98e0-6ab38db0d65b" providerId="ADAL" clId="{37E0ECCB-6EF7-4292-8E13-2A9F8B8C681F}" dt="2024-04-09T09:13:11.057" v="0"/>
          <ac:picMkLst>
            <pc:docMk/>
            <pc:sldMk cId="3454745393" sldId="287"/>
            <ac:picMk id="26" creationId="{EA469582-04F4-452D-CF48-6EDA92AFFDBB}"/>
          </ac:picMkLst>
        </pc:picChg>
      </pc:sldChg>
      <pc:sldChg chg="delSp modTransition modAnim">
        <pc:chgData name="James Haselip" userId="69f1fc90-3345-4bd9-98e0-6ab38db0d65b" providerId="ADAL" clId="{37E0ECCB-6EF7-4292-8E13-2A9F8B8C681F}" dt="2024-04-09T09:13:11.057" v="0"/>
        <pc:sldMkLst>
          <pc:docMk/>
          <pc:sldMk cId="1939733285" sldId="289"/>
        </pc:sldMkLst>
        <pc:picChg chg="del">
          <ac:chgData name="James Haselip" userId="69f1fc90-3345-4bd9-98e0-6ab38db0d65b" providerId="ADAL" clId="{37E0ECCB-6EF7-4292-8E13-2A9F8B8C681F}" dt="2024-04-09T09:13:11.057" v="0"/>
          <ac:picMkLst>
            <pc:docMk/>
            <pc:sldMk cId="1939733285" sldId="289"/>
            <ac:picMk id="35" creationId="{BC42C199-CAE6-3433-3950-7BFE2C31D696}"/>
          </ac:picMkLst>
        </pc:picChg>
      </pc:sldChg>
      <pc:sldChg chg="delSp modTransition modAnim">
        <pc:chgData name="James Haselip" userId="69f1fc90-3345-4bd9-98e0-6ab38db0d65b" providerId="ADAL" clId="{37E0ECCB-6EF7-4292-8E13-2A9F8B8C681F}" dt="2024-04-09T09:13:11.057" v="0"/>
        <pc:sldMkLst>
          <pc:docMk/>
          <pc:sldMk cId="3372150735" sldId="290"/>
        </pc:sldMkLst>
        <pc:picChg chg="del">
          <ac:chgData name="James Haselip" userId="69f1fc90-3345-4bd9-98e0-6ab38db0d65b" providerId="ADAL" clId="{37E0ECCB-6EF7-4292-8E13-2A9F8B8C681F}" dt="2024-04-09T09:13:11.057" v="0"/>
          <ac:picMkLst>
            <pc:docMk/>
            <pc:sldMk cId="3372150735" sldId="290"/>
            <ac:picMk id="42" creationId="{4FE7A09B-AFDE-9778-6F82-76DA0FAFAA6C}"/>
          </ac:picMkLst>
        </pc:picChg>
      </pc:sldChg>
      <pc:sldChg chg="delSp modTransition modAnim">
        <pc:chgData name="James Haselip" userId="69f1fc90-3345-4bd9-98e0-6ab38db0d65b" providerId="ADAL" clId="{37E0ECCB-6EF7-4292-8E13-2A9F8B8C681F}" dt="2024-04-09T09:13:11.057" v="0"/>
        <pc:sldMkLst>
          <pc:docMk/>
          <pc:sldMk cId="709298919" sldId="291"/>
        </pc:sldMkLst>
        <pc:picChg chg="del">
          <ac:chgData name="James Haselip" userId="69f1fc90-3345-4bd9-98e0-6ab38db0d65b" providerId="ADAL" clId="{37E0ECCB-6EF7-4292-8E13-2A9F8B8C681F}" dt="2024-04-09T09:13:11.057" v="0"/>
          <ac:picMkLst>
            <pc:docMk/>
            <pc:sldMk cId="709298919" sldId="291"/>
            <ac:picMk id="56" creationId="{658F79CF-94A7-01DB-6ABA-928B444BF450}"/>
          </ac:picMkLst>
        </pc:picChg>
      </pc:sldChg>
      <pc:sldChg chg="delSp modTransition modAnim">
        <pc:chgData name="James Haselip" userId="69f1fc90-3345-4bd9-98e0-6ab38db0d65b" providerId="ADAL" clId="{37E0ECCB-6EF7-4292-8E13-2A9F8B8C681F}" dt="2024-04-09T09:13:11.057" v="0"/>
        <pc:sldMkLst>
          <pc:docMk/>
          <pc:sldMk cId="2607832013" sldId="292"/>
        </pc:sldMkLst>
        <pc:picChg chg="del">
          <ac:chgData name="James Haselip" userId="69f1fc90-3345-4bd9-98e0-6ab38db0d65b" providerId="ADAL" clId="{37E0ECCB-6EF7-4292-8E13-2A9F8B8C681F}" dt="2024-04-09T09:13:11.057" v="0"/>
          <ac:picMkLst>
            <pc:docMk/>
            <pc:sldMk cId="2607832013" sldId="292"/>
            <ac:picMk id="21" creationId="{2908DE0B-CDAD-7153-CAF9-38066A523963}"/>
          </ac:picMkLst>
        </pc:picChg>
      </pc:sldChg>
    </pc:docChg>
  </pc:docChgLst>
  <pc:docChgLst>
    <pc:chgData name="James Haselip" userId="S::james.haselip@un.org::69f1fc90-3345-4bd9-98e0-6ab38db0d65b" providerId="AD" clId="Web-{02987536-A16B-39CA-73C7-F0B2C3509D54}"/>
    <pc:docChg chg="modSld">
      <pc:chgData name="James Haselip" userId="S::james.haselip@un.org::69f1fc90-3345-4bd9-98e0-6ab38db0d65b" providerId="AD" clId="Web-{02987536-A16B-39CA-73C7-F0B2C3509D54}" dt="2024-01-08T14:13:32.979" v="79" actId="14100"/>
      <pc:docMkLst>
        <pc:docMk/>
      </pc:docMkLst>
      <pc:sldChg chg="addSp modSp modNotes">
        <pc:chgData name="James Haselip" userId="S::james.haselip@un.org::69f1fc90-3345-4bd9-98e0-6ab38db0d65b" providerId="AD" clId="Web-{02987536-A16B-39CA-73C7-F0B2C3509D54}" dt="2024-01-08T14:13:32.979" v="79" actId="14100"/>
        <pc:sldMkLst>
          <pc:docMk/>
          <pc:sldMk cId="1939733285" sldId="289"/>
        </pc:sldMkLst>
        <pc:spChg chg="mod">
          <ac:chgData name="James Haselip" userId="S::james.haselip@un.org::69f1fc90-3345-4bd9-98e0-6ab38db0d65b" providerId="AD" clId="Web-{02987536-A16B-39CA-73C7-F0B2C3509D54}" dt="2024-01-08T14:09:58.956" v="69" actId="20577"/>
          <ac:spMkLst>
            <pc:docMk/>
            <pc:sldMk cId="1939733285" sldId="289"/>
            <ac:spMk id="15" creationId="{9AAB5C1A-DD41-E638-8B44-91F8CCBC9940}"/>
          </ac:spMkLst>
        </pc:spChg>
        <pc:picChg chg="add mod">
          <ac:chgData name="James Haselip" userId="S::james.haselip@un.org::69f1fc90-3345-4bd9-98e0-6ab38db0d65b" providerId="AD" clId="Web-{02987536-A16B-39CA-73C7-F0B2C3509D54}" dt="2024-01-08T14:11:42.538" v="75" actId="14100"/>
          <ac:picMkLst>
            <pc:docMk/>
            <pc:sldMk cId="1939733285" sldId="289"/>
            <ac:picMk id="8" creationId="{A5F10ADB-B997-3EA4-EEA6-2475E72169A8}"/>
          </ac:picMkLst>
        </pc:picChg>
        <pc:picChg chg="add mod">
          <ac:chgData name="James Haselip" userId="S::james.haselip@un.org::69f1fc90-3345-4bd9-98e0-6ab38db0d65b" providerId="AD" clId="Web-{02987536-A16B-39CA-73C7-F0B2C3509D54}" dt="2024-01-08T14:13:32.979" v="79" actId="14100"/>
          <ac:picMkLst>
            <pc:docMk/>
            <pc:sldMk cId="1939733285" sldId="289"/>
            <ac:picMk id="9" creationId="{42E4CE07-E3CC-C820-5E45-933B725817DA}"/>
          </ac:picMkLst>
        </pc:picChg>
      </pc:sldChg>
      <pc:sldChg chg="addSp modSp">
        <pc:chgData name="James Haselip" userId="S::james.haselip@un.org::69f1fc90-3345-4bd9-98e0-6ab38db0d65b" providerId="AD" clId="Web-{02987536-A16B-39CA-73C7-F0B2C3509D54}" dt="2024-01-08T14:09:13.016" v="68" actId="1076"/>
        <pc:sldMkLst>
          <pc:docMk/>
          <pc:sldMk cId="709298919" sldId="291"/>
        </pc:sldMkLst>
        <pc:spChg chg="add mod">
          <ac:chgData name="James Haselip" userId="S::james.haselip@un.org::69f1fc90-3345-4bd9-98e0-6ab38db0d65b" providerId="AD" clId="Web-{02987536-A16B-39CA-73C7-F0B2C3509D54}" dt="2024-01-08T14:09:13.016" v="68" actId="1076"/>
          <ac:spMkLst>
            <pc:docMk/>
            <pc:sldMk cId="709298919" sldId="291"/>
            <ac:spMk id="10" creationId="{48A46762-D245-A52D-23B1-73F9CF184E7C}"/>
          </ac:spMkLst>
        </pc:spChg>
        <pc:graphicFrameChg chg="modGraphic">
          <ac:chgData name="James Haselip" userId="S::james.haselip@un.org::69f1fc90-3345-4bd9-98e0-6ab38db0d65b" providerId="AD" clId="Web-{02987536-A16B-39CA-73C7-F0B2C3509D54}" dt="2024-01-08T14:08:43.249" v="65"/>
          <ac:graphicFrameMkLst>
            <pc:docMk/>
            <pc:sldMk cId="709298919" sldId="291"/>
            <ac:graphicFrameMk id="14" creationId="{FCDDCD68-E895-34FC-B1C3-119AC96EE3FA}"/>
          </ac:graphicFrameMkLst>
        </pc:graphicFrameChg>
      </pc:sldChg>
    </pc:docChg>
  </pc:docChgLst>
  <pc:docChgLst>
    <pc:chgData name="Federico Antonio Canu" userId="S::federico.canu@un.org::67612557-5bbe-4696-967b-a8d2eb0e7e04" providerId="AD" clId="Web-{CEEFE4AE-BD88-465C-8422-1C3A3D6411F7}"/>
    <pc:docChg chg="addSld modSld sldOrd">
      <pc:chgData name="Federico Antonio Canu" userId="S::federico.canu@un.org::67612557-5bbe-4696-967b-a8d2eb0e7e04" providerId="AD" clId="Web-{CEEFE4AE-BD88-465C-8422-1C3A3D6411F7}" dt="2024-01-08T14:06:45.259" v="7" actId="20577"/>
      <pc:docMkLst>
        <pc:docMk/>
      </pc:docMkLst>
      <pc:sldChg chg="modSp add ord replId">
        <pc:chgData name="Federico Antonio Canu" userId="S::federico.canu@un.org::67612557-5bbe-4696-967b-a8d2eb0e7e04" providerId="AD" clId="Web-{CEEFE4AE-BD88-465C-8422-1C3A3D6411F7}" dt="2024-01-08T14:06:45.259" v="7" actId="20577"/>
        <pc:sldMkLst>
          <pc:docMk/>
          <pc:sldMk cId="2607832013" sldId="292"/>
        </pc:sldMkLst>
        <pc:spChg chg="mod">
          <ac:chgData name="Federico Antonio Canu" userId="S::federico.canu@un.org::67612557-5bbe-4696-967b-a8d2eb0e7e04" providerId="AD" clId="Web-{CEEFE4AE-BD88-465C-8422-1C3A3D6411F7}" dt="2024-01-08T14:06:45.259" v="7" actId="20577"/>
          <ac:spMkLst>
            <pc:docMk/>
            <pc:sldMk cId="2607832013" sldId="292"/>
            <ac:spMk id="8" creationId="{A2CB009F-7E6B-E761-BD23-FEC8C5F981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1C0A9-7EE0-C942-B782-23D0713C57BD}" type="datetimeFigureOut">
              <a:rPr lang="de-DE" smtClean="0"/>
              <a:t>09.04.2024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FF9DD-1BED-904D-88B0-595C6FE0E0D0}" type="slidenum">
              <a:rPr lang="de-DE" smtClean="0"/>
              <a:t>‹#›</a:t>
            </a:fld>
            <a:endParaRPr lang="de-DE"/>
          </a:p>
        </p:txBody>
      </p:sp>
    </p:spTree>
    <p:extLst>
      <p:ext uri="{BB962C8B-B14F-4D97-AF65-F5344CB8AC3E}">
        <p14:creationId xmlns:p14="http://schemas.microsoft.com/office/powerpoint/2010/main" val="69933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1</a:t>
            </a:fld>
            <a:endParaRPr lang="de-DE"/>
          </a:p>
        </p:txBody>
      </p:sp>
    </p:spTree>
    <p:extLst>
      <p:ext uri="{BB962C8B-B14F-4D97-AF65-F5344CB8AC3E}">
        <p14:creationId xmlns:p14="http://schemas.microsoft.com/office/powerpoint/2010/main" val="132142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spcAft>
                <a:spcPts val="1000"/>
              </a:spcAft>
              <a:buFont typeface="+mj-lt"/>
              <a:buNone/>
            </a:pPr>
            <a:endParaRPr lang="da-DK"/>
          </a:p>
        </p:txBody>
      </p:sp>
      <p:sp>
        <p:nvSpPr>
          <p:cNvPr id="4" name="Slide Number Placeholder 3"/>
          <p:cNvSpPr>
            <a:spLocks noGrp="1"/>
          </p:cNvSpPr>
          <p:nvPr>
            <p:ph type="sldNum" sz="quarter" idx="5"/>
          </p:nvPr>
        </p:nvSpPr>
        <p:spPr/>
        <p:txBody>
          <a:bodyPr/>
          <a:lstStyle/>
          <a:p>
            <a:fld id="{F38FF9DD-1BED-904D-88B0-595C6FE0E0D0}" type="slidenum">
              <a:rPr lang="de-DE" smtClean="0"/>
              <a:t>2</a:t>
            </a:fld>
            <a:endParaRPr lang="de-DE"/>
          </a:p>
        </p:txBody>
      </p:sp>
    </p:spTree>
    <p:extLst>
      <p:ext uri="{BB962C8B-B14F-4D97-AF65-F5344CB8AC3E}">
        <p14:creationId xmlns:p14="http://schemas.microsoft.com/office/powerpoint/2010/main" val="234680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spcAft>
                <a:spcPts val="1000"/>
              </a:spcAft>
              <a:buFont typeface="+mj-lt"/>
              <a:buNone/>
            </a:pPr>
            <a:endParaRPr lang="da-DK"/>
          </a:p>
        </p:txBody>
      </p:sp>
      <p:sp>
        <p:nvSpPr>
          <p:cNvPr id="4" name="Slide Number Placeholder 3"/>
          <p:cNvSpPr>
            <a:spLocks noGrp="1"/>
          </p:cNvSpPr>
          <p:nvPr>
            <p:ph type="sldNum" sz="quarter" idx="5"/>
          </p:nvPr>
        </p:nvSpPr>
        <p:spPr/>
        <p:txBody>
          <a:bodyPr/>
          <a:lstStyle/>
          <a:p>
            <a:fld id="{F38FF9DD-1BED-904D-88B0-595C6FE0E0D0}" type="slidenum">
              <a:rPr lang="de-DE" smtClean="0"/>
              <a:t>3</a:t>
            </a:fld>
            <a:endParaRPr lang="de-DE"/>
          </a:p>
        </p:txBody>
      </p:sp>
    </p:spTree>
    <p:extLst>
      <p:ext uri="{BB962C8B-B14F-4D97-AF65-F5344CB8AC3E}">
        <p14:creationId xmlns:p14="http://schemas.microsoft.com/office/powerpoint/2010/main" val="398526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4999"/>
              </a:lnSpc>
              <a:spcAft>
                <a:spcPts val="1000"/>
              </a:spcAft>
            </a:pPr>
            <a:r>
              <a:rPr lang="en-GB"/>
              <a:t>Focus on role and importance of </a:t>
            </a:r>
            <a:r>
              <a:rPr lang="en-GB" i="1"/>
              <a:t>global</a:t>
            </a:r>
            <a:r>
              <a:rPr lang="en-GB"/>
              <a:t> climate finance, how to access this to help overcome key barriers to climate technology uptake and market expansion and de-risk and/or unlock other sources of capital investment (including national public and private finance) </a:t>
            </a:r>
            <a:endParaRPr lang="en-US"/>
          </a:p>
        </p:txBody>
      </p:sp>
      <p:sp>
        <p:nvSpPr>
          <p:cNvPr id="4" name="Slide Number Placeholder 3"/>
          <p:cNvSpPr>
            <a:spLocks noGrp="1"/>
          </p:cNvSpPr>
          <p:nvPr>
            <p:ph type="sldNum" sz="quarter" idx="5"/>
          </p:nvPr>
        </p:nvSpPr>
        <p:spPr/>
        <p:txBody>
          <a:bodyPr/>
          <a:lstStyle/>
          <a:p>
            <a:fld id="{F38FF9DD-1BED-904D-88B0-595C6FE0E0D0}" type="slidenum">
              <a:rPr lang="de-DE" smtClean="0"/>
              <a:t>6</a:t>
            </a:fld>
            <a:endParaRPr lang="de-DE"/>
          </a:p>
        </p:txBody>
      </p:sp>
    </p:spTree>
    <p:extLst>
      <p:ext uri="{BB962C8B-B14F-4D97-AF65-F5344CB8AC3E}">
        <p14:creationId xmlns:p14="http://schemas.microsoft.com/office/powerpoint/2010/main" val="50454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spcAft>
                <a:spcPts val="1000"/>
              </a:spcAft>
              <a:buFont typeface="+mj-lt"/>
              <a:buNone/>
            </a:pPr>
            <a:endParaRPr lang="da-DK"/>
          </a:p>
        </p:txBody>
      </p:sp>
      <p:sp>
        <p:nvSpPr>
          <p:cNvPr id="4" name="Slide Number Placeholder 3"/>
          <p:cNvSpPr>
            <a:spLocks noGrp="1"/>
          </p:cNvSpPr>
          <p:nvPr>
            <p:ph type="sldNum" sz="quarter" idx="5"/>
          </p:nvPr>
        </p:nvSpPr>
        <p:spPr/>
        <p:txBody>
          <a:bodyPr/>
          <a:lstStyle/>
          <a:p>
            <a:fld id="{F38FF9DD-1BED-904D-88B0-595C6FE0E0D0}" type="slidenum">
              <a:rPr lang="de-DE" smtClean="0"/>
              <a:t>7</a:t>
            </a:fld>
            <a:endParaRPr lang="de-DE"/>
          </a:p>
        </p:txBody>
      </p:sp>
    </p:spTree>
    <p:extLst>
      <p:ext uri="{BB962C8B-B14F-4D97-AF65-F5344CB8AC3E}">
        <p14:creationId xmlns:p14="http://schemas.microsoft.com/office/powerpoint/2010/main" val="212873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webinar is structured in 7 different presentations:</a:t>
            </a:r>
          </a:p>
          <a:p>
            <a:endParaRPr lang="en-US" dirty="0"/>
          </a:p>
          <a:p>
            <a:pPr marL="171450" indent="-171450">
              <a:buFont typeface="Arial" panose="020B0604020202020204" pitchFamily="34" charset="0"/>
              <a:buChar char="•"/>
            </a:pPr>
            <a:r>
              <a:rPr lang="en-US" dirty="0"/>
              <a:t>We start by introducing general aspects of climate finance, the different definitions, sources and flows of global climate finance and the relevant key financial principles when presenting a proposal to potential investors.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second will cover the approach to presenting climate impacts and climate impact scenarios, how to present the climate rationale for mitigation and adaptation proposals, how to communicate baselines and business-as-usual scenarios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third presentation covers the importance of understanding the barriers preventing investments in low carbon development or climate resilient technologies, and how performing and structuring a barrier analysis can be used to define the actions, construct a theory of change and provide the overall rationale for the proposal.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fourth presentation covers the expected costs and benefits of a proposal, the overview of cash flows, how to apply central financial indicators, and assess the financial robustness and identify potential risks through a sensitivity analysis.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fifth presentation introduces the concept of financial structuring, the engineering of multiple financial sources and instruments in order to bring concepts from feasibility to bankability.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sixth presentation will describe how risks should be presented and addressed in project proposals, how risks can be identified and classified, and which financial instruments can be applied to alleviate risks and attract investment.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Finally, the last presentation will cover additional impact categories including the concept of transformational change or otherwise known as paradigm shift, and how to include this in a Theory of Change.</a:t>
            </a:r>
            <a:endParaRPr lang="en-GB" dirty="0"/>
          </a:p>
        </p:txBody>
      </p:sp>
      <p:sp>
        <p:nvSpPr>
          <p:cNvPr id="4" name="Slide Number Placeholder 3"/>
          <p:cNvSpPr>
            <a:spLocks noGrp="1"/>
          </p:cNvSpPr>
          <p:nvPr>
            <p:ph type="sldNum" sz="quarter" idx="5"/>
          </p:nvPr>
        </p:nvSpPr>
        <p:spPr/>
        <p:txBody>
          <a:bodyPr/>
          <a:lstStyle/>
          <a:p>
            <a:fld id="{F38FF9DD-1BED-904D-88B0-595C6FE0E0D0}" type="slidenum">
              <a:rPr lang="de-DE" smtClean="0"/>
              <a:t>8</a:t>
            </a:fld>
            <a:endParaRPr lang="de-DE"/>
          </a:p>
        </p:txBody>
      </p:sp>
    </p:spTree>
    <p:extLst>
      <p:ext uri="{BB962C8B-B14F-4D97-AF65-F5344CB8AC3E}">
        <p14:creationId xmlns:p14="http://schemas.microsoft.com/office/powerpoint/2010/main" val="9810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2FE38-4486-2BCC-741F-217C01F3AFD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684A616-08F9-3DD5-1BCD-659058ECD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980B4F8-101D-3D9E-2198-76BC2445714C}"/>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CFF05B50-D625-8F88-B52B-DBE4058C5F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1E624E-0EEC-489E-9339-F5D108BEDF66}"/>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27980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BF978-0D3C-2F76-CD02-46151EFF7F5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5F46CFA-D706-5849-970E-ACF093DCC5C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334A39-1963-6DB0-2F5F-77CB770325E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03839CCE-B069-51B1-3B08-E1F53F68F1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A2957C-33EA-B504-B139-321A35EC30AF}"/>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4611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13E2D0D-662C-4574-C840-59575173B1D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447820B-C2A0-D7B3-FD1F-F3194A2C123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89824A-E9CD-EAA3-C0EE-45D80D5A1422}"/>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C437246C-C38F-A8EE-447C-289A4FC44E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040FAF-53F3-837D-2E3B-7A0AFA594B3C}"/>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50089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136C9-BFCE-58DB-FB8A-60FD5A3D37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A0506E-46CC-709B-0C87-BAB28C08CE3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EC4D42-6C9C-93FE-0EB5-549F1734DCC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3752E04A-DDEE-28DC-C02A-67D7B8C903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4088B9-C5F6-0F62-7C38-406AAB498B14}"/>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402661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38CF2-35C5-F99C-DC0B-D40B347A669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5ACE6C5-0AC8-BB13-3420-F42901A012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10D5F07-D9F6-1156-9450-DA18851D72CF}"/>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4992F395-54C5-CEF3-42FA-92AD8FADA3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C99A53-E468-97AC-0144-BA2B35BBBC9B}"/>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364894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CD766-24D1-6F56-451D-1580F075C41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1278E5-0C76-96B4-1909-9C6FDF64DF3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EAFDF7A-005B-57D1-3DCA-54F01AB287F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6A4100-E86A-C4CF-6AA7-156A7A17D7D5}"/>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F20B318A-4549-4791-5898-AD05443030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0778FC-8FE9-39FD-1372-260DED42DE38}"/>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72383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C0ED19-6666-42F8-4173-295FC48AFB2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8DD696-BD3A-3B51-7223-1C9D743B5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4555BC5-15C0-B8BD-C6A6-3AE1B2CCFF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3D0083E-E457-5405-6C02-76D70379E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7B14092-1C6F-72E1-0971-1381F5C8DCE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0927EC0-249C-96C6-7639-D26A21FD7032}"/>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8" name="Tijdelijke aanduiding voor voettekst 7">
            <a:extLst>
              <a:ext uri="{FF2B5EF4-FFF2-40B4-BE49-F238E27FC236}">
                <a16:creationId xmlns:a16="http://schemas.microsoft.com/office/drawing/2014/main" id="{13E5C70A-F614-A72E-105E-0E8593F76B7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539B8CA-7B9F-34A9-5B28-CAFFDB642962}"/>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32911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58621-BF13-215C-7BF7-2BA6766F5DE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3ACE009-3539-E651-2D04-1F914C8ACED1}"/>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4" name="Tijdelijke aanduiding voor voettekst 3">
            <a:extLst>
              <a:ext uri="{FF2B5EF4-FFF2-40B4-BE49-F238E27FC236}">
                <a16:creationId xmlns:a16="http://schemas.microsoft.com/office/drawing/2014/main" id="{1F4BC8A9-54E2-195E-6B8C-EEC62E72170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D83EF81-B146-35FE-07F9-0C631C68B6C9}"/>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99998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FA8C738-8228-F4A7-96B8-5682838FB13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3" name="Tijdelijke aanduiding voor voettekst 2">
            <a:extLst>
              <a:ext uri="{FF2B5EF4-FFF2-40B4-BE49-F238E27FC236}">
                <a16:creationId xmlns:a16="http://schemas.microsoft.com/office/drawing/2014/main" id="{5B32C8C2-4F65-0DFE-2664-9EBF162CE2B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8FE6ADB-F0A3-F46F-69E0-3583E567969A}"/>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27700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2556C-C69F-E624-2EB0-B3A0DED9AA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B58F0FC-B748-729F-ABF3-D21A7AB3AA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BEA776A-BBAF-E32A-B919-1BA19F89B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9B5BE79-B9B3-EB54-0B4E-712771362727}"/>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CF230A84-EB07-C4C6-6452-AA1007E585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0E8D0E-42DE-824B-79F5-BC04FFBBAC11}"/>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354221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60F8F-E3B4-3E6D-1843-95A5CCF90E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EEB8BB2-899D-6A9B-883E-2F58EDCD9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DB4CAF2-2751-3E52-D9D3-D57724793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AC35A9B-0F6A-99C4-A729-2F4E659ED281}"/>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2D80220A-2B08-46A1-39A3-22BC5A1C8E9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A9153E-3814-92A0-CD01-EC70AE15C6CF}"/>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06918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B97259-7DD4-4C8C-E694-70476D038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FB9A361-A422-8502-5C2B-15B160C7D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756733-5961-2DA7-4A4F-1D819B35B0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1C713EE0-FCCD-E033-3C73-3263BD231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CDFCBB2-3AD5-A3CA-DB9F-8F6F34D38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13ED-4155-467E-BDEB-40DB9BAE1A03}" type="slidenum">
              <a:rPr lang="nl-NL" smtClean="0"/>
              <a:t>‹#›</a:t>
            </a:fld>
            <a:endParaRPr lang="nl-NL"/>
          </a:p>
        </p:txBody>
      </p:sp>
    </p:spTree>
    <p:extLst>
      <p:ext uri="{BB962C8B-B14F-4D97-AF65-F5344CB8AC3E}">
        <p14:creationId xmlns:p14="http://schemas.microsoft.com/office/powerpoint/2010/main" val="72069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www.unep.org/ndc/resources/toolkit-manual-and-guide/how-structure-and-develop-sector-specific-investment-plans-an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BAE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E455DB-A472-0B49-77CB-6BB3F395B552}"/>
              </a:ext>
            </a:extLst>
          </p:cNvPr>
          <p:cNvSpPr/>
          <p:nvPr/>
        </p:nvSpPr>
        <p:spPr>
          <a:xfrm>
            <a:off x="0" y="0"/>
            <a:ext cx="12192000" cy="508000"/>
          </a:xfrm>
          <a:prstGeom prst="rect">
            <a:avLst/>
          </a:prstGeom>
          <a:solidFill>
            <a:srgbClr val="82C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Image 9">
            <a:extLst>
              <a:ext uri="{FF2B5EF4-FFF2-40B4-BE49-F238E27FC236}">
                <a16:creationId xmlns:a16="http://schemas.microsoft.com/office/drawing/2014/main" id="{A45D8F44-FC82-66EB-1B10-6358AF8AF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sp>
        <p:nvSpPr>
          <p:cNvPr id="13" name="Rectangle 20">
            <a:extLst>
              <a:ext uri="{FF2B5EF4-FFF2-40B4-BE49-F238E27FC236}">
                <a16:creationId xmlns:a16="http://schemas.microsoft.com/office/drawing/2014/main" id="{507CAFF2-94D0-FD7D-138E-30CFC726B71F}"/>
              </a:ext>
            </a:extLst>
          </p:cNvPr>
          <p:cNvSpPr/>
          <p:nvPr/>
        </p:nvSpPr>
        <p:spPr>
          <a:xfrm>
            <a:off x="0" y="5397500"/>
            <a:ext cx="12192000" cy="146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20">
            <a:extLst>
              <a:ext uri="{FF2B5EF4-FFF2-40B4-BE49-F238E27FC236}">
                <a16:creationId xmlns:a16="http://schemas.microsoft.com/office/drawing/2014/main" id="{F875F461-B19A-D0AC-7546-84FE1FD837B6}"/>
              </a:ext>
            </a:extLst>
          </p:cNvPr>
          <p:cNvSpPr/>
          <p:nvPr/>
        </p:nvSpPr>
        <p:spPr>
          <a:xfrm>
            <a:off x="0" y="5398080"/>
            <a:ext cx="12192000" cy="146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929F0187-36DF-5EB7-67EF-7A3666A247C5}"/>
              </a:ext>
            </a:extLst>
          </p:cNvPr>
          <p:cNvSpPr/>
          <p:nvPr/>
        </p:nvSpPr>
        <p:spPr>
          <a:xfrm>
            <a:off x="0" y="0"/>
            <a:ext cx="12192000" cy="508000"/>
          </a:xfrm>
          <a:prstGeom prst="rect">
            <a:avLst/>
          </a:prstGeom>
          <a:solidFill>
            <a:srgbClr val="82C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re 1">
            <a:extLst>
              <a:ext uri="{FF2B5EF4-FFF2-40B4-BE49-F238E27FC236}">
                <a16:creationId xmlns:a16="http://schemas.microsoft.com/office/drawing/2014/main" id="{90D38976-DEDC-A456-0778-CF74A988647E}"/>
              </a:ext>
            </a:extLst>
          </p:cNvPr>
          <p:cNvSpPr txBox="1">
            <a:spLocks/>
          </p:cNvSpPr>
          <p:nvPr/>
        </p:nvSpPr>
        <p:spPr>
          <a:xfrm>
            <a:off x="578498" y="1957388"/>
            <a:ext cx="11146518" cy="92932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600" b="1" cap="all" spc="100">
                <a:solidFill>
                  <a:schemeClr val="bg1"/>
                </a:solidFill>
                <a:latin typeface="Myriad Pro Cond" panose="020B0506030403020204" pitchFamily="34" charset="0"/>
                <a:ea typeface="Roboto Condensed" panose="02000000000000000000" pitchFamily="2" charset="0"/>
                <a:cs typeface="Roboto" panose="02000000000000000000" pitchFamily="2" charset="0"/>
              </a:rPr>
            </a:br>
            <a:r>
              <a:rPr lang="en-GB" sz="3600" b="1" cap="all" spc="100">
                <a:solidFill>
                  <a:schemeClr val="bg1"/>
                </a:solidFill>
                <a:latin typeface="Myriad Pro Cond" panose="020B0506030403020204" pitchFamily="34" charset="0"/>
                <a:ea typeface="Roboto Condensed" panose="02000000000000000000" pitchFamily="2" charset="0"/>
                <a:cs typeface="Roboto" panose="02000000000000000000" pitchFamily="2" charset="0"/>
              </a:rPr>
              <a:t>The NDC Action Project</a:t>
            </a:r>
          </a:p>
        </p:txBody>
      </p:sp>
      <p:sp>
        <p:nvSpPr>
          <p:cNvPr id="17" name="Sous-titre 2">
            <a:extLst>
              <a:ext uri="{FF2B5EF4-FFF2-40B4-BE49-F238E27FC236}">
                <a16:creationId xmlns:a16="http://schemas.microsoft.com/office/drawing/2014/main" id="{A3CCF1E4-B106-AFF3-5BE3-BD17A85D266A}"/>
              </a:ext>
            </a:extLst>
          </p:cNvPr>
          <p:cNvSpPr txBox="1">
            <a:spLocks/>
          </p:cNvSpPr>
          <p:nvPr/>
        </p:nvSpPr>
        <p:spPr>
          <a:xfrm>
            <a:off x="578498" y="3313112"/>
            <a:ext cx="11106854" cy="86295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cap="all" spc="100">
                <a:solidFill>
                  <a:schemeClr val="bg1"/>
                </a:solidFill>
                <a:latin typeface="Myriad Pro Cond" panose="020B0506030403020204" pitchFamily="34" charset="0"/>
                <a:ea typeface="Roboto Condensed" panose="02000000000000000000" pitchFamily="2" charset="0"/>
              </a:rPr>
              <a:t>Climate Finance Training Kit</a:t>
            </a:r>
          </a:p>
        </p:txBody>
      </p:sp>
      <p:cxnSp>
        <p:nvCxnSpPr>
          <p:cNvPr id="18" name="Connecteur droit 5">
            <a:extLst>
              <a:ext uri="{FF2B5EF4-FFF2-40B4-BE49-F238E27FC236}">
                <a16:creationId xmlns:a16="http://schemas.microsoft.com/office/drawing/2014/main" id="{E834D736-44DB-A960-082D-5D1AB1DC0C01}"/>
              </a:ext>
            </a:extLst>
          </p:cNvPr>
          <p:cNvCxnSpPr/>
          <p:nvPr/>
        </p:nvCxnSpPr>
        <p:spPr>
          <a:xfrm>
            <a:off x="578498" y="3111500"/>
            <a:ext cx="110350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9">
            <a:extLst>
              <a:ext uri="{FF2B5EF4-FFF2-40B4-BE49-F238E27FC236}">
                <a16:creationId xmlns:a16="http://schemas.microsoft.com/office/drawing/2014/main" id="{C210C2BB-B521-CE38-930A-D7C6DA463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sp>
        <p:nvSpPr>
          <p:cNvPr id="21" name="Sous-titre 2">
            <a:extLst>
              <a:ext uri="{FF2B5EF4-FFF2-40B4-BE49-F238E27FC236}">
                <a16:creationId xmlns:a16="http://schemas.microsoft.com/office/drawing/2014/main" id="{4D5EF059-607B-1452-9DCE-091B4F1C9470}"/>
              </a:ext>
            </a:extLst>
          </p:cNvPr>
          <p:cNvSpPr txBox="1">
            <a:spLocks/>
          </p:cNvSpPr>
          <p:nvPr/>
        </p:nvSpPr>
        <p:spPr>
          <a:xfrm>
            <a:off x="578497" y="4348685"/>
            <a:ext cx="4001385" cy="224487"/>
          </a:xfrm>
          <a:prstGeom prst="rect">
            <a:avLst/>
          </a:prstGeom>
        </p:spPr>
        <p:txBody>
          <a:bodyPr vert="horz" wrap="none"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spc="100">
                <a:latin typeface="Myriad Pro Cond" panose="020B0506030403020204" pitchFamily="34" charset="0"/>
                <a:ea typeface="Roboto Condensed" panose="02000000000000000000" pitchFamily="2" charset="0"/>
              </a:rPr>
              <a:t>Background and purpose of the webinars</a:t>
            </a:r>
            <a:endParaRPr lang="en-GB" sz="1400" b="1" spc="100">
              <a:latin typeface="Myriad Pro Cond" panose="020B0506030403020204" pitchFamily="34" charset="0"/>
              <a:ea typeface="Roboto Condensed" panose="02000000000000000000" pitchFamily="2" charset="0"/>
            </a:endParaRPr>
          </a:p>
        </p:txBody>
      </p:sp>
      <p:grpSp>
        <p:nvGrpSpPr>
          <p:cNvPr id="23" name="Groupe 16">
            <a:extLst>
              <a:ext uri="{FF2B5EF4-FFF2-40B4-BE49-F238E27FC236}">
                <a16:creationId xmlns:a16="http://schemas.microsoft.com/office/drawing/2014/main" id="{B7E82E0A-4B40-B0D9-42A2-F9148C399888}"/>
              </a:ext>
            </a:extLst>
          </p:cNvPr>
          <p:cNvGrpSpPr/>
          <p:nvPr/>
        </p:nvGrpSpPr>
        <p:grpSpPr>
          <a:xfrm>
            <a:off x="578498" y="5640678"/>
            <a:ext cx="2171052" cy="974144"/>
            <a:chOff x="578498" y="4767886"/>
            <a:chExt cx="2762250" cy="1239413"/>
          </a:xfrm>
        </p:grpSpPr>
        <p:sp>
          <p:nvSpPr>
            <p:cNvPr id="24" name="Sous-titre 2">
              <a:extLst>
                <a:ext uri="{FF2B5EF4-FFF2-40B4-BE49-F238E27FC236}">
                  <a16:creationId xmlns:a16="http://schemas.microsoft.com/office/drawing/2014/main" id="{E7F4FE87-D7AE-6057-FE75-B05BF838EA5F}"/>
                </a:ext>
              </a:extLst>
            </p:cNvPr>
            <p:cNvSpPr txBox="1">
              <a:spLocks/>
            </p:cNvSpPr>
            <p:nvPr/>
          </p:nvSpPr>
          <p:spPr>
            <a:xfrm>
              <a:off x="578498" y="5860695"/>
              <a:ext cx="2541774" cy="146604"/>
            </a:xfrm>
            <a:prstGeom prst="rect">
              <a:avLst/>
            </a:prstGeom>
          </p:spPr>
          <p:txBody>
            <a:bodyPr vert="horz" lIns="0" tIns="0" rIns="0" bIns="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a:latin typeface="Roboto Condensed" panose="02000000000000000000" pitchFamily="2" charset="0"/>
                  <a:ea typeface="Roboto Condensed" panose="02000000000000000000" pitchFamily="2" charset="0"/>
                </a:rPr>
                <a:t>based on a decision of the German Bundestag </a:t>
              </a:r>
            </a:p>
          </p:txBody>
        </p:sp>
        <p:pic>
          <p:nvPicPr>
            <p:cNvPr id="25" name="Image 13">
              <a:extLst>
                <a:ext uri="{FF2B5EF4-FFF2-40B4-BE49-F238E27FC236}">
                  <a16:creationId xmlns:a16="http://schemas.microsoft.com/office/drawing/2014/main" id="{61F5A72D-3DC9-F0C3-54AC-7900A0C28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98" y="4987504"/>
              <a:ext cx="2762250" cy="773430"/>
            </a:xfrm>
            <a:prstGeom prst="rect">
              <a:avLst/>
            </a:prstGeom>
          </p:spPr>
        </p:pic>
        <p:sp>
          <p:nvSpPr>
            <p:cNvPr id="26" name="Sous-titre 2">
              <a:extLst>
                <a:ext uri="{FF2B5EF4-FFF2-40B4-BE49-F238E27FC236}">
                  <a16:creationId xmlns:a16="http://schemas.microsoft.com/office/drawing/2014/main" id="{E9E4A087-CE2A-80DE-35E5-64C741DB0EA6}"/>
                </a:ext>
              </a:extLst>
            </p:cNvPr>
            <p:cNvSpPr txBox="1">
              <a:spLocks/>
            </p:cNvSpPr>
            <p:nvPr/>
          </p:nvSpPr>
          <p:spPr>
            <a:xfrm>
              <a:off x="578498" y="4767886"/>
              <a:ext cx="1240777" cy="22448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00">
                  <a:latin typeface="Roboto Condensed" panose="02000000000000000000" pitchFamily="2" charset="0"/>
                  <a:ea typeface="Roboto Condensed" panose="02000000000000000000" pitchFamily="2" charset="0"/>
                </a:rPr>
                <a:t>Supported by:</a:t>
              </a:r>
            </a:p>
          </p:txBody>
        </p:sp>
      </p:grpSp>
      <p:pic>
        <p:nvPicPr>
          <p:cNvPr id="27" name="Image 18">
            <a:extLst>
              <a:ext uri="{FF2B5EF4-FFF2-40B4-BE49-F238E27FC236}">
                <a16:creationId xmlns:a16="http://schemas.microsoft.com/office/drawing/2014/main" id="{2BE42BD2-32EC-7515-A142-74D0B4B21A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5092" y="5786430"/>
            <a:ext cx="1969358" cy="630194"/>
          </a:xfrm>
          <a:prstGeom prst="rect">
            <a:avLst/>
          </a:prstGeom>
        </p:spPr>
      </p:pic>
      <p:pic>
        <p:nvPicPr>
          <p:cNvPr id="28" name="Picture 18">
            <a:extLst>
              <a:ext uri="{FF2B5EF4-FFF2-40B4-BE49-F238E27FC236}">
                <a16:creationId xmlns:a16="http://schemas.microsoft.com/office/drawing/2014/main" id="{46793AB1-DBC7-23B4-59F7-5DCF1605CE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892" b="16521"/>
          <a:stretch/>
        </p:blipFill>
        <p:spPr>
          <a:xfrm>
            <a:off x="7773157" y="5640678"/>
            <a:ext cx="1443034" cy="975305"/>
          </a:xfrm>
          <a:prstGeom prst="rect">
            <a:avLst/>
          </a:prstGeom>
        </p:spPr>
      </p:pic>
      <p:pic>
        <p:nvPicPr>
          <p:cNvPr id="29" name="Picture 21">
            <a:extLst>
              <a:ext uri="{FF2B5EF4-FFF2-40B4-BE49-F238E27FC236}">
                <a16:creationId xmlns:a16="http://schemas.microsoft.com/office/drawing/2014/main" id="{5B48734A-EA0E-4880-5C4D-617F34DC288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18120" y="5644472"/>
            <a:ext cx="2067232" cy="975305"/>
          </a:xfrm>
          <a:prstGeom prst="rect">
            <a:avLst/>
          </a:prstGeom>
          <a:noFill/>
          <a:ln>
            <a:noFill/>
          </a:ln>
        </p:spPr>
      </p:pic>
    </p:spTree>
    <p:extLst>
      <p:ext uri="{BB962C8B-B14F-4D97-AF65-F5344CB8AC3E}">
        <p14:creationId xmlns:p14="http://schemas.microsoft.com/office/powerpoint/2010/main" val="1627658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4">
            <a:extLst>
              <a:ext uri="{FF2B5EF4-FFF2-40B4-BE49-F238E27FC236}">
                <a16:creationId xmlns:a16="http://schemas.microsoft.com/office/drawing/2014/main" id="{647447F3-C740-814E-2437-03FDAECBB136}"/>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 name="Rectangle 9">
            <a:extLst>
              <a:ext uri="{FF2B5EF4-FFF2-40B4-BE49-F238E27FC236}">
                <a16:creationId xmlns:a16="http://schemas.microsoft.com/office/drawing/2014/main" id="{439F24A0-4187-B005-0165-8A1BE9FF457A}"/>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4" name="Connecteur droit 5">
            <a:extLst>
              <a:ext uri="{FF2B5EF4-FFF2-40B4-BE49-F238E27FC236}">
                <a16:creationId xmlns:a16="http://schemas.microsoft.com/office/drawing/2014/main" id="{EED5DEEB-3528-2E93-A23B-CC8A92F613BE}"/>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E7CC085A-D649-9A50-5E1F-DE41DCA85FAE}"/>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6" name="Image 8">
            <a:extLst>
              <a:ext uri="{FF2B5EF4-FFF2-40B4-BE49-F238E27FC236}">
                <a16:creationId xmlns:a16="http://schemas.microsoft.com/office/drawing/2014/main" id="{29930EF7-486C-6960-7420-EE17D3D35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7" name="Titre 14">
            <a:extLst>
              <a:ext uri="{FF2B5EF4-FFF2-40B4-BE49-F238E27FC236}">
                <a16:creationId xmlns:a16="http://schemas.microsoft.com/office/drawing/2014/main" id="{E14BFA90-B6A6-C40B-E156-2A03E9BC2E84}"/>
              </a:ext>
            </a:extLst>
          </p:cNvPr>
          <p:cNvSpPr txBox="1">
            <a:spLocks/>
          </p:cNvSpPr>
          <p:nvPr/>
        </p:nvSpPr>
        <p:spPr>
          <a:xfrm>
            <a:off x="293650" y="652489"/>
            <a:ext cx="10500923" cy="508000"/>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b="1">
              <a:latin typeface="+mn-lt"/>
              <a:cs typeface="Arial" panose="020B0604020202020204" pitchFamily="34" charset="0"/>
            </a:endParaRPr>
          </a:p>
        </p:txBody>
      </p:sp>
      <p:sp>
        <p:nvSpPr>
          <p:cNvPr id="11" name="Titre 14">
            <a:extLst>
              <a:ext uri="{FF2B5EF4-FFF2-40B4-BE49-F238E27FC236}">
                <a16:creationId xmlns:a16="http://schemas.microsoft.com/office/drawing/2014/main" id="{558A02FB-6F4D-4315-FF83-3A285CA12482}"/>
              </a:ext>
            </a:extLst>
          </p:cNvPr>
          <p:cNvSpPr txBox="1">
            <a:spLocks/>
          </p:cNvSpPr>
          <p:nvPr/>
        </p:nvSpPr>
        <p:spPr>
          <a:xfrm>
            <a:off x="293650" y="652928"/>
            <a:ext cx="10616088"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Background: NDC Action project</a:t>
            </a:r>
          </a:p>
        </p:txBody>
      </p:sp>
      <p:sp>
        <p:nvSpPr>
          <p:cNvPr id="19" name="Rectangle 13">
            <a:extLst>
              <a:ext uri="{FF2B5EF4-FFF2-40B4-BE49-F238E27FC236}">
                <a16:creationId xmlns:a16="http://schemas.microsoft.com/office/drawing/2014/main" id="{2ED55598-9E5E-A8A7-16C2-7214D616ED05}"/>
              </a:ext>
            </a:extLst>
          </p:cNvPr>
          <p:cNvSpPr/>
          <p:nvPr/>
        </p:nvSpPr>
        <p:spPr>
          <a:xfrm>
            <a:off x="2573867" y="97298"/>
            <a:ext cx="61818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Scope</a:t>
            </a:r>
          </a:p>
        </p:txBody>
      </p:sp>
      <p:sp>
        <p:nvSpPr>
          <p:cNvPr id="12" name="Rectangle 28">
            <a:extLst>
              <a:ext uri="{FF2B5EF4-FFF2-40B4-BE49-F238E27FC236}">
                <a16:creationId xmlns:a16="http://schemas.microsoft.com/office/drawing/2014/main" id="{8959DDAF-608F-3205-DA79-C339052456DA}"/>
              </a:ext>
            </a:extLst>
          </p:cNvPr>
          <p:cNvSpPr/>
          <p:nvPr/>
        </p:nvSpPr>
        <p:spPr>
          <a:xfrm rot="2700000">
            <a:off x="4541501" y="44414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4" name="Rectangle 13">
            <a:extLst>
              <a:ext uri="{FF2B5EF4-FFF2-40B4-BE49-F238E27FC236}">
                <a16:creationId xmlns:a16="http://schemas.microsoft.com/office/drawing/2014/main" id="{E02DB6AE-3C79-45F9-51D2-4AC63DB7C89E}"/>
              </a:ext>
            </a:extLst>
          </p:cNvPr>
          <p:cNvSpPr/>
          <p:nvPr/>
        </p:nvSpPr>
        <p:spPr>
          <a:xfrm>
            <a:off x="3815685" y="108449"/>
            <a:ext cx="1601657"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Concept notes</a:t>
            </a:r>
            <a:endParaRPr lang="en-GB" sz="1400" cap="all" spc="100">
              <a:solidFill>
                <a:schemeClr val="bg1"/>
              </a:solidFill>
              <a:latin typeface="Myriad Pro Cond" panose="020B0506030403020204" pitchFamily="34" charset="0"/>
            </a:endParaRPr>
          </a:p>
        </p:txBody>
      </p:sp>
      <p:sp>
        <p:nvSpPr>
          <p:cNvPr id="15" name="Pladsholder til indhold 7">
            <a:extLst>
              <a:ext uri="{FF2B5EF4-FFF2-40B4-BE49-F238E27FC236}">
                <a16:creationId xmlns:a16="http://schemas.microsoft.com/office/drawing/2014/main" id="{9AAB5C1A-DD41-E638-8B44-91F8CCBC9940}"/>
              </a:ext>
            </a:extLst>
          </p:cNvPr>
          <p:cNvSpPr txBox="1">
            <a:spLocks/>
          </p:cNvSpPr>
          <p:nvPr/>
        </p:nvSpPr>
        <p:spPr>
          <a:xfrm>
            <a:off x="471171" y="1437188"/>
            <a:ext cx="10675050" cy="476788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a:latin typeface="Segoe UI" panose="020B0502040204020203" pitchFamily="34" charset="0"/>
                <a:cs typeface="Segoe UI" panose="020B0502040204020203" pitchFamily="34" charset="0"/>
              </a:rPr>
              <a:t>Supports 10 partner countries to translate their NDCs into concrete strategies and actions ready for financing and implementation</a:t>
            </a:r>
          </a:p>
          <a:p>
            <a:endParaRPr lang="en-US" sz="2000">
              <a:latin typeface="Segoe UI" panose="020B0502040204020203" pitchFamily="34" charset="0"/>
              <a:cs typeface="Segoe UI" panose="020B0502040204020203" pitchFamily="34" charset="0"/>
            </a:endParaRPr>
          </a:p>
          <a:p>
            <a:r>
              <a:rPr lang="en-US" sz="2000">
                <a:latin typeface="Segoe UI" panose="020B0502040204020203" pitchFamily="34" charset="0"/>
                <a:cs typeface="Segoe UI" panose="020B0502040204020203" pitchFamily="34" charset="0"/>
              </a:rPr>
              <a:t>Aims to enable and/or help secure public and private investment in sector specific NDCs</a:t>
            </a:r>
          </a:p>
          <a:p>
            <a:endParaRPr lang="en-US" sz="2000">
              <a:latin typeface="Segoe UI" panose="020B0502040204020203" pitchFamily="34" charset="0"/>
              <a:cs typeface="Segoe UI" panose="020B0502040204020203" pitchFamily="34" charset="0"/>
            </a:endParaRPr>
          </a:p>
          <a:p>
            <a:r>
              <a:rPr lang="en-US" sz="2000">
                <a:latin typeface="Segoe UI" panose="020B0502040204020203" pitchFamily="34" charset="0"/>
                <a:cs typeface="Segoe UI" panose="020B0502040204020203" pitchFamily="34" charset="0"/>
              </a:rPr>
              <a:t>Focuses its support on two priority sectors , to be selected by each partner country</a:t>
            </a:r>
          </a:p>
          <a:p>
            <a:pPr>
              <a:buFontTx/>
              <a:buChar char="-"/>
            </a:pPr>
            <a:endParaRPr lang="en-US" sz="2000">
              <a:latin typeface="Segoe UI" panose="020B0502040204020203" pitchFamily="34" charset="0"/>
              <a:cs typeface="Segoe UI" panose="020B0502040204020203" pitchFamily="34" charset="0"/>
            </a:endParaRPr>
          </a:p>
          <a:p>
            <a:pPr marL="0" indent="0">
              <a:buNone/>
            </a:pPr>
            <a:endParaRPr lang="da-DK" sz="2000" i="1">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5EB10AD8-C3FF-F4C7-94D6-2BAF37FA11E3}"/>
              </a:ext>
            </a:extLst>
          </p:cNvPr>
          <p:cNvSpPr/>
          <p:nvPr/>
        </p:nvSpPr>
        <p:spPr>
          <a:xfrm>
            <a:off x="3815685" y="108449"/>
            <a:ext cx="1601657"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Concept notes</a:t>
            </a:r>
          </a:p>
        </p:txBody>
      </p:sp>
      <p:sp>
        <p:nvSpPr>
          <p:cNvPr id="20" name="Rectangle 19">
            <a:extLst>
              <a:ext uri="{FF2B5EF4-FFF2-40B4-BE49-F238E27FC236}">
                <a16:creationId xmlns:a16="http://schemas.microsoft.com/office/drawing/2014/main" id="{A4E15D3B-4453-DC90-AE18-2D024051064A}"/>
              </a:ext>
            </a:extLst>
          </p:cNvPr>
          <p:cNvSpPr/>
          <p:nvPr/>
        </p:nvSpPr>
        <p:spPr>
          <a:xfrm>
            <a:off x="6118109" y="115920"/>
            <a:ext cx="8243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Agenda</a:t>
            </a:r>
          </a:p>
        </p:txBody>
      </p:sp>
      <p:pic>
        <p:nvPicPr>
          <p:cNvPr id="16" name="Picture 15" descr="A group of flags with text&#10;&#10;Description automatically generated">
            <a:extLst>
              <a:ext uri="{FF2B5EF4-FFF2-40B4-BE49-F238E27FC236}">
                <a16:creationId xmlns:a16="http://schemas.microsoft.com/office/drawing/2014/main" id="{A9D16FB6-42EB-35B1-B104-578A8F933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252" y="4151412"/>
            <a:ext cx="7531796" cy="2293517"/>
          </a:xfrm>
          <a:prstGeom prst="rect">
            <a:avLst/>
          </a:prstGeom>
        </p:spPr>
      </p:pic>
      <p:sp>
        <p:nvSpPr>
          <p:cNvPr id="21" name="Rectangle 9">
            <a:extLst>
              <a:ext uri="{FF2B5EF4-FFF2-40B4-BE49-F238E27FC236}">
                <a16:creationId xmlns:a16="http://schemas.microsoft.com/office/drawing/2014/main" id="{B7D8B6D0-7CDE-E84C-DE57-9B3352FFAB08}"/>
              </a:ext>
            </a:extLst>
          </p:cNvPr>
          <p:cNvSpPr/>
          <p:nvPr/>
        </p:nvSpPr>
        <p:spPr>
          <a:xfrm>
            <a:off x="22109"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345474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4">
            <a:extLst>
              <a:ext uri="{FF2B5EF4-FFF2-40B4-BE49-F238E27FC236}">
                <a16:creationId xmlns:a16="http://schemas.microsoft.com/office/drawing/2014/main" id="{647447F3-C740-814E-2437-03FDAECBB136}"/>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 name="Rectangle 9">
            <a:extLst>
              <a:ext uri="{FF2B5EF4-FFF2-40B4-BE49-F238E27FC236}">
                <a16:creationId xmlns:a16="http://schemas.microsoft.com/office/drawing/2014/main" id="{439F24A0-4187-B005-0165-8A1BE9FF457A}"/>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4" name="Connecteur droit 5">
            <a:extLst>
              <a:ext uri="{FF2B5EF4-FFF2-40B4-BE49-F238E27FC236}">
                <a16:creationId xmlns:a16="http://schemas.microsoft.com/office/drawing/2014/main" id="{EED5DEEB-3528-2E93-A23B-CC8A92F613BE}"/>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E7CC085A-D649-9A50-5E1F-DE41DCA85FAE}"/>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6" name="Image 8">
            <a:extLst>
              <a:ext uri="{FF2B5EF4-FFF2-40B4-BE49-F238E27FC236}">
                <a16:creationId xmlns:a16="http://schemas.microsoft.com/office/drawing/2014/main" id="{29930EF7-486C-6960-7420-EE17D3D35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7" name="Titre 14">
            <a:extLst>
              <a:ext uri="{FF2B5EF4-FFF2-40B4-BE49-F238E27FC236}">
                <a16:creationId xmlns:a16="http://schemas.microsoft.com/office/drawing/2014/main" id="{E14BFA90-B6A6-C40B-E156-2A03E9BC2E84}"/>
              </a:ext>
            </a:extLst>
          </p:cNvPr>
          <p:cNvSpPr txBox="1">
            <a:spLocks/>
          </p:cNvSpPr>
          <p:nvPr/>
        </p:nvSpPr>
        <p:spPr>
          <a:xfrm>
            <a:off x="293650" y="652489"/>
            <a:ext cx="10500923" cy="508000"/>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b="1">
              <a:latin typeface="+mn-lt"/>
              <a:cs typeface="Arial" panose="020B0604020202020204" pitchFamily="34" charset="0"/>
            </a:endParaRPr>
          </a:p>
        </p:txBody>
      </p:sp>
      <p:sp>
        <p:nvSpPr>
          <p:cNvPr id="11" name="Titre 14">
            <a:extLst>
              <a:ext uri="{FF2B5EF4-FFF2-40B4-BE49-F238E27FC236}">
                <a16:creationId xmlns:a16="http://schemas.microsoft.com/office/drawing/2014/main" id="{558A02FB-6F4D-4315-FF83-3A285CA12482}"/>
              </a:ext>
            </a:extLst>
          </p:cNvPr>
          <p:cNvSpPr txBox="1">
            <a:spLocks/>
          </p:cNvSpPr>
          <p:nvPr/>
        </p:nvSpPr>
        <p:spPr>
          <a:xfrm>
            <a:off x="293650" y="652928"/>
            <a:ext cx="10616088"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Background: NDC Action project</a:t>
            </a:r>
          </a:p>
        </p:txBody>
      </p:sp>
      <p:sp>
        <p:nvSpPr>
          <p:cNvPr id="18" name="Rectangle 15">
            <a:extLst>
              <a:ext uri="{FF2B5EF4-FFF2-40B4-BE49-F238E27FC236}">
                <a16:creationId xmlns:a16="http://schemas.microsoft.com/office/drawing/2014/main" id="{26FC7882-2F39-9A0B-CEE2-8892DC3C6A78}"/>
              </a:ext>
            </a:extLst>
          </p:cNvPr>
          <p:cNvSpPr/>
          <p:nvPr/>
        </p:nvSpPr>
        <p:spPr>
          <a:xfrm>
            <a:off x="766371" y="98202"/>
            <a:ext cx="553998"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Team</a:t>
            </a:r>
          </a:p>
        </p:txBody>
      </p:sp>
      <p:sp>
        <p:nvSpPr>
          <p:cNvPr id="19" name="Rectangle 13">
            <a:extLst>
              <a:ext uri="{FF2B5EF4-FFF2-40B4-BE49-F238E27FC236}">
                <a16:creationId xmlns:a16="http://schemas.microsoft.com/office/drawing/2014/main" id="{2ED55598-9E5E-A8A7-16C2-7214D616ED05}"/>
              </a:ext>
            </a:extLst>
          </p:cNvPr>
          <p:cNvSpPr/>
          <p:nvPr/>
        </p:nvSpPr>
        <p:spPr>
          <a:xfrm>
            <a:off x="2573867" y="97298"/>
            <a:ext cx="61818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Scope</a:t>
            </a:r>
          </a:p>
        </p:txBody>
      </p:sp>
      <p:sp>
        <p:nvSpPr>
          <p:cNvPr id="12" name="Rectangle 28">
            <a:extLst>
              <a:ext uri="{FF2B5EF4-FFF2-40B4-BE49-F238E27FC236}">
                <a16:creationId xmlns:a16="http://schemas.microsoft.com/office/drawing/2014/main" id="{8959DDAF-608F-3205-DA79-C339052456DA}"/>
              </a:ext>
            </a:extLst>
          </p:cNvPr>
          <p:cNvSpPr/>
          <p:nvPr/>
        </p:nvSpPr>
        <p:spPr>
          <a:xfrm rot="2700000">
            <a:off x="4541501" y="44414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4" name="Rectangle 13">
            <a:extLst>
              <a:ext uri="{FF2B5EF4-FFF2-40B4-BE49-F238E27FC236}">
                <a16:creationId xmlns:a16="http://schemas.microsoft.com/office/drawing/2014/main" id="{E02DB6AE-3C79-45F9-51D2-4AC63DB7C89E}"/>
              </a:ext>
            </a:extLst>
          </p:cNvPr>
          <p:cNvSpPr/>
          <p:nvPr/>
        </p:nvSpPr>
        <p:spPr>
          <a:xfrm>
            <a:off x="3815685" y="108449"/>
            <a:ext cx="1601657"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Concept notes</a:t>
            </a:r>
            <a:endParaRPr lang="en-GB" sz="1400" cap="all" spc="100">
              <a:solidFill>
                <a:schemeClr val="bg1"/>
              </a:solidFill>
              <a:latin typeface="Myriad Pro Cond" panose="020B0506030403020204" pitchFamily="34" charset="0"/>
            </a:endParaRPr>
          </a:p>
        </p:txBody>
      </p:sp>
      <p:sp>
        <p:nvSpPr>
          <p:cNvPr id="15" name="Pladsholder til indhold 7">
            <a:extLst>
              <a:ext uri="{FF2B5EF4-FFF2-40B4-BE49-F238E27FC236}">
                <a16:creationId xmlns:a16="http://schemas.microsoft.com/office/drawing/2014/main" id="{9AAB5C1A-DD41-E638-8B44-91F8CCBC9940}"/>
              </a:ext>
            </a:extLst>
          </p:cNvPr>
          <p:cNvSpPr txBox="1">
            <a:spLocks/>
          </p:cNvSpPr>
          <p:nvPr/>
        </p:nvSpPr>
        <p:spPr>
          <a:xfrm>
            <a:off x="471171" y="1437188"/>
            <a:ext cx="10675050" cy="476788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0" i="0" u="none" strike="noStrike" baseline="0">
                <a:solidFill>
                  <a:srgbClr val="000000"/>
                </a:solidFill>
                <a:latin typeface="Segoe UI" panose="020B0502040204020203" pitchFamily="34" charset="0"/>
              </a:rPr>
              <a:t>Duration:  4 years (2020 - 2024)</a:t>
            </a:r>
          </a:p>
          <a:p>
            <a:endParaRPr lang="en-US" sz="2000" b="0" i="0" u="none" strike="noStrike" baseline="0">
              <a:solidFill>
                <a:srgbClr val="000000"/>
              </a:solidFill>
              <a:latin typeface="Segoe UI" panose="020B0502040204020203" pitchFamily="34" charset="0"/>
            </a:endParaRPr>
          </a:p>
          <a:p>
            <a:r>
              <a:rPr lang="en-US" sz="2000" b="0" i="0" u="none" strike="noStrike" baseline="0">
                <a:solidFill>
                  <a:srgbClr val="000000"/>
                </a:solidFill>
                <a:latin typeface="Segoe UI" panose="020B0502040204020203" pitchFamily="34" charset="0"/>
              </a:rPr>
              <a:t>Funded by the IKI </a:t>
            </a:r>
            <a:r>
              <a:rPr lang="en-US" sz="2000" b="0" i="0" u="none" strike="noStrike" baseline="0" err="1">
                <a:solidFill>
                  <a:srgbClr val="000000"/>
                </a:solidFill>
                <a:latin typeface="Segoe UI" panose="020B0502040204020203" pitchFamily="34" charset="0"/>
              </a:rPr>
              <a:t>programme</a:t>
            </a:r>
            <a:r>
              <a:rPr lang="en-US" sz="2000" b="0" i="0" u="none" strike="noStrike" baseline="0">
                <a:solidFill>
                  <a:srgbClr val="000000"/>
                </a:solidFill>
                <a:latin typeface="Segoe UI" panose="020B0502040204020203" pitchFamily="34" charset="0"/>
              </a:rPr>
              <a:t> of the German Federal Ministry for the Environment (BMU)</a:t>
            </a:r>
          </a:p>
          <a:p>
            <a:endParaRPr lang="en-US" sz="2000" b="0" i="0" u="none" strike="noStrike" baseline="0">
              <a:solidFill>
                <a:srgbClr val="000000"/>
              </a:solidFill>
              <a:latin typeface="Segoe UI" panose="020B0502040204020203" pitchFamily="34" charset="0"/>
            </a:endParaRPr>
          </a:p>
          <a:p>
            <a:r>
              <a:rPr lang="en-US" sz="2000" b="0" i="0" u="none" strike="noStrike" baseline="0">
                <a:solidFill>
                  <a:srgbClr val="000000"/>
                </a:solidFill>
                <a:latin typeface="Segoe UI" panose="020B0502040204020203" pitchFamily="34" charset="0"/>
              </a:rPr>
              <a:t>UNEP </a:t>
            </a:r>
            <a:r>
              <a:rPr lang="en-US" sz="2000" b="0" i="0" u="none" strike="noStrike" baseline="0" err="1">
                <a:solidFill>
                  <a:srgbClr val="000000"/>
                </a:solidFill>
                <a:latin typeface="Segoe UI" panose="020B0502040204020203" pitchFamily="34" charset="0"/>
              </a:rPr>
              <a:t>implementating</a:t>
            </a:r>
            <a:r>
              <a:rPr lang="en-US" sz="2000" b="0" i="0" u="none" strike="noStrike" baseline="0">
                <a:solidFill>
                  <a:srgbClr val="000000"/>
                </a:solidFill>
                <a:latin typeface="Segoe UI" panose="020B0502040204020203" pitchFamily="34" charset="0"/>
              </a:rPr>
              <a:t> agency, technical support from UNEP-CCC</a:t>
            </a:r>
          </a:p>
          <a:p>
            <a:endParaRPr lang="en-US" sz="2000" b="0" i="0" u="none" strike="noStrike" baseline="0">
              <a:solidFill>
                <a:srgbClr val="000000"/>
              </a:solidFill>
              <a:latin typeface="Segoe UI" panose="020B0502040204020203" pitchFamily="34" charset="0"/>
            </a:endParaRPr>
          </a:p>
          <a:p>
            <a:r>
              <a:rPr lang="en-US" sz="2000" b="0" i="0" u="none" strike="noStrike" baseline="0">
                <a:solidFill>
                  <a:srgbClr val="000000"/>
                </a:solidFill>
                <a:latin typeface="Segoe UI" panose="020B0502040204020203" pitchFamily="34" charset="0"/>
              </a:rPr>
              <a:t>Builds on </a:t>
            </a:r>
            <a:r>
              <a:rPr lang="en-US" sz="2000" b="1" i="0" u="none" strike="noStrike" baseline="0">
                <a:solidFill>
                  <a:srgbClr val="000000"/>
                </a:solidFill>
                <a:latin typeface="Segoe UI" panose="020B0502040204020203" pitchFamily="34" charset="0"/>
              </a:rPr>
              <a:t>three core principles</a:t>
            </a:r>
            <a:r>
              <a:rPr lang="en-US" sz="2000" b="0" i="0" u="none" strike="noStrike" baseline="0">
                <a:solidFill>
                  <a:srgbClr val="000000"/>
                </a:solidFill>
                <a:latin typeface="Segoe UI" panose="020B0502040204020203" pitchFamily="34" charset="0"/>
              </a:rPr>
              <a:t>:</a:t>
            </a:r>
          </a:p>
          <a:p>
            <a:endParaRPr lang="en-US" sz="2000" b="0" i="0" u="none" strike="noStrike" baseline="0">
              <a:solidFill>
                <a:srgbClr val="000000"/>
              </a:solidFill>
              <a:latin typeface="Segoe UI" panose="020B0502040204020203" pitchFamily="34" charset="0"/>
            </a:endParaRPr>
          </a:p>
          <a:p>
            <a:pPr marL="685800" lvl="1" indent="-342900">
              <a:buFont typeface="+mj-lt"/>
              <a:buAutoNum type="arabicPeriod"/>
            </a:pPr>
            <a:r>
              <a:rPr lang="en-GB" sz="2000" b="0" i="0" u="none" strike="noStrike" baseline="0">
                <a:solidFill>
                  <a:srgbClr val="000000"/>
                </a:solidFill>
                <a:latin typeface="Segoe UI" panose="020B0502040204020203" pitchFamily="34" charset="0"/>
              </a:rPr>
              <a:t>Country ownership</a:t>
            </a:r>
          </a:p>
          <a:p>
            <a:pPr marL="685800" lvl="1" indent="-342900">
              <a:buFont typeface="+mj-lt"/>
              <a:buAutoNum type="arabicPeriod"/>
            </a:pPr>
            <a:r>
              <a:rPr lang="en-US" sz="2000" b="0" i="0" u="none" strike="noStrike" baseline="0">
                <a:solidFill>
                  <a:srgbClr val="000000"/>
                </a:solidFill>
                <a:latin typeface="Segoe UI" panose="020B0502040204020203" pitchFamily="34" charset="0"/>
              </a:rPr>
              <a:t>Balanced focus on adaptation and mitigation</a:t>
            </a:r>
          </a:p>
          <a:p>
            <a:pPr marL="685800" lvl="1" indent="-342900">
              <a:buFont typeface="+mj-lt"/>
              <a:buAutoNum type="arabicPeriod"/>
            </a:pPr>
            <a:r>
              <a:rPr lang="en-US" sz="2000" b="0" i="0" u="none" strike="noStrike" baseline="0">
                <a:solidFill>
                  <a:srgbClr val="000000"/>
                </a:solidFill>
                <a:latin typeface="Segoe UI" panose="020B0502040204020203" pitchFamily="34" charset="0"/>
              </a:rPr>
              <a:t>Integration of national development and climate change priorities</a:t>
            </a:r>
          </a:p>
          <a:p>
            <a:pPr>
              <a:buFontTx/>
              <a:buChar char="-"/>
            </a:pPr>
            <a:endParaRPr lang="en-US" sz="1400" i="1">
              <a:cs typeface="Arial" panose="020B0604020202020204" pitchFamily="34" charset="0"/>
            </a:endParaRPr>
          </a:p>
          <a:p>
            <a:pPr>
              <a:buFontTx/>
              <a:buChar char="-"/>
            </a:pPr>
            <a:endParaRPr lang="da-DK" sz="1400" i="1">
              <a:cs typeface="Arial" panose="020B0604020202020204" pitchFamily="34" charset="0"/>
            </a:endParaRPr>
          </a:p>
        </p:txBody>
      </p:sp>
      <p:sp>
        <p:nvSpPr>
          <p:cNvPr id="17" name="Rectangle 16">
            <a:extLst>
              <a:ext uri="{FF2B5EF4-FFF2-40B4-BE49-F238E27FC236}">
                <a16:creationId xmlns:a16="http://schemas.microsoft.com/office/drawing/2014/main" id="{5EB10AD8-C3FF-F4C7-94D6-2BAF37FA11E3}"/>
              </a:ext>
            </a:extLst>
          </p:cNvPr>
          <p:cNvSpPr/>
          <p:nvPr/>
        </p:nvSpPr>
        <p:spPr>
          <a:xfrm>
            <a:off x="3815685" y="108449"/>
            <a:ext cx="1601657"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Concept notes</a:t>
            </a:r>
          </a:p>
        </p:txBody>
      </p:sp>
      <p:sp>
        <p:nvSpPr>
          <p:cNvPr id="20" name="Rectangle 19">
            <a:extLst>
              <a:ext uri="{FF2B5EF4-FFF2-40B4-BE49-F238E27FC236}">
                <a16:creationId xmlns:a16="http://schemas.microsoft.com/office/drawing/2014/main" id="{A4E15D3B-4453-DC90-AE18-2D024051064A}"/>
              </a:ext>
            </a:extLst>
          </p:cNvPr>
          <p:cNvSpPr/>
          <p:nvPr/>
        </p:nvSpPr>
        <p:spPr>
          <a:xfrm>
            <a:off x="6118109" y="115920"/>
            <a:ext cx="8243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Agenda</a:t>
            </a:r>
          </a:p>
        </p:txBody>
      </p:sp>
      <p:sp>
        <p:nvSpPr>
          <p:cNvPr id="8" name="Rectangle 9">
            <a:extLst>
              <a:ext uri="{FF2B5EF4-FFF2-40B4-BE49-F238E27FC236}">
                <a16:creationId xmlns:a16="http://schemas.microsoft.com/office/drawing/2014/main" id="{959FA757-DB9B-37B2-1C87-E10D6DA74C04}"/>
              </a:ext>
            </a:extLst>
          </p:cNvPr>
          <p:cNvSpPr/>
          <p:nvPr/>
        </p:nvSpPr>
        <p:spPr>
          <a:xfrm>
            <a:off x="0" y="-39402"/>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337215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B221958C-FDDA-D0D2-1C69-03E0BC432A2B}"/>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3" name="Connecteur droit 5">
            <a:extLst>
              <a:ext uri="{FF2B5EF4-FFF2-40B4-BE49-F238E27FC236}">
                <a16:creationId xmlns:a16="http://schemas.microsoft.com/office/drawing/2014/main" id="{4A2BC5AF-FC45-C757-82CE-3883F625ECB9}"/>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9CA0E514-2D6C-0C32-D0A0-A0B986B1FCE6}"/>
              </a:ext>
            </a:extLst>
          </p:cNvPr>
          <p:cNvSpPr txBox="1">
            <a:spLocks/>
          </p:cNvSpPr>
          <p:nvPr/>
        </p:nvSpPr>
        <p:spPr>
          <a:xfrm>
            <a:off x="579551" y="6539936"/>
            <a:ext cx="10161019" cy="22080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5" name="Image 8">
            <a:extLst>
              <a:ext uri="{FF2B5EF4-FFF2-40B4-BE49-F238E27FC236}">
                <a16:creationId xmlns:a16="http://schemas.microsoft.com/office/drawing/2014/main" id="{F0A57576-E66A-4F0A-2E61-DD3B95D83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8690" y="5473700"/>
            <a:ext cx="1380173" cy="1380173"/>
          </a:xfrm>
          <a:prstGeom prst="rect">
            <a:avLst/>
          </a:prstGeom>
        </p:spPr>
      </p:pic>
      <p:sp>
        <p:nvSpPr>
          <p:cNvPr id="6" name="Titre 14">
            <a:extLst>
              <a:ext uri="{FF2B5EF4-FFF2-40B4-BE49-F238E27FC236}">
                <a16:creationId xmlns:a16="http://schemas.microsoft.com/office/drawing/2014/main" id="{663CFB14-4C57-2C82-222C-A0817888570B}"/>
              </a:ext>
            </a:extLst>
          </p:cNvPr>
          <p:cNvSpPr txBox="1">
            <a:spLocks/>
          </p:cNvSpPr>
          <p:nvPr/>
        </p:nvSpPr>
        <p:spPr>
          <a:xfrm>
            <a:off x="578498" y="1897779"/>
            <a:ext cx="2126602" cy="1347178"/>
          </a:xfrm>
          <a:prstGeom prst="rect">
            <a:avLst/>
          </a:prstGeom>
        </p:spPr>
        <p:txBody>
          <a:bodyPr lIns="0" tIns="0" rIns="0" bIns="0" anchor="t" anchorCtr="0">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spc="100">
                <a:solidFill>
                  <a:srgbClr val="0ABAEE"/>
                </a:solidFill>
                <a:latin typeface="Myriad Pro Cond" panose="020B0506030403020204" pitchFamily="34" charset="0"/>
                <a:ea typeface="Roboto Condensed" panose="02000000000000000000" pitchFamily="2" charset="0"/>
                <a:cs typeface="+mn-cs"/>
              </a:rPr>
              <a:t>Expected outcome and outputs</a:t>
            </a:r>
          </a:p>
        </p:txBody>
      </p:sp>
      <p:sp>
        <p:nvSpPr>
          <p:cNvPr id="7" name="Titre 14">
            <a:extLst>
              <a:ext uri="{FF2B5EF4-FFF2-40B4-BE49-F238E27FC236}">
                <a16:creationId xmlns:a16="http://schemas.microsoft.com/office/drawing/2014/main" id="{2C2BAE5E-7623-E47A-4701-F518158BCBB4}"/>
              </a:ext>
            </a:extLst>
          </p:cNvPr>
          <p:cNvSpPr txBox="1">
            <a:spLocks/>
          </p:cNvSpPr>
          <p:nvPr/>
        </p:nvSpPr>
        <p:spPr>
          <a:xfrm>
            <a:off x="3154460" y="952262"/>
            <a:ext cx="8189815" cy="212188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lnSpc>
                <a:spcPct val="100000"/>
              </a:lnSpc>
              <a:spcBef>
                <a:spcPts val="600"/>
              </a:spcBef>
              <a:spcAft>
                <a:spcPts val="600"/>
              </a:spcAft>
              <a:buFont typeface="Arial" panose="020B0604020202020204" pitchFamily="34" charset="0"/>
              <a:buChar char="•"/>
            </a:pPr>
            <a:endParaRPr lang="en-GB" sz="2100" b="1" spc="100">
              <a:latin typeface="Myriad Pro Cond" panose="020B0506030403020204" pitchFamily="34" charset="0"/>
              <a:ea typeface="Roboto Condensed" panose="02000000000000000000" pitchFamily="2" charset="0"/>
            </a:endParaRPr>
          </a:p>
          <a:p>
            <a:pPr algn="l">
              <a:lnSpc>
                <a:spcPct val="100000"/>
              </a:lnSpc>
              <a:spcBef>
                <a:spcPts val="600"/>
              </a:spcBef>
              <a:spcAft>
                <a:spcPts val="600"/>
              </a:spcAft>
            </a:pPr>
            <a:r>
              <a:rPr lang="en-GB" sz="2100" b="1" spc="100">
                <a:latin typeface="Myriad Pro Cond" panose="020B0506030403020204" pitchFamily="34" charset="0"/>
                <a:ea typeface="Roboto Condensed" panose="02000000000000000000" pitchFamily="2" charset="0"/>
              </a:rPr>
              <a:t>Outcome: </a:t>
            </a:r>
            <a:br>
              <a:rPr lang="en-GB" sz="2100" b="1" spc="100">
                <a:latin typeface="Myriad Pro Cond" panose="020B0506030403020204" pitchFamily="34" charset="0"/>
                <a:ea typeface="Roboto Condensed" panose="02000000000000000000" pitchFamily="2" charset="0"/>
              </a:rPr>
            </a:br>
            <a:r>
              <a:rPr lang="en-GB" sz="500" b="1" spc="100">
                <a:latin typeface="Myriad Pro Cond" panose="020B0506030403020204" pitchFamily="34" charset="0"/>
                <a:ea typeface="Roboto Condensed" panose="02000000000000000000" pitchFamily="2" charset="0"/>
              </a:rPr>
              <a:t> </a:t>
            </a:r>
            <a:br>
              <a:rPr lang="en-GB" sz="2100" b="1" spc="100">
                <a:latin typeface="Myriad Pro Cond" panose="020B0506030403020204" pitchFamily="34" charset="0"/>
                <a:ea typeface="Roboto Condensed" panose="02000000000000000000" pitchFamily="2" charset="0"/>
              </a:rPr>
            </a:br>
            <a:r>
              <a:rPr lang="en-GB" sz="2100" i="1" spc="100">
                <a:latin typeface="Myriad Pro Cond" panose="020B0506030403020204" pitchFamily="34" charset="0"/>
                <a:ea typeface="Roboto Condensed" panose="02000000000000000000" pitchFamily="2" charset="0"/>
              </a:rPr>
              <a:t>Partner countries are applying a systematic approach to using policies and economic instruments that drives public and private investment in NDC implementation.</a:t>
            </a:r>
            <a:br>
              <a:rPr lang="en-GB" sz="2100" spc="100">
                <a:latin typeface="Myriad Pro Cond" panose="020B0506030403020204" pitchFamily="34" charset="0"/>
                <a:ea typeface="Roboto Condensed" panose="02000000000000000000" pitchFamily="2" charset="0"/>
              </a:rPr>
            </a:br>
            <a:endParaRPr lang="en-GB" sz="2100" spc="100">
              <a:latin typeface="Myriad Pro Cond" panose="020B0506030403020204" pitchFamily="34" charset="0"/>
              <a:ea typeface="Roboto Condensed" panose="02000000000000000000" pitchFamily="2" charset="0"/>
            </a:endParaRPr>
          </a:p>
          <a:p>
            <a:pPr algn="l">
              <a:lnSpc>
                <a:spcPct val="100000"/>
              </a:lnSpc>
              <a:spcBef>
                <a:spcPts val="600"/>
              </a:spcBef>
              <a:spcAft>
                <a:spcPts val="600"/>
              </a:spcAft>
            </a:pPr>
            <a:r>
              <a:rPr lang="en-GB" sz="2100" b="1" spc="100">
                <a:latin typeface="Myriad Pro Cond" panose="020B0506030403020204" pitchFamily="34" charset="0"/>
                <a:ea typeface="Roboto Condensed" panose="02000000000000000000" pitchFamily="2" charset="0"/>
              </a:rPr>
              <a:t>Outputs:</a:t>
            </a:r>
          </a:p>
        </p:txBody>
      </p:sp>
      <p:graphicFrame>
        <p:nvGraphicFramePr>
          <p:cNvPr id="14" name="Table 2">
            <a:extLst>
              <a:ext uri="{FF2B5EF4-FFF2-40B4-BE49-F238E27FC236}">
                <a16:creationId xmlns:a16="http://schemas.microsoft.com/office/drawing/2014/main" id="{FCDDCD68-E895-34FC-B1C3-119AC96EE3FA}"/>
              </a:ext>
            </a:extLst>
          </p:cNvPr>
          <p:cNvGraphicFramePr>
            <a:graphicFrameLocks noGrp="1"/>
          </p:cNvGraphicFramePr>
          <p:nvPr>
            <p:extLst>
              <p:ext uri="{D42A27DB-BD31-4B8C-83A1-F6EECF244321}">
                <p14:modId xmlns:p14="http://schemas.microsoft.com/office/powerpoint/2010/main" val="1262583395"/>
              </p:ext>
            </p:extLst>
          </p:nvPr>
        </p:nvGraphicFramePr>
        <p:xfrm>
          <a:off x="6215094" y="3986996"/>
          <a:ext cx="2793193" cy="1737197"/>
        </p:xfrm>
        <a:graphic>
          <a:graphicData uri="http://schemas.openxmlformats.org/drawingml/2006/table">
            <a:tbl>
              <a:tblPr firstRow="1" bandRow="1">
                <a:tableStyleId>{5C22544A-7EE6-4342-B048-85BDC9FD1C3A}</a:tableStyleId>
              </a:tblPr>
              <a:tblGrid>
                <a:gridCol w="2793193">
                  <a:extLst>
                    <a:ext uri="{9D8B030D-6E8A-4147-A177-3AD203B41FA5}">
                      <a16:colId xmlns:a16="http://schemas.microsoft.com/office/drawing/2014/main" val="3873763734"/>
                    </a:ext>
                  </a:extLst>
                </a:gridCol>
              </a:tblGrid>
              <a:tr h="1737197">
                <a:tc>
                  <a:txBody>
                    <a:bodyPr/>
                    <a:lstStyle/>
                    <a:p>
                      <a:pPr indent="0">
                        <a:lnSpc>
                          <a:spcPct val="100000"/>
                        </a:lnSpc>
                        <a:spcBef>
                          <a:spcPts val="300"/>
                        </a:spcBef>
                        <a:spcAft>
                          <a:spcPts val="600"/>
                        </a:spcAft>
                      </a:pPr>
                      <a:r>
                        <a:rPr lang="en-GB" sz="1400" b="0" kern="1200">
                          <a:solidFill>
                            <a:schemeClr val="lt1"/>
                          </a:solidFill>
                          <a:latin typeface="Myriad Pro Cond" panose="020B0506030403020204"/>
                          <a:ea typeface="+mn-ea"/>
                          <a:cs typeface="+mn-cs"/>
                        </a:rPr>
                        <a:t>Financial institutions are engaged in the </a:t>
                      </a:r>
                      <a:r>
                        <a:rPr lang="en-GB" sz="1400" b="1" kern="1200">
                          <a:solidFill>
                            <a:schemeClr val="lt1"/>
                          </a:solidFill>
                          <a:latin typeface="Myriad Pro Cond" panose="020B0506030403020204"/>
                          <a:ea typeface="+mn-ea"/>
                          <a:cs typeface="+mn-cs"/>
                        </a:rPr>
                        <a:t>development of climate-friendly investment plans and proposals</a:t>
                      </a:r>
                      <a:r>
                        <a:rPr lang="en-GB" sz="1400" b="0" kern="1200">
                          <a:solidFill>
                            <a:schemeClr val="lt1"/>
                          </a:solidFill>
                          <a:latin typeface="Myriad Pro Cond" panose="020B0506030403020204"/>
                          <a:ea typeface="+mn-ea"/>
                          <a:cs typeface="+mn-cs"/>
                        </a:rPr>
                        <a:t> led by governments</a:t>
                      </a:r>
                      <a:endParaRPr lang="en-US" sz="1400" b="0" kern="1200">
                        <a:solidFill>
                          <a:schemeClr val="lt1"/>
                        </a:solidFill>
                        <a:latin typeface="Myriad Pro Cond" panose="020B0506030403020204"/>
                        <a:ea typeface="Roboto Condensed" panose="02000000000000000000" pitchFamily="2" charset="0"/>
                        <a:cs typeface="+mn-cs"/>
                      </a:endParaRPr>
                    </a:p>
                  </a:txBody>
                  <a:tcPr marL="102225" marR="102225" marT="102225" marB="1022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graphicFrame>
        <p:nvGraphicFramePr>
          <p:cNvPr id="15" name="Table 2">
            <a:extLst>
              <a:ext uri="{FF2B5EF4-FFF2-40B4-BE49-F238E27FC236}">
                <a16:creationId xmlns:a16="http://schemas.microsoft.com/office/drawing/2014/main" id="{1EA148EB-A787-BBC0-0838-941BCA2F6B8A}"/>
              </a:ext>
            </a:extLst>
          </p:cNvPr>
          <p:cNvGraphicFramePr>
            <a:graphicFrameLocks noGrp="1"/>
          </p:cNvGraphicFramePr>
          <p:nvPr/>
        </p:nvGraphicFramePr>
        <p:xfrm>
          <a:off x="528612" y="3986997"/>
          <a:ext cx="2793193" cy="1730032"/>
        </p:xfrm>
        <a:graphic>
          <a:graphicData uri="http://schemas.openxmlformats.org/drawingml/2006/table">
            <a:tbl>
              <a:tblPr firstRow="1" bandRow="1">
                <a:tableStyleId>{5C22544A-7EE6-4342-B048-85BDC9FD1C3A}</a:tableStyleId>
              </a:tblPr>
              <a:tblGrid>
                <a:gridCol w="2793193">
                  <a:extLst>
                    <a:ext uri="{9D8B030D-6E8A-4147-A177-3AD203B41FA5}">
                      <a16:colId xmlns:a16="http://schemas.microsoft.com/office/drawing/2014/main" val="1921457905"/>
                    </a:ext>
                  </a:extLst>
                </a:gridCol>
              </a:tblGrid>
              <a:tr h="1730032">
                <a:tc>
                  <a:txBody>
                    <a:bodyPr/>
                    <a:lstStyle/>
                    <a:p>
                      <a:pPr marL="0" marR="0" indent="0" algn="l">
                        <a:spcBef>
                          <a:spcPts val="300"/>
                        </a:spcBef>
                        <a:spcAft>
                          <a:spcPts val="600"/>
                        </a:spcAft>
                        <a:buFont typeface="Wingdings" panose="05000000000000000000" pitchFamily="2" charset="2"/>
                        <a:buNone/>
                      </a:pPr>
                      <a:r>
                        <a:rPr lang="en-GB" sz="1400" b="0" kern="1200">
                          <a:solidFill>
                            <a:schemeClr val="lt1"/>
                          </a:solidFill>
                          <a:latin typeface="Myriad Pro Cond" panose="020B0506030403020204"/>
                          <a:ea typeface="+mn-ea"/>
                          <a:cs typeface="+mn-cs"/>
                        </a:rPr>
                        <a:t>Partner institutions are leading NDC implementation and driving more ambitious NDCs with the </a:t>
                      </a:r>
                      <a:r>
                        <a:rPr lang="en-GB" sz="1400" b="1" kern="1200">
                          <a:solidFill>
                            <a:schemeClr val="lt1"/>
                          </a:solidFill>
                          <a:latin typeface="Myriad Pro Cond" panose="020B0506030403020204"/>
                          <a:ea typeface="+mn-ea"/>
                          <a:cs typeface="+mn-cs"/>
                        </a:rPr>
                        <a:t>engagement and support of relevant national stakeholders.</a:t>
                      </a:r>
                      <a:endParaRPr lang="en-GB" sz="1400" b="1" kern="1200" noProof="0">
                        <a:solidFill>
                          <a:schemeClr val="lt1"/>
                        </a:solidFill>
                        <a:latin typeface="Myriad Pro Cond" panose="020B0506030403020204"/>
                        <a:ea typeface="+mn-ea"/>
                        <a:cs typeface="+mn-cs"/>
                      </a:endParaRPr>
                    </a:p>
                  </a:txBody>
                  <a:tcPr marL="102225" marR="102225" marT="102225" marB="102225"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graphicFrame>
        <p:nvGraphicFramePr>
          <p:cNvPr id="16" name="Table 2">
            <a:extLst>
              <a:ext uri="{FF2B5EF4-FFF2-40B4-BE49-F238E27FC236}">
                <a16:creationId xmlns:a16="http://schemas.microsoft.com/office/drawing/2014/main" id="{A737B52D-7E26-C5DF-8120-445E677E0326}"/>
              </a:ext>
            </a:extLst>
          </p:cNvPr>
          <p:cNvGraphicFramePr>
            <a:graphicFrameLocks noGrp="1"/>
          </p:cNvGraphicFramePr>
          <p:nvPr/>
        </p:nvGraphicFramePr>
        <p:xfrm>
          <a:off x="3371853" y="3986996"/>
          <a:ext cx="2793193" cy="1730033"/>
        </p:xfrm>
        <a:graphic>
          <a:graphicData uri="http://schemas.openxmlformats.org/drawingml/2006/table">
            <a:tbl>
              <a:tblPr firstRow="1" bandRow="1">
                <a:tableStyleId>{5C22544A-7EE6-4342-B048-85BDC9FD1C3A}</a:tableStyleId>
              </a:tblPr>
              <a:tblGrid>
                <a:gridCol w="2793193">
                  <a:extLst>
                    <a:ext uri="{9D8B030D-6E8A-4147-A177-3AD203B41FA5}">
                      <a16:colId xmlns:a16="http://schemas.microsoft.com/office/drawing/2014/main" val="3559775901"/>
                    </a:ext>
                  </a:extLst>
                </a:gridCol>
              </a:tblGrid>
              <a:tr h="1730033">
                <a:tc>
                  <a:txBody>
                    <a:bodyPr/>
                    <a:lstStyle/>
                    <a:p>
                      <a:pPr indent="0">
                        <a:lnSpc>
                          <a:spcPct val="100000"/>
                        </a:lnSpc>
                        <a:spcBef>
                          <a:spcPts val="300"/>
                        </a:spcBef>
                        <a:spcAft>
                          <a:spcPts val="600"/>
                        </a:spcAft>
                      </a:pPr>
                      <a:r>
                        <a:rPr lang="en-GB" sz="1600" b="0" kern="1200">
                          <a:solidFill>
                            <a:schemeClr val="lt1"/>
                          </a:solidFill>
                          <a:effectLst/>
                          <a:latin typeface="+mn-lt"/>
                          <a:ea typeface="+mn-ea"/>
                          <a:cs typeface="+mn-cs"/>
                        </a:rPr>
                        <a:t>R</a:t>
                      </a:r>
                      <a:r>
                        <a:rPr lang="en-GB" sz="1400" b="0" kern="1200">
                          <a:solidFill>
                            <a:schemeClr val="lt1"/>
                          </a:solidFill>
                          <a:latin typeface="Myriad Pro Cond" panose="020B0506030403020204"/>
                          <a:ea typeface="+mn-ea"/>
                          <a:cs typeface="+mn-cs"/>
                        </a:rPr>
                        <a:t>elevant actors have the </a:t>
                      </a:r>
                      <a:r>
                        <a:rPr lang="en-GB" sz="1400" b="1" kern="1200">
                          <a:solidFill>
                            <a:schemeClr val="lt1"/>
                          </a:solidFill>
                          <a:latin typeface="Myriad Pro Cond" panose="020B0506030403020204"/>
                          <a:ea typeface="+mn-ea"/>
                          <a:cs typeface="+mn-cs"/>
                        </a:rPr>
                        <a:t>knowledge on policies and programmes </a:t>
                      </a:r>
                      <a:r>
                        <a:rPr lang="en-GB" sz="1400" b="0" kern="1200">
                          <a:solidFill>
                            <a:schemeClr val="lt1"/>
                          </a:solidFill>
                          <a:latin typeface="Myriad Pro Cond" panose="020B0506030403020204"/>
                          <a:ea typeface="+mn-ea"/>
                          <a:cs typeface="+mn-cs"/>
                        </a:rPr>
                        <a:t>needed to drive NDC implementation in the priority mitigation and/or adaptation sectors.</a:t>
                      </a:r>
                    </a:p>
                  </a:txBody>
                  <a:tcPr marL="102225" marR="102225" marT="102225" marB="1022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graphicFrame>
        <p:nvGraphicFramePr>
          <p:cNvPr id="17" name="Table 2">
            <a:extLst>
              <a:ext uri="{FF2B5EF4-FFF2-40B4-BE49-F238E27FC236}">
                <a16:creationId xmlns:a16="http://schemas.microsoft.com/office/drawing/2014/main" id="{8F19D32A-0622-8569-F1E8-4D847ECDFFA3}"/>
              </a:ext>
            </a:extLst>
          </p:cNvPr>
          <p:cNvGraphicFramePr>
            <a:graphicFrameLocks noGrp="1"/>
          </p:cNvGraphicFramePr>
          <p:nvPr/>
        </p:nvGraphicFramePr>
        <p:xfrm>
          <a:off x="9058335" y="3986996"/>
          <a:ext cx="2793193" cy="1736988"/>
        </p:xfrm>
        <a:graphic>
          <a:graphicData uri="http://schemas.openxmlformats.org/drawingml/2006/table">
            <a:tbl>
              <a:tblPr firstRow="1" bandRow="1">
                <a:tableStyleId>{5C22544A-7EE6-4342-B048-85BDC9FD1C3A}</a:tableStyleId>
              </a:tblPr>
              <a:tblGrid>
                <a:gridCol w="2793193">
                  <a:extLst>
                    <a:ext uri="{9D8B030D-6E8A-4147-A177-3AD203B41FA5}">
                      <a16:colId xmlns:a16="http://schemas.microsoft.com/office/drawing/2014/main" val="2207346804"/>
                    </a:ext>
                  </a:extLst>
                </a:gridCol>
              </a:tblGrid>
              <a:tr h="1736988">
                <a:tc>
                  <a:txBody>
                    <a:bodyPr/>
                    <a:lstStyle/>
                    <a:p>
                      <a:pPr indent="0">
                        <a:lnSpc>
                          <a:spcPct val="100000"/>
                        </a:lnSpc>
                        <a:spcBef>
                          <a:spcPts val="300"/>
                        </a:spcBef>
                        <a:spcAft>
                          <a:spcPts val="600"/>
                        </a:spcAft>
                      </a:pPr>
                      <a:r>
                        <a:rPr lang="en-GB" sz="1400" b="1" kern="1200">
                          <a:solidFill>
                            <a:schemeClr val="lt1"/>
                          </a:solidFill>
                          <a:latin typeface="Myriad Pro Cond" panose="020B0506030403020204"/>
                          <a:ea typeface="+mn-ea"/>
                          <a:cs typeface="+mn-cs"/>
                        </a:rPr>
                        <a:t>Experiences and lessons learned are shared </a:t>
                      </a:r>
                      <a:r>
                        <a:rPr lang="en-GB" sz="1400" b="0" kern="1200">
                          <a:solidFill>
                            <a:schemeClr val="lt1"/>
                          </a:solidFill>
                          <a:latin typeface="Myriad Pro Cond" panose="020B0506030403020204"/>
                          <a:ea typeface="+mn-ea"/>
                          <a:cs typeface="+mn-cs"/>
                        </a:rPr>
                        <a:t>among partner countries and beyond, creating a foundation for enhanced ambition.</a:t>
                      </a:r>
                      <a:endParaRPr lang="en-GB" sz="1400" b="0" kern="1200" noProof="0">
                        <a:solidFill>
                          <a:schemeClr val="lt1"/>
                        </a:solidFill>
                        <a:latin typeface="Myriad Pro Cond" panose="020B0506030403020204"/>
                        <a:ea typeface="+mn-ea"/>
                        <a:cs typeface="+mn-cs"/>
                      </a:endParaRPr>
                    </a:p>
                  </a:txBody>
                  <a:tcPr marL="102225" marR="102225" marT="102225" marB="102225"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sp>
        <p:nvSpPr>
          <p:cNvPr id="19" name="Rectangle 25">
            <a:extLst>
              <a:ext uri="{FF2B5EF4-FFF2-40B4-BE49-F238E27FC236}">
                <a16:creationId xmlns:a16="http://schemas.microsoft.com/office/drawing/2014/main" id="{7D9AAC31-635A-FE07-C3CA-B2CD8496153B}"/>
              </a:ext>
            </a:extLst>
          </p:cNvPr>
          <p:cNvSpPr/>
          <p:nvPr/>
        </p:nvSpPr>
        <p:spPr>
          <a:xfrm rot="2700000">
            <a:off x="5118923" y="3641389"/>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grpSp>
        <p:nvGrpSpPr>
          <p:cNvPr id="20" name="Group 26">
            <a:extLst>
              <a:ext uri="{FF2B5EF4-FFF2-40B4-BE49-F238E27FC236}">
                <a16:creationId xmlns:a16="http://schemas.microsoft.com/office/drawing/2014/main" id="{14D92747-F324-5ED0-43A5-88809AB223B2}"/>
              </a:ext>
            </a:extLst>
          </p:cNvPr>
          <p:cNvGrpSpPr/>
          <p:nvPr/>
        </p:nvGrpSpPr>
        <p:grpSpPr>
          <a:xfrm>
            <a:off x="7413982" y="3749137"/>
            <a:ext cx="393096" cy="391994"/>
            <a:chOff x="1741537" y="561411"/>
            <a:chExt cx="467114" cy="465804"/>
          </a:xfrm>
        </p:grpSpPr>
        <p:sp>
          <p:nvSpPr>
            <p:cNvPr id="21" name="Oval 27">
              <a:extLst>
                <a:ext uri="{FF2B5EF4-FFF2-40B4-BE49-F238E27FC236}">
                  <a16:creationId xmlns:a16="http://schemas.microsoft.com/office/drawing/2014/main" id="{210F58D8-BB44-0F8A-8069-F26C89CCD66E}"/>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22" name="TextBox 28">
              <a:extLst>
                <a:ext uri="{FF2B5EF4-FFF2-40B4-BE49-F238E27FC236}">
                  <a16:creationId xmlns:a16="http://schemas.microsoft.com/office/drawing/2014/main" id="{CC0DD236-C7C3-FBFF-78AD-0B04678A62F0}"/>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3</a:t>
              </a:r>
            </a:p>
          </p:txBody>
        </p:sp>
      </p:grpSp>
      <p:grpSp>
        <p:nvGrpSpPr>
          <p:cNvPr id="23" name="Group 30">
            <a:extLst>
              <a:ext uri="{FF2B5EF4-FFF2-40B4-BE49-F238E27FC236}">
                <a16:creationId xmlns:a16="http://schemas.microsoft.com/office/drawing/2014/main" id="{04FCDD73-6ADF-DE05-BF2B-7615CB29FE2C}"/>
              </a:ext>
            </a:extLst>
          </p:cNvPr>
          <p:cNvGrpSpPr/>
          <p:nvPr/>
        </p:nvGrpSpPr>
        <p:grpSpPr>
          <a:xfrm>
            <a:off x="10258383" y="3749137"/>
            <a:ext cx="393096" cy="391994"/>
            <a:chOff x="1741537" y="561411"/>
            <a:chExt cx="467114" cy="465804"/>
          </a:xfrm>
        </p:grpSpPr>
        <p:sp>
          <p:nvSpPr>
            <p:cNvPr id="24" name="Oval 32">
              <a:extLst>
                <a:ext uri="{FF2B5EF4-FFF2-40B4-BE49-F238E27FC236}">
                  <a16:creationId xmlns:a16="http://schemas.microsoft.com/office/drawing/2014/main" id="{81AC0509-8A05-D6A1-31A3-138DB7055C21}"/>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25" name="TextBox 33">
              <a:extLst>
                <a:ext uri="{FF2B5EF4-FFF2-40B4-BE49-F238E27FC236}">
                  <a16:creationId xmlns:a16="http://schemas.microsoft.com/office/drawing/2014/main" id="{5EBF73A6-CA7B-EAE0-836D-6293C1A1E136}"/>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4</a:t>
              </a:r>
            </a:p>
          </p:txBody>
        </p:sp>
      </p:grpSp>
      <p:grpSp>
        <p:nvGrpSpPr>
          <p:cNvPr id="26" name="Group 34">
            <a:extLst>
              <a:ext uri="{FF2B5EF4-FFF2-40B4-BE49-F238E27FC236}">
                <a16:creationId xmlns:a16="http://schemas.microsoft.com/office/drawing/2014/main" id="{6F46E8BF-F5AF-C052-4AAC-F290C5C4F4C1}"/>
              </a:ext>
            </a:extLst>
          </p:cNvPr>
          <p:cNvGrpSpPr/>
          <p:nvPr/>
        </p:nvGrpSpPr>
        <p:grpSpPr>
          <a:xfrm>
            <a:off x="4567724" y="3752500"/>
            <a:ext cx="393096" cy="391994"/>
            <a:chOff x="1741537" y="561411"/>
            <a:chExt cx="467114" cy="465804"/>
          </a:xfrm>
        </p:grpSpPr>
        <p:sp>
          <p:nvSpPr>
            <p:cNvPr id="27" name="Oval 35">
              <a:extLst>
                <a:ext uri="{FF2B5EF4-FFF2-40B4-BE49-F238E27FC236}">
                  <a16:creationId xmlns:a16="http://schemas.microsoft.com/office/drawing/2014/main" id="{422922E1-E5DB-23BE-F297-D9DC0F8CE198}"/>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28" name="TextBox 36">
              <a:extLst>
                <a:ext uri="{FF2B5EF4-FFF2-40B4-BE49-F238E27FC236}">
                  <a16:creationId xmlns:a16="http://schemas.microsoft.com/office/drawing/2014/main" id="{756DB483-A545-2961-B6D5-0C85BD3BA7E4}"/>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2</a:t>
              </a:r>
            </a:p>
          </p:txBody>
        </p:sp>
      </p:grpSp>
      <p:grpSp>
        <p:nvGrpSpPr>
          <p:cNvPr id="29" name="Group 37">
            <a:extLst>
              <a:ext uri="{FF2B5EF4-FFF2-40B4-BE49-F238E27FC236}">
                <a16:creationId xmlns:a16="http://schemas.microsoft.com/office/drawing/2014/main" id="{B7AEFBDE-FA24-B81E-2EC0-EA418175EB2A}"/>
              </a:ext>
            </a:extLst>
          </p:cNvPr>
          <p:cNvGrpSpPr/>
          <p:nvPr/>
        </p:nvGrpSpPr>
        <p:grpSpPr>
          <a:xfrm>
            <a:off x="1728660" y="3749137"/>
            <a:ext cx="393096" cy="391994"/>
            <a:chOff x="1741537" y="561411"/>
            <a:chExt cx="467114" cy="465804"/>
          </a:xfrm>
        </p:grpSpPr>
        <p:sp>
          <p:nvSpPr>
            <p:cNvPr id="30" name="Oval 38">
              <a:extLst>
                <a:ext uri="{FF2B5EF4-FFF2-40B4-BE49-F238E27FC236}">
                  <a16:creationId xmlns:a16="http://schemas.microsoft.com/office/drawing/2014/main" id="{210E96FA-C8A4-F18B-982A-9C36CD338C0B}"/>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31" name="TextBox 39">
              <a:extLst>
                <a:ext uri="{FF2B5EF4-FFF2-40B4-BE49-F238E27FC236}">
                  <a16:creationId xmlns:a16="http://schemas.microsoft.com/office/drawing/2014/main" id="{3EC6AADE-0BAF-11B6-678E-0B2DA2A21DDA}"/>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1</a:t>
              </a:r>
            </a:p>
          </p:txBody>
        </p:sp>
      </p:grpSp>
      <p:sp>
        <p:nvSpPr>
          <p:cNvPr id="32" name="Rectangle 13">
            <a:extLst>
              <a:ext uri="{FF2B5EF4-FFF2-40B4-BE49-F238E27FC236}">
                <a16:creationId xmlns:a16="http://schemas.microsoft.com/office/drawing/2014/main" id="{612DC314-7F49-B44C-AEB4-79825E9E3E45}"/>
              </a:ext>
            </a:extLst>
          </p:cNvPr>
          <p:cNvSpPr/>
          <p:nvPr/>
        </p:nvSpPr>
        <p:spPr>
          <a:xfrm>
            <a:off x="2316538" y="95721"/>
            <a:ext cx="1920590"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Outcome &amp; outputs</a:t>
            </a:r>
            <a:endParaRPr lang="en-GB" sz="1400" cap="all" spc="100">
              <a:solidFill>
                <a:schemeClr val="bg1"/>
              </a:solidFill>
              <a:latin typeface="Myriad Pro Cond" panose="020B0506030403020204" pitchFamily="34" charset="0"/>
            </a:endParaRPr>
          </a:p>
        </p:txBody>
      </p:sp>
      <p:sp>
        <p:nvSpPr>
          <p:cNvPr id="33" name="Rectangle 15">
            <a:extLst>
              <a:ext uri="{FF2B5EF4-FFF2-40B4-BE49-F238E27FC236}">
                <a16:creationId xmlns:a16="http://schemas.microsoft.com/office/drawing/2014/main" id="{9C6F72D1-C1FA-2546-A6BE-4973007E0BD6}"/>
              </a:ext>
            </a:extLst>
          </p:cNvPr>
          <p:cNvSpPr/>
          <p:nvPr/>
        </p:nvSpPr>
        <p:spPr>
          <a:xfrm>
            <a:off x="583531" y="98202"/>
            <a:ext cx="919675"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OVERVIEW</a:t>
            </a:r>
            <a:endParaRPr lang="en-GB" cap="all" spc="100">
              <a:solidFill>
                <a:srgbClr val="82CFF5"/>
              </a:solidFill>
              <a:latin typeface="Myriad Pro Cond" panose="020B0506030403020204" pitchFamily="34" charset="0"/>
            </a:endParaRPr>
          </a:p>
        </p:txBody>
      </p:sp>
      <p:sp>
        <p:nvSpPr>
          <p:cNvPr id="35" name="Rectangle 17">
            <a:extLst>
              <a:ext uri="{FF2B5EF4-FFF2-40B4-BE49-F238E27FC236}">
                <a16:creationId xmlns:a16="http://schemas.microsoft.com/office/drawing/2014/main" id="{8EB92A1F-1655-0E49-A3C8-B5BBD0C8FAB3}"/>
              </a:ext>
            </a:extLst>
          </p:cNvPr>
          <p:cNvSpPr/>
          <p:nvPr/>
        </p:nvSpPr>
        <p:spPr>
          <a:xfrm>
            <a:off x="5097501" y="98202"/>
            <a:ext cx="2061142"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Partner countries</a:t>
            </a:r>
          </a:p>
        </p:txBody>
      </p:sp>
      <p:sp>
        <p:nvSpPr>
          <p:cNvPr id="36" name="Rectangle 18">
            <a:extLst>
              <a:ext uri="{FF2B5EF4-FFF2-40B4-BE49-F238E27FC236}">
                <a16:creationId xmlns:a16="http://schemas.microsoft.com/office/drawing/2014/main" id="{0332610F-3BB1-4C4F-9B22-28648407603E}"/>
              </a:ext>
            </a:extLst>
          </p:cNvPr>
          <p:cNvSpPr/>
          <p:nvPr/>
        </p:nvSpPr>
        <p:spPr>
          <a:xfrm>
            <a:off x="7776503" y="91799"/>
            <a:ext cx="2443234"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Partnerships &amp; SYNERGIES</a:t>
            </a:r>
          </a:p>
        </p:txBody>
      </p:sp>
      <p:sp>
        <p:nvSpPr>
          <p:cNvPr id="37" name="Rectangle 19">
            <a:extLst>
              <a:ext uri="{FF2B5EF4-FFF2-40B4-BE49-F238E27FC236}">
                <a16:creationId xmlns:a16="http://schemas.microsoft.com/office/drawing/2014/main" id="{5CAE5E0D-246E-EE48-95DE-50EA957115DE}"/>
              </a:ext>
            </a:extLst>
          </p:cNvPr>
          <p:cNvSpPr/>
          <p:nvPr/>
        </p:nvSpPr>
        <p:spPr>
          <a:xfrm>
            <a:off x="11017426" y="105319"/>
            <a:ext cx="62632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Contact</a:t>
            </a:r>
          </a:p>
        </p:txBody>
      </p:sp>
      <p:sp>
        <p:nvSpPr>
          <p:cNvPr id="38" name="Rectangle 28">
            <a:extLst>
              <a:ext uri="{FF2B5EF4-FFF2-40B4-BE49-F238E27FC236}">
                <a16:creationId xmlns:a16="http://schemas.microsoft.com/office/drawing/2014/main" id="{F63F485E-528C-8242-A730-0CB77572DF77}"/>
              </a:ext>
            </a:extLst>
          </p:cNvPr>
          <p:cNvSpPr/>
          <p:nvPr/>
        </p:nvSpPr>
        <p:spPr>
          <a:xfrm rot="2700000">
            <a:off x="3140716" y="432198"/>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8" name="Titre 14">
            <a:extLst>
              <a:ext uri="{FF2B5EF4-FFF2-40B4-BE49-F238E27FC236}">
                <a16:creationId xmlns:a16="http://schemas.microsoft.com/office/drawing/2014/main" id="{B64FF3A4-B649-BAD0-8987-3713F32C0256}"/>
              </a:ext>
            </a:extLst>
          </p:cNvPr>
          <p:cNvSpPr txBox="1">
            <a:spLocks/>
          </p:cNvSpPr>
          <p:nvPr/>
        </p:nvSpPr>
        <p:spPr>
          <a:xfrm>
            <a:off x="293650" y="652928"/>
            <a:ext cx="10616088"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Background: NDC Action project</a:t>
            </a:r>
          </a:p>
        </p:txBody>
      </p:sp>
      <p:sp>
        <p:nvSpPr>
          <p:cNvPr id="9" name="Rectangle 9">
            <a:extLst>
              <a:ext uri="{FF2B5EF4-FFF2-40B4-BE49-F238E27FC236}">
                <a16:creationId xmlns:a16="http://schemas.microsoft.com/office/drawing/2014/main" id="{25B0AD89-003A-E207-6C53-61B9C90F68E4}"/>
              </a:ext>
            </a:extLst>
          </p:cNvPr>
          <p:cNvSpPr/>
          <p:nvPr/>
        </p:nvSpPr>
        <p:spPr>
          <a:xfrm>
            <a:off x="0" y="19525"/>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629019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B221958C-FDDA-D0D2-1C69-03E0BC432A2B}"/>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3" name="Connecteur droit 5">
            <a:extLst>
              <a:ext uri="{FF2B5EF4-FFF2-40B4-BE49-F238E27FC236}">
                <a16:creationId xmlns:a16="http://schemas.microsoft.com/office/drawing/2014/main" id="{4A2BC5AF-FC45-C757-82CE-3883F625ECB9}"/>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9CA0E514-2D6C-0C32-D0A0-A0B986B1FCE6}"/>
              </a:ext>
            </a:extLst>
          </p:cNvPr>
          <p:cNvSpPr txBox="1">
            <a:spLocks/>
          </p:cNvSpPr>
          <p:nvPr/>
        </p:nvSpPr>
        <p:spPr>
          <a:xfrm>
            <a:off x="579551" y="6539936"/>
            <a:ext cx="10161019" cy="22080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5" name="Image 8">
            <a:extLst>
              <a:ext uri="{FF2B5EF4-FFF2-40B4-BE49-F238E27FC236}">
                <a16:creationId xmlns:a16="http://schemas.microsoft.com/office/drawing/2014/main" id="{F0A57576-E66A-4F0A-2E61-DD3B95D83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8690" y="5473700"/>
            <a:ext cx="1380173" cy="1380173"/>
          </a:xfrm>
          <a:prstGeom prst="rect">
            <a:avLst/>
          </a:prstGeom>
        </p:spPr>
      </p:pic>
      <p:sp>
        <p:nvSpPr>
          <p:cNvPr id="6" name="Titre 14">
            <a:extLst>
              <a:ext uri="{FF2B5EF4-FFF2-40B4-BE49-F238E27FC236}">
                <a16:creationId xmlns:a16="http://schemas.microsoft.com/office/drawing/2014/main" id="{663CFB14-4C57-2C82-222C-A0817888570B}"/>
              </a:ext>
            </a:extLst>
          </p:cNvPr>
          <p:cNvSpPr txBox="1">
            <a:spLocks/>
          </p:cNvSpPr>
          <p:nvPr/>
        </p:nvSpPr>
        <p:spPr>
          <a:xfrm>
            <a:off x="578498" y="1897779"/>
            <a:ext cx="2126602" cy="1347178"/>
          </a:xfrm>
          <a:prstGeom prst="rect">
            <a:avLst/>
          </a:prstGeom>
        </p:spPr>
        <p:txBody>
          <a:bodyPr lIns="0" tIns="0" rIns="0" bIns="0" anchor="t" anchorCtr="0">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spc="100">
                <a:solidFill>
                  <a:srgbClr val="0ABAEE"/>
                </a:solidFill>
                <a:latin typeface="Myriad Pro Cond" panose="020B0506030403020204" pitchFamily="34" charset="0"/>
                <a:ea typeface="Roboto Condensed" panose="02000000000000000000" pitchFamily="2" charset="0"/>
                <a:cs typeface="+mn-cs"/>
              </a:rPr>
              <a:t>Expected outcome and outputs</a:t>
            </a:r>
          </a:p>
        </p:txBody>
      </p:sp>
      <p:sp>
        <p:nvSpPr>
          <p:cNvPr id="7" name="Titre 14">
            <a:extLst>
              <a:ext uri="{FF2B5EF4-FFF2-40B4-BE49-F238E27FC236}">
                <a16:creationId xmlns:a16="http://schemas.microsoft.com/office/drawing/2014/main" id="{2C2BAE5E-7623-E47A-4701-F518158BCBB4}"/>
              </a:ext>
            </a:extLst>
          </p:cNvPr>
          <p:cNvSpPr txBox="1">
            <a:spLocks/>
          </p:cNvSpPr>
          <p:nvPr/>
        </p:nvSpPr>
        <p:spPr>
          <a:xfrm>
            <a:off x="3154460" y="952262"/>
            <a:ext cx="8189815" cy="212188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lnSpc>
                <a:spcPct val="100000"/>
              </a:lnSpc>
              <a:spcBef>
                <a:spcPts val="600"/>
              </a:spcBef>
              <a:spcAft>
                <a:spcPts val="600"/>
              </a:spcAft>
              <a:buFont typeface="Arial" panose="020B0604020202020204" pitchFamily="34" charset="0"/>
              <a:buChar char="•"/>
            </a:pPr>
            <a:endParaRPr lang="en-GB" sz="2100" b="1" spc="100">
              <a:latin typeface="Myriad Pro Cond" panose="020B0506030403020204" pitchFamily="34" charset="0"/>
              <a:ea typeface="Roboto Condensed" panose="02000000000000000000" pitchFamily="2" charset="0"/>
            </a:endParaRPr>
          </a:p>
          <a:p>
            <a:pPr algn="l">
              <a:lnSpc>
                <a:spcPct val="100000"/>
              </a:lnSpc>
              <a:spcBef>
                <a:spcPts val="600"/>
              </a:spcBef>
              <a:spcAft>
                <a:spcPts val="600"/>
              </a:spcAft>
            </a:pPr>
            <a:r>
              <a:rPr lang="en-GB" sz="2100" b="1" spc="100">
                <a:latin typeface="Myriad Pro Cond" panose="020B0506030403020204" pitchFamily="34" charset="0"/>
                <a:ea typeface="Roboto Condensed" panose="02000000000000000000" pitchFamily="2" charset="0"/>
              </a:rPr>
              <a:t>Outcome: </a:t>
            </a:r>
            <a:br>
              <a:rPr lang="en-GB" sz="2100" b="1" spc="100">
                <a:latin typeface="Myriad Pro Cond" panose="020B0506030403020204" pitchFamily="34" charset="0"/>
                <a:ea typeface="Roboto Condensed" panose="02000000000000000000" pitchFamily="2" charset="0"/>
              </a:rPr>
            </a:br>
            <a:r>
              <a:rPr lang="en-GB" sz="500" b="1" spc="100">
                <a:latin typeface="Myriad Pro Cond" panose="020B0506030403020204" pitchFamily="34" charset="0"/>
                <a:ea typeface="Roboto Condensed" panose="02000000000000000000" pitchFamily="2" charset="0"/>
              </a:rPr>
              <a:t> </a:t>
            </a:r>
            <a:br>
              <a:rPr lang="en-GB" sz="2100" b="1" spc="100">
                <a:latin typeface="Myriad Pro Cond" panose="020B0506030403020204" pitchFamily="34" charset="0"/>
                <a:ea typeface="Roboto Condensed" panose="02000000000000000000" pitchFamily="2" charset="0"/>
              </a:rPr>
            </a:br>
            <a:r>
              <a:rPr lang="en-GB" sz="2100" i="1" spc="100">
                <a:latin typeface="Myriad Pro Cond" panose="020B0506030403020204" pitchFamily="34" charset="0"/>
                <a:ea typeface="Roboto Condensed" panose="02000000000000000000" pitchFamily="2" charset="0"/>
              </a:rPr>
              <a:t>Partner countries are applying a systematic approach to using policies and economic instruments that drives public and private investment in NDC implementation.</a:t>
            </a:r>
            <a:br>
              <a:rPr lang="en-GB" sz="2100" spc="100">
                <a:latin typeface="Myriad Pro Cond" panose="020B0506030403020204" pitchFamily="34" charset="0"/>
                <a:ea typeface="Roboto Condensed" panose="02000000000000000000" pitchFamily="2" charset="0"/>
              </a:rPr>
            </a:br>
            <a:endParaRPr lang="en-GB" sz="2100" spc="100">
              <a:latin typeface="Myriad Pro Cond" panose="020B0506030403020204" pitchFamily="34" charset="0"/>
              <a:ea typeface="Roboto Condensed" panose="02000000000000000000" pitchFamily="2" charset="0"/>
            </a:endParaRPr>
          </a:p>
          <a:p>
            <a:pPr algn="l">
              <a:lnSpc>
                <a:spcPct val="100000"/>
              </a:lnSpc>
              <a:spcBef>
                <a:spcPts val="600"/>
              </a:spcBef>
              <a:spcAft>
                <a:spcPts val="600"/>
              </a:spcAft>
            </a:pPr>
            <a:r>
              <a:rPr lang="en-GB" sz="2100" b="1" spc="100">
                <a:latin typeface="Myriad Pro Cond" panose="020B0506030403020204" pitchFamily="34" charset="0"/>
                <a:ea typeface="Roboto Condensed" panose="02000000000000000000" pitchFamily="2" charset="0"/>
              </a:rPr>
              <a:t>Outputs:</a:t>
            </a:r>
          </a:p>
        </p:txBody>
      </p:sp>
      <p:graphicFrame>
        <p:nvGraphicFramePr>
          <p:cNvPr id="14" name="Table 2">
            <a:extLst>
              <a:ext uri="{FF2B5EF4-FFF2-40B4-BE49-F238E27FC236}">
                <a16:creationId xmlns:a16="http://schemas.microsoft.com/office/drawing/2014/main" id="{FCDDCD68-E895-34FC-B1C3-119AC96EE3FA}"/>
              </a:ext>
            </a:extLst>
          </p:cNvPr>
          <p:cNvGraphicFramePr>
            <a:graphicFrameLocks noGrp="1"/>
          </p:cNvGraphicFramePr>
          <p:nvPr/>
        </p:nvGraphicFramePr>
        <p:xfrm>
          <a:off x="6215094" y="3986996"/>
          <a:ext cx="2793193" cy="1737197"/>
        </p:xfrm>
        <a:graphic>
          <a:graphicData uri="http://schemas.openxmlformats.org/drawingml/2006/table">
            <a:tbl>
              <a:tblPr firstRow="1" bandRow="1">
                <a:tableStyleId>{5C22544A-7EE6-4342-B048-85BDC9FD1C3A}</a:tableStyleId>
              </a:tblPr>
              <a:tblGrid>
                <a:gridCol w="2793193">
                  <a:extLst>
                    <a:ext uri="{9D8B030D-6E8A-4147-A177-3AD203B41FA5}">
                      <a16:colId xmlns:a16="http://schemas.microsoft.com/office/drawing/2014/main" val="3873763734"/>
                    </a:ext>
                  </a:extLst>
                </a:gridCol>
              </a:tblGrid>
              <a:tr h="1737197">
                <a:tc>
                  <a:txBody>
                    <a:bodyPr/>
                    <a:lstStyle/>
                    <a:p>
                      <a:pPr indent="0">
                        <a:lnSpc>
                          <a:spcPct val="100000"/>
                        </a:lnSpc>
                        <a:spcBef>
                          <a:spcPts val="300"/>
                        </a:spcBef>
                        <a:spcAft>
                          <a:spcPts val="600"/>
                        </a:spcAft>
                      </a:pPr>
                      <a:r>
                        <a:rPr lang="en-GB" sz="1400" b="0" kern="1200">
                          <a:solidFill>
                            <a:schemeClr val="lt1"/>
                          </a:solidFill>
                          <a:latin typeface="Myriad Pro Cond" panose="020B0506030403020204"/>
                          <a:ea typeface="+mn-ea"/>
                          <a:cs typeface="+mn-cs"/>
                        </a:rPr>
                        <a:t>Financial institutions are engaged in the </a:t>
                      </a:r>
                      <a:r>
                        <a:rPr lang="en-GB" sz="1400" b="1" kern="1200">
                          <a:solidFill>
                            <a:schemeClr val="lt1"/>
                          </a:solidFill>
                          <a:latin typeface="Myriad Pro Cond" panose="020B0506030403020204"/>
                          <a:ea typeface="+mn-ea"/>
                          <a:cs typeface="+mn-cs"/>
                        </a:rPr>
                        <a:t>development of climate-friendly investment plans and proposals</a:t>
                      </a:r>
                      <a:r>
                        <a:rPr lang="en-GB" sz="1400" b="0" kern="1200">
                          <a:solidFill>
                            <a:schemeClr val="lt1"/>
                          </a:solidFill>
                          <a:latin typeface="Myriad Pro Cond" panose="020B0506030403020204"/>
                          <a:ea typeface="+mn-ea"/>
                          <a:cs typeface="+mn-cs"/>
                        </a:rPr>
                        <a:t> led by governments</a:t>
                      </a:r>
                      <a:endParaRPr lang="en-US" sz="1400" b="0" kern="1200">
                        <a:solidFill>
                          <a:schemeClr val="lt1"/>
                        </a:solidFill>
                        <a:latin typeface="Myriad Pro Cond" panose="020B0506030403020204"/>
                        <a:ea typeface="Roboto Condensed" panose="02000000000000000000" pitchFamily="2" charset="0"/>
                        <a:cs typeface="+mn-cs"/>
                      </a:endParaRPr>
                    </a:p>
                  </a:txBody>
                  <a:tcPr marL="102225" marR="102225" marT="102225" marB="1022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graphicFrame>
        <p:nvGraphicFramePr>
          <p:cNvPr id="15" name="Table 2">
            <a:extLst>
              <a:ext uri="{FF2B5EF4-FFF2-40B4-BE49-F238E27FC236}">
                <a16:creationId xmlns:a16="http://schemas.microsoft.com/office/drawing/2014/main" id="{1EA148EB-A787-BBC0-0838-941BCA2F6B8A}"/>
              </a:ext>
            </a:extLst>
          </p:cNvPr>
          <p:cNvGraphicFramePr>
            <a:graphicFrameLocks noGrp="1"/>
          </p:cNvGraphicFramePr>
          <p:nvPr/>
        </p:nvGraphicFramePr>
        <p:xfrm>
          <a:off x="528612" y="3986997"/>
          <a:ext cx="2793193" cy="1730032"/>
        </p:xfrm>
        <a:graphic>
          <a:graphicData uri="http://schemas.openxmlformats.org/drawingml/2006/table">
            <a:tbl>
              <a:tblPr firstRow="1" bandRow="1">
                <a:tableStyleId>{5C22544A-7EE6-4342-B048-85BDC9FD1C3A}</a:tableStyleId>
              </a:tblPr>
              <a:tblGrid>
                <a:gridCol w="2793193">
                  <a:extLst>
                    <a:ext uri="{9D8B030D-6E8A-4147-A177-3AD203B41FA5}">
                      <a16:colId xmlns:a16="http://schemas.microsoft.com/office/drawing/2014/main" val="1921457905"/>
                    </a:ext>
                  </a:extLst>
                </a:gridCol>
              </a:tblGrid>
              <a:tr h="1730032">
                <a:tc>
                  <a:txBody>
                    <a:bodyPr/>
                    <a:lstStyle/>
                    <a:p>
                      <a:pPr marL="0" marR="0" indent="0" algn="l">
                        <a:spcBef>
                          <a:spcPts val="300"/>
                        </a:spcBef>
                        <a:spcAft>
                          <a:spcPts val="600"/>
                        </a:spcAft>
                        <a:buFont typeface="Wingdings" panose="05000000000000000000" pitchFamily="2" charset="2"/>
                        <a:buNone/>
                      </a:pPr>
                      <a:r>
                        <a:rPr lang="en-GB" sz="1400" b="0" kern="1200">
                          <a:solidFill>
                            <a:schemeClr val="lt1"/>
                          </a:solidFill>
                          <a:latin typeface="Myriad Pro Cond" panose="020B0506030403020204"/>
                          <a:ea typeface="+mn-ea"/>
                          <a:cs typeface="+mn-cs"/>
                        </a:rPr>
                        <a:t>Partner institutions are leading NDC implementation and driving more ambitious NDCs with the </a:t>
                      </a:r>
                      <a:r>
                        <a:rPr lang="en-GB" sz="1400" b="1" kern="1200">
                          <a:solidFill>
                            <a:schemeClr val="lt1"/>
                          </a:solidFill>
                          <a:latin typeface="Myriad Pro Cond" panose="020B0506030403020204"/>
                          <a:ea typeface="+mn-ea"/>
                          <a:cs typeface="+mn-cs"/>
                        </a:rPr>
                        <a:t>engagement and support of relevant national stakeholders.</a:t>
                      </a:r>
                      <a:endParaRPr lang="en-GB" sz="1400" b="1" kern="1200" noProof="0">
                        <a:solidFill>
                          <a:schemeClr val="lt1"/>
                        </a:solidFill>
                        <a:latin typeface="Myriad Pro Cond" panose="020B0506030403020204"/>
                        <a:ea typeface="+mn-ea"/>
                        <a:cs typeface="+mn-cs"/>
                      </a:endParaRPr>
                    </a:p>
                  </a:txBody>
                  <a:tcPr marL="102225" marR="102225" marT="102225" marB="102225"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graphicFrame>
        <p:nvGraphicFramePr>
          <p:cNvPr id="16" name="Table 2">
            <a:extLst>
              <a:ext uri="{FF2B5EF4-FFF2-40B4-BE49-F238E27FC236}">
                <a16:creationId xmlns:a16="http://schemas.microsoft.com/office/drawing/2014/main" id="{A737B52D-7E26-C5DF-8120-445E677E0326}"/>
              </a:ext>
            </a:extLst>
          </p:cNvPr>
          <p:cNvGraphicFramePr>
            <a:graphicFrameLocks noGrp="1"/>
          </p:cNvGraphicFramePr>
          <p:nvPr/>
        </p:nvGraphicFramePr>
        <p:xfrm>
          <a:off x="3371853" y="3986996"/>
          <a:ext cx="2793193" cy="1730033"/>
        </p:xfrm>
        <a:graphic>
          <a:graphicData uri="http://schemas.openxmlformats.org/drawingml/2006/table">
            <a:tbl>
              <a:tblPr firstRow="1" bandRow="1">
                <a:tableStyleId>{5C22544A-7EE6-4342-B048-85BDC9FD1C3A}</a:tableStyleId>
              </a:tblPr>
              <a:tblGrid>
                <a:gridCol w="2793193">
                  <a:extLst>
                    <a:ext uri="{9D8B030D-6E8A-4147-A177-3AD203B41FA5}">
                      <a16:colId xmlns:a16="http://schemas.microsoft.com/office/drawing/2014/main" val="3559775901"/>
                    </a:ext>
                  </a:extLst>
                </a:gridCol>
              </a:tblGrid>
              <a:tr h="1730033">
                <a:tc>
                  <a:txBody>
                    <a:bodyPr/>
                    <a:lstStyle/>
                    <a:p>
                      <a:pPr indent="0">
                        <a:lnSpc>
                          <a:spcPct val="100000"/>
                        </a:lnSpc>
                        <a:spcBef>
                          <a:spcPts val="300"/>
                        </a:spcBef>
                        <a:spcAft>
                          <a:spcPts val="600"/>
                        </a:spcAft>
                      </a:pPr>
                      <a:r>
                        <a:rPr lang="en-GB" sz="1600" b="0" kern="1200">
                          <a:solidFill>
                            <a:schemeClr val="lt1"/>
                          </a:solidFill>
                          <a:effectLst/>
                          <a:latin typeface="+mn-lt"/>
                          <a:ea typeface="+mn-ea"/>
                          <a:cs typeface="+mn-cs"/>
                        </a:rPr>
                        <a:t>R</a:t>
                      </a:r>
                      <a:r>
                        <a:rPr lang="en-GB" sz="1400" b="0" kern="1200">
                          <a:solidFill>
                            <a:schemeClr val="lt1"/>
                          </a:solidFill>
                          <a:latin typeface="Myriad Pro Cond" panose="020B0506030403020204"/>
                          <a:ea typeface="+mn-ea"/>
                          <a:cs typeface="+mn-cs"/>
                        </a:rPr>
                        <a:t>elevant actors have the </a:t>
                      </a:r>
                      <a:r>
                        <a:rPr lang="en-GB" sz="1400" b="1" kern="1200">
                          <a:solidFill>
                            <a:schemeClr val="lt1"/>
                          </a:solidFill>
                          <a:latin typeface="Myriad Pro Cond" panose="020B0506030403020204"/>
                          <a:ea typeface="+mn-ea"/>
                          <a:cs typeface="+mn-cs"/>
                        </a:rPr>
                        <a:t>knowledge on policies and programmes </a:t>
                      </a:r>
                      <a:r>
                        <a:rPr lang="en-GB" sz="1400" b="0" kern="1200">
                          <a:solidFill>
                            <a:schemeClr val="lt1"/>
                          </a:solidFill>
                          <a:latin typeface="Myriad Pro Cond" panose="020B0506030403020204"/>
                          <a:ea typeface="+mn-ea"/>
                          <a:cs typeface="+mn-cs"/>
                        </a:rPr>
                        <a:t>needed to drive NDC implementation in the priority mitigation and/or adaptation sectors.</a:t>
                      </a:r>
                    </a:p>
                  </a:txBody>
                  <a:tcPr marL="102225" marR="102225" marT="102225" marB="1022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graphicFrame>
        <p:nvGraphicFramePr>
          <p:cNvPr id="17" name="Table 2">
            <a:extLst>
              <a:ext uri="{FF2B5EF4-FFF2-40B4-BE49-F238E27FC236}">
                <a16:creationId xmlns:a16="http://schemas.microsoft.com/office/drawing/2014/main" id="{8F19D32A-0622-8569-F1E8-4D847ECDFFA3}"/>
              </a:ext>
            </a:extLst>
          </p:cNvPr>
          <p:cNvGraphicFramePr>
            <a:graphicFrameLocks noGrp="1"/>
          </p:cNvGraphicFramePr>
          <p:nvPr/>
        </p:nvGraphicFramePr>
        <p:xfrm>
          <a:off x="9058335" y="3986996"/>
          <a:ext cx="2793193" cy="1736988"/>
        </p:xfrm>
        <a:graphic>
          <a:graphicData uri="http://schemas.openxmlformats.org/drawingml/2006/table">
            <a:tbl>
              <a:tblPr firstRow="1" bandRow="1">
                <a:tableStyleId>{5C22544A-7EE6-4342-B048-85BDC9FD1C3A}</a:tableStyleId>
              </a:tblPr>
              <a:tblGrid>
                <a:gridCol w="2793193">
                  <a:extLst>
                    <a:ext uri="{9D8B030D-6E8A-4147-A177-3AD203B41FA5}">
                      <a16:colId xmlns:a16="http://schemas.microsoft.com/office/drawing/2014/main" val="2207346804"/>
                    </a:ext>
                  </a:extLst>
                </a:gridCol>
              </a:tblGrid>
              <a:tr h="1736988">
                <a:tc>
                  <a:txBody>
                    <a:bodyPr/>
                    <a:lstStyle/>
                    <a:p>
                      <a:pPr indent="0">
                        <a:lnSpc>
                          <a:spcPct val="100000"/>
                        </a:lnSpc>
                        <a:spcBef>
                          <a:spcPts val="300"/>
                        </a:spcBef>
                        <a:spcAft>
                          <a:spcPts val="600"/>
                        </a:spcAft>
                      </a:pPr>
                      <a:r>
                        <a:rPr lang="en-GB" sz="1400" b="1" kern="1200">
                          <a:solidFill>
                            <a:schemeClr val="lt1"/>
                          </a:solidFill>
                          <a:latin typeface="Myriad Pro Cond" panose="020B0506030403020204"/>
                          <a:ea typeface="+mn-ea"/>
                          <a:cs typeface="+mn-cs"/>
                        </a:rPr>
                        <a:t>Experiences and lessons learned are shared </a:t>
                      </a:r>
                      <a:r>
                        <a:rPr lang="en-GB" sz="1400" b="0" kern="1200">
                          <a:solidFill>
                            <a:schemeClr val="lt1"/>
                          </a:solidFill>
                          <a:latin typeface="Myriad Pro Cond" panose="020B0506030403020204"/>
                          <a:ea typeface="+mn-ea"/>
                          <a:cs typeface="+mn-cs"/>
                        </a:rPr>
                        <a:t>among partner countries and beyond, creating a foundation for enhanced ambition.</a:t>
                      </a:r>
                      <a:endParaRPr lang="en-GB" sz="1400" b="0" kern="1200" noProof="0">
                        <a:solidFill>
                          <a:schemeClr val="lt1"/>
                        </a:solidFill>
                        <a:latin typeface="Myriad Pro Cond" panose="020B0506030403020204"/>
                        <a:ea typeface="+mn-ea"/>
                        <a:cs typeface="+mn-cs"/>
                      </a:endParaRPr>
                    </a:p>
                  </a:txBody>
                  <a:tcPr marL="102225" marR="102225" marT="102225" marB="102225"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sp>
        <p:nvSpPr>
          <p:cNvPr id="19" name="Rectangle 25">
            <a:extLst>
              <a:ext uri="{FF2B5EF4-FFF2-40B4-BE49-F238E27FC236}">
                <a16:creationId xmlns:a16="http://schemas.microsoft.com/office/drawing/2014/main" id="{7D9AAC31-635A-FE07-C3CA-B2CD8496153B}"/>
              </a:ext>
            </a:extLst>
          </p:cNvPr>
          <p:cNvSpPr/>
          <p:nvPr/>
        </p:nvSpPr>
        <p:spPr>
          <a:xfrm rot="2700000">
            <a:off x="5118923" y="3641389"/>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grpSp>
        <p:nvGrpSpPr>
          <p:cNvPr id="20" name="Group 26">
            <a:extLst>
              <a:ext uri="{FF2B5EF4-FFF2-40B4-BE49-F238E27FC236}">
                <a16:creationId xmlns:a16="http://schemas.microsoft.com/office/drawing/2014/main" id="{14D92747-F324-5ED0-43A5-88809AB223B2}"/>
              </a:ext>
            </a:extLst>
          </p:cNvPr>
          <p:cNvGrpSpPr/>
          <p:nvPr/>
        </p:nvGrpSpPr>
        <p:grpSpPr>
          <a:xfrm>
            <a:off x="7413982" y="3749137"/>
            <a:ext cx="393096" cy="391994"/>
            <a:chOff x="1741537" y="561411"/>
            <a:chExt cx="467114" cy="465804"/>
          </a:xfrm>
        </p:grpSpPr>
        <p:sp>
          <p:nvSpPr>
            <p:cNvPr id="21" name="Oval 27">
              <a:extLst>
                <a:ext uri="{FF2B5EF4-FFF2-40B4-BE49-F238E27FC236}">
                  <a16:creationId xmlns:a16="http://schemas.microsoft.com/office/drawing/2014/main" id="{210F58D8-BB44-0F8A-8069-F26C89CCD66E}"/>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22" name="TextBox 28">
              <a:extLst>
                <a:ext uri="{FF2B5EF4-FFF2-40B4-BE49-F238E27FC236}">
                  <a16:creationId xmlns:a16="http://schemas.microsoft.com/office/drawing/2014/main" id="{CC0DD236-C7C3-FBFF-78AD-0B04678A62F0}"/>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3</a:t>
              </a:r>
            </a:p>
          </p:txBody>
        </p:sp>
      </p:grpSp>
      <p:grpSp>
        <p:nvGrpSpPr>
          <p:cNvPr id="23" name="Group 30">
            <a:extLst>
              <a:ext uri="{FF2B5EF4-FFF2-40B4-BE49-F238E27FC236}">
                <a16:creationId xmlns:a16="http://schemas.microsoft.com/office/drawing/2014/main" id="{04FCDD73-6ADF-DE05-BF2B-7615CB29FE2C}"/>
              </a:ext>
            </a:extLst>
          </p:cNvPr>
          <p:cNvGrpSpPr/>
          <p:nvPr/>
        </p:nvGrpSpPr>
        <p:grpSpPr>
          <a:xfrm>
            <a:off x="10258383" y="3749137"/>
            <a:ext cx="393096" cy="391994"/>
            <a:chOff x="1741537" y="561411"/>
            <a:chExt cx="467114" cy="465804"/>
          </a:xfrm>
        </p:grpSpPr>
        <p:sp>
          <p:nvSpPr>
            <p:cNvPr id="24" name="Oval 32">
              <a:extLst>
                <a:ext uri="{FF2B5EF4-FFF2-40B4-BE49-F238E27FC236}">
                  <a16:creationId xmlns:a16="http://schemas.microsoft.com/office/drawing/2014/main" id="{81AC0509-8A05-D6A1-31A3-138DB7055C21}"/>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25" name="TextBox 33">
              <a:extLst>
                <a:ext uri="{FF2B5EF4-FFF2-40B4-BE49-F238E27FC236}">
                  <a16:creationId xmlns:a16="http://schemas.microsoft.com/office/drawing/2014/main" id="{5EBF73A6-CA7B-EAE0-836D-6293C1A1E136}"/>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4</a:t>
              </a:r>
            </a:p>
          </p:txBody>
        </p:sp>
      </p:grpSp>
      <p:grpSp>
        <p:nvGrpSpPr>
          <p:cNvPr id="26" name="Group 34">
            <a:extLst>
              <a:ext uri="{FF2B5EF4-FFF2-40B4-BE49-F238E27FC236}">
                <a16:creationId xmlns:a16="http://schemas.microsoft.com/office/drawing/2014/main" id="{6F46E8BF-F5AF-C052-4AAC-F290C5C4F4C1}"/>
              </a:ext>
            </a:extLst>
          </p:cNvPr>
          <p:cNvGrpSpPr/>
          <p:nvPr/>
        </p:nvGrpSpPr>
        <p:grpSpPr>
          <a:xfrm>
            <a:off x="4567724" y="3752500"/>
            <a:ext cx="393096" cy="391994"/>
            <a:chOff x="1741537" y="561411"/>
            <a:chExt cx="467114" cy="465804"/>
          </a:xfrm>
        </p:grpSpPr>
        <p:sp>
          <p:nvSpPr>
            <p:cNvPr id="27" name="Oval 35">
              <a:extLst>
                <a:ext uri="{FF2B5EF4-FFF2-40B4-BE49-F238E27FC236}">
                  <a16:creationId xmlns:a16="http://schemas.microsoft.com/office/drawing/2014/main" id="{422922E1-E5DB-23BE-F297-D9DC0F8CE198}"/>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28" name="TextBox 36">
              <a:extLst>
                <a:ext uri="{FF2B5EF4-FFF2-40B4-BE49-F238E27FC236}">
                  <a16:creationId xmlns:a16="http://schemas.microsoft.com/office/drawing/2014/main" id="{756DB483-A545-2961-B6D5-0C85BD3BA7E4}"/>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2</a:t>
              </a:r>
            </a:p>
          </p:txBody>
        </p:sp>
      </p:grpSp>
      <p:grpSp>
        <p:nvGrpSpPr>
          <p:cNvPr id="29" name="Group 37">
            <a:extLst>
              <a:ext uri="{FF2B5EF4-FFF2-40B4-BE49-F238E27FC236}">
                <a16:creationId xmlns:a16="http://schemas.microsoft.com/office/drawing/2014/main" id="{B7AEFBDE-FA24-B81E-2EC0-EA418175EB2A}"/>
              </a:ext>
            </a:extLst>
          </p:cNvPr>
          <p:cNvGrpSpPr/>
          <p:nvPr/>
        </p:nvGrpSpPr>
        <p:grpSpPr>
          <a:xfrm>
            <a:off x="1728660" y="3749137"/>
            <a:ext cx="393096" cy="391994"/>
            <a:chOff x="1741537" y="561411"/>
            <a:chExt cx="467114" cy="465804"/>
          </a:xfrm>
        </p:grpSpPr>
        <p:sp>
          <p:nvSpPr>
            <p:cNvPr id="30" name="Oval 38">
              <a:extLst>
                <a:ext uri="{FF2B5EF4-FFF2-40B4-BE49-F238E27FC236}">
                  <a16:creationId xmlns:a16="http://schemas.microsoft.com/office/drawing/2014/main" id="{210E96FA-C8A4-F18B-982A-9C36CD338C0B}"/>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31" name="TextBox 39">
              <a:extLst>
                <a:ext uri="{FF2B5EF4-FFF2-40B4-BE49-F238E27FC236}">
                  <a16:creationId xmlns:a16="http://schemas.microsoft.com/office/drawing/2014/main" id="{3EC6AADE-0BAF-11B6-678E-0B2DA2A21DDA}"/>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1</a:t>
              </a:r>
            </a:p>
          </p:txBody>
        </p:sp>
      </p:grpSp>
      <p:sp>
        <p:nvSpPr>
          <p:cNvPr id="32" name="Rectangle 13">
            <a:extLst>
              <a:ext uri="{FF2B5EF4-FFF2-40B4-BE49-F238E27FC236}">
                <a16:creationId xmlns:a16="http://schemas.microsoft.com/office/drawing/2014/main" id="{612DC314-7F49-B44C-AEB4-79825E9E3E45}"/>
              </a:ext>
            </a:extLst>
          </p:cNvPr>
          <p:cNvSpPr/>
          <p:nvPr/>
        </p:nvSpPr>
        <p:spPr>
          <a:xfrm>
            <a:off x="2316538" y="95721"/>
            <a:ext cx="1920590"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Outcome &amp; outputs</a:t>
            </a:r>
            <a:endParaRPr lang="en-GB" sz="1400" cap="all" spc="100">
              <a:solidFill>
                <a:schemeClr val="bg1"/>
              </a:solidFill>
              <a:latin typeface="Myriad Pro Cond" panose="020B0506030403020204" pitchFamily="34" charset="0"/>
            </a:endParaRPr>
          </a:p>
        </p:txBody>
      </p:sp>
      <p:sp>
        <p:nvSpPr>
          <p:cNvPr id="33" name="Rectangle 15">
            <a:extLst>
              <a:ext uri="{FF2B5EF4-FFF2-40B4-BE49-F238E27FC236}">
                <a16:creationId xmlns:a16="http://schemas.microsoft.com/office/drawing/2014/main" id="{9C6F72D1-C1FA-2546-A6BE-4973007E0BD6}"/>
              </a:ext>
            </a:extLst>
          </p:cNvPr>
          <p:cNvSpPr/>
          <p:nvPr/>
        </p:nvSpPr>
        <p:spPr>
          <a:xfrm>
            <a:off x="583531" y="98202"/>
            <a:ext cx="919675"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OVERVIEW</a:t>
            </a:r>
            <a:endParaRPr lang="en-GB" cap="all" spc="100">
              <a:solidFill>
                <a:srgbClr val="82CFF5"/>
              </a:solidFill>
              <a:latin typeface="Myriad Pro Cond" panose="020B0506030403020204" pitchFamily="34" charset="0"/>
            </a:endParaRPr>
          </a:p>
        </p:txBody>
      </p:sp>
      <p:sp>
        <p:nvSpPr>
          <p:cNvPr id="35" name="Rectangle 17">
            <a:extLst>
              <a:ext uri="{FF2B5EF4-FFF2-40B4-BE49-F238E27FC236}">
                <a16:creationId xmlns:a16="http://schemas.microsoft.com/office/drawing/2014/main" id="{8EB92A1F-1655-0E49-A3C8-B5BBD0C8FAB3}"/>
              </a:ext>
            </a:extLst>
          </p:cNvPr>
          <p:cNvSpPr/>
          <p:nvPr/>
        </p:nvSpPr>
        <p:spPr>
          <a:xfrm>
            <a:off x="5097501" y="98202"/>
            <a:ext cx="2061142"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Partner countries</a:t>
            </a:r>
          </a:p>
        </p:txBody>
      </p:sp>
      <p:sp>
        <p:nvSpPr>
          <p:cNvPr id="36" name="Rectangle 18">
            <a:extLst>
              <a:ext uri="{FF2B5EF4-FFF2-40B4-BE49-F238E27FC236}">
                <a16:creationId xmlns:a16="http://schemas.microsoft.com/office/drawing/2014/main" id="{0332610F-3BB1-4C4F-9B22-28648407603E}"/>
              </a:ext>
            </a:extLst>
          </p:cNvPr>
          <p:cNvSpPr/>
          <p:nvPr/>
        </p:nvSpPr>
        <p:spPr>
          <a:xfrm>
            <a:off x="7776503" y="91799"/>
            <a:ext cx="2443234"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Partnerships &amp; SYNERGIES</a:t>
            </a:r>
          </a:p>
        </p:txBody>
      </p:sp>
      <p:sp>
        <p:nvSpPr>
          <p:cNvPr id="37" name="Rectangle 19">
            <a:extLst>
              <a:ext uri="{FF2B5EF4-FFF2-40B4-BE49-F238E27FC236}">
                <a16:creationId xmlns:a16="http://schemas.microsoft.com/office/drawing/2014/main" id="{5CAE5E0D-246E-EE48-95DE-50EA957115DE}"/>
              </a:ext>
            </a:extLst>
          </p:cNvPr>
          <p:cNvSpPr/>
          <p:nvPr/>
        </p:nvSpPr>
        <p:spPr>
          <a:xfrm>
            <a:off x="11017426" y="105319"/>
            <a:ext cx="62632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Contact</a:t>
            </a:r>
          </a:p>
        </p:txBody>
      </p:sp>
      <p:sp>
        <p:nvSpPr>
          <p:cNvPr id="38" name="Rectangle 28">
            <a:extLst>
              <a:ext uri="{FF2B5EF4-FFF2-40B4-BE49-F238E27FC236}">
                <a16:creationId xmlns:a16="http://schemas.microsoft.com/office/drawing/2014/main" id="{F63F485E-528C-8242-A730-0CB77572DF77}"/>
              </a:ext>
            </a:extLst>
          </p:cNvPr>
          <p:cNvSpPr/>
          <p:nvPr/>
        </p:nvSpPr>
        <p:spPr>
          <a:xfrm rot="2700000">
            <a:off x="3140716" y="432198"/>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8" name="Titre 14">
            <a:extLst>
              <a:ext uri="{FF2B5EF4-FFF2-40B4-BE49-F238E27FC236}">
                <a16:creationId xmlns:a16="http://schemas.microsoft.com/office/drawing/2014/main" id="{B64FF3A4-B649-BAD0-8987-3713F32C0256}"/>
              </a:ext>
            </a:extLst>
          </p:cNvPr>
          <p:cNvSpPr txBox="1">
            <a:spLocks/>
          </p:cNvSpPr>
          <p:nvPr/>
        </p:nvSpPr>
        <p:spPr>
          <a:xfrm>
            <a:off x="293650" y="652928"/>
            <a:ext cx="10616088"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Background: NDC Action project</a:t>
            </a:r>
          </a:p>
        </p:txBody>
      </p:sp>
      <p:sp>
        <p:nvSpPr>
          <p:cNvPr id="9" name="Rectangle 9">
            <a:extLst>
              <a:ext uri="{FF2B5EF4-FFF2-40B4-BE49-F238E27FC236}">
                <a16:creationId xmlns:a16="http://schemas.microsoft.com/office/drawing/2014/main" id="{4088BEDC-D0E3-6374-03C9-B070ED66158E}"/>
              </a:ext>
            </a:extLst>
          </p:cNvPr>
          <p:cNvSpPr/>
          <p:nvPr/>
        </p:nvSpPr>
        <p:spPr>
          <a:xfrm>
            <a:off x="-3137" y="4127"/>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0" name="Oval 9">
            <a:extLst>
              <a:ext uri="{FF2B5EF4-FFF2-40B4-BE49-F238E27FC236}">
                <a16:creationId xmlns:a16="http://schemas.microsoft.com/office/drawing/2014/main" id="{48A46762-D245-A52D-23B1-73F9CF184E7C}"/>
              </a:ext>
            </a:extLst>
          </p:cNvPr>
          <p:cNvSpPr/>
          <p:nvPr/>
        </p:nvSpPr>
        <p:spPr>
          <a:xfrm>
            <a:off x="6096000" y="3468078"/>
            <a:ext cx="2793999" cy="262792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29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4">
            <a:extLst>
              <a:ext uri="{FF2B5EF4-FFF2-40B4-BE49-F238E27FC236}">
                <a16:creationId xmlns:a16="http://schemas.microsoft.com/office/drawing/2014/main" id="{647447F3-C740-814E-2437-03FDAECBB136}"/>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 name="Rectangle 9">
            <a:extLst>
              <a:ext uri="{FF2B5EF4-FFF2-40B4-BE49-F238E27FC236}">
                <a16:creationId xmlns:a16="http://schemas.microsoft.com/office/drawing/2014/main" id="{439F24A0-4187-B005-0165-8A1BE9FF457A}"/>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4" name="Connecteur droit 5">
            <a:extLst>
              <a:ext uri="{FF2B5EF4-FFF2-40B4-BE49-F238E27FC236}">
                <a16:creationId xmlns:a16="http://schemas.microsoft.com/office/drawing/2014/main" id="{EED5DEEB-3528-2E93-A23B-CC8A92F613BE}"/>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E7CC085A-D649-9A50-5E1F-DE41DCA85FAE}"/>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6" name="Image 8">
            <a:extLst>
              <a:ext uri="{FF2B5EF4-FFF2-40B4-BE49-F238E27FC236}">
                <a16:creationId xmlns:a16="http://schemas.microsoft.com/office/drawing/2014/main" id="{29930EF7-486C-6960-7420-EE17D3D35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7" name="Titre 14">
            <a:extLst>
              <a:ext uri="{FF2B5EF4-FFF2-40B4-BE49-F238E27FC236}">
                <a16:creationId xmlns:a16="http://schemas.microsoft.com/office/drawing/2014/main" id="{E14BFA90-B6A6-C40B-E156-2A03E9BC2E84}"/>
              </a:ext>
            </a:extLst>
          </p:cNvPr>
          <p:cNvSpPr txBox="1">
            <a:spLocks/>
          </p:cNvSpPr>
          <p:nvPr/>
        </p:nvSpPr>
        <p:spPr>
          <a:xfrm>
            <a:off x="408815" y="606203"/>
            <a:ext cx="8141296" cy="508000"/>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b="1">
              <a:latin typeface="+mn-lt"/>
              <a:cs typeface="Arial" panose="020B0604020202020204" pitchFamily="34" charset="0"/>
            </a:endParaRPr>
          </a:p>
        </p:txBody>
      </p:sp>
      <p:sp>
        <p:nvSpPr>
          <p:cNvPr id="11" name="Titre 14">
            <a:extLst>
              <a:ext uri="{FF2B5EF4-FFF2-40B4-BE49-F238E27FC236}">
                <a16:creationId xmlns:a16="http://schemas.microsoft.com/office/drawing/2014/main" id="{558A02FB-6F4D-4315-FF83-3A285CA12482}"/>
              </a:ext>
            </a:extLst>
          </p:cNvPr>
          <p:cNvSpPr txBox="1">
            <a:spLocks/>
          </p:cNvSpPr>
          <p:nvPr/>
        </p:nvSpPr>
        <p:spPr>
          <a:xfrm>
            <a:off x="293650" y="652928"/>
            <a:ext cx="10616088"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Purpose of the NDC financing webinars</a:t>
            </a:r>
          </a:p>
        </p:txBody>
      </p:sp>
      <p:sp>
        <p:nvSpPr>
          <p:cNvPr id="15" name="Pladsholder til indhold 7">
            <a:extLst>
              <a:ext uri="{FF2B5EF4-FFF2-40B4-BE49-F238E27FC236}">
                <a16:creationId xmlns:a16="http://schemas.microsoft.com/office/drawing/2014/main" id="{9AAB5C1A-DD41-E638-8B44-91F8CCBC9940}"/>
              </a:ext>
            </a:extLst>
          </p:cNvPr>
          <p:cNvSpPr txBox="1">
            <a:spLocks/>
          </p:cNvSpPr>
          <p:nvPr/>
        </p:nvSpPr>
        <p:spPr>
          <a:xfrm>
            <a:off x="471171" y="1437188"/>
            <a:ext cx="10675050" cy="4767883"/>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Tx/>
              <a:buChar char="-"/>
            </a:pPr>
            <a:r>
              <a:rPr lang="en-GB" sz="2000">
                <a:latin typeface="Segoe UI"/>
                <a:cs typeface="Segoe UI"/>
              </a:rPr>
              <a:t>Primary </a:t>
            </a:r>
            <a:r>
              <a:rPr lang="en-GB" sz="2000" b="1">
                <a:latin typeface="Segoe UI"/>
                <a:cs typeface="Segoe UI"/>
              </a:rPr>
              <a:t>target audience</a:t>
            </a:r>
            <a:r>
              <a:rPr lang="en-GB" sz="2000">
                <a:latin typeface="Segoe UI"/>
                <a:cs typeface="Segoe UI"/>
              </a:rPr>
              <a:t> is the </a:t>
            </a:r>
            <a:r>
              <a:rPr lang="en-US" sz="2000">
                <a:effectLst/>
                <a:latin typeface="Segoe UI"/>
                <a:ea typeface="SimSun"/>
                <a:cs typeface="Segoe UI"/>
              </a:rPr>
              <a:t>National Technical Institutes and Government officials participating in the NDC Action project, but also of relevance to wider stakeholders (within and beyon</a:t>
            </a:r>
            <a:r>
              <a:rPr lang="en-US" sz="2000">
                <a:latin typeface="Segoe UI"/>
                <a:ea typeface="SimSun"/>
                <a:cs typeface="Segoe UI"/>
              </a:rPr>
              <a:t>d the project)</a:t>
            </a:r>
          </a:p>
          <a:p>
            <a:pPr>
              <a:buFontTx/>
              <a:buChar char="-"/>
            </a:pPr>
            <a:endParaRPr lang="en-US" sz="2000">
              <a:effectLst/>
              <a:latin typeface="Segoe UI" panose="020B0502040204020203" pitchFamily="34" charset="0"/>
              <a:ea typeface="SimSun" panose="02010600030101010101" pitchFamily="2" charset="-122"/>
              <a:cs typeface="Segoe UI" panose="020B0502040204020203" pitchFamily="34" charset="0"/>
            </a:endParaRPr>
          </a:p>
          <a:p>
            <a:pPr>
              <a:buFontTx/>
              <a:buChar char="-"/>
            </a:pPr>
            <a:endParaRPr lang="en-GB" sz="2000">
              <a:highlight>
                <a:srgbClr val="FFFF00"/>
              </a:highlight>
              <a:latin typeface="Segoe UI" panose="020B0502040204020203" pitchFamily="34" charset="0"/>
              <a:cs typeface="Segoe UI" panose="020B0502040204020203" pitchFamily="34" charset="0"/>
            </a:endParaRPr>
          </a:p>
          <a:p>
            <a:pPr>
              <a:buFontTx/>
              <a:buChar char="-"/>
            </a:pPr>
            <a:endParaRPr lang="en-GB" sz="2000">
              <a:highlight>
                <a:srgbClr val="FFFF00"/>
              </a:highlight>
              <a:latin typeface="Segoe UI" panose="020B0502040204020203" pitchFamily="34" charset="0"/>
              <a:cs typeface="Segoe UI" panose="020B0502040204020203" pitchFamily="34" charset="0"/>
            </a:endParaRPr>
          </a:p>
          <a:p>
            <a:pPr>
              <a:buFontTx/>
              <a:buChar char="-"/>
            </a:pPr>
            <a:endParaRPr lang="en-GB" sz="2000">
              <a:highlight>
                <a:srgbClr val="FFFF00"/>
              </a:highlight>
              <a:latin typeface="Segoe UI" panose="020B0502040204020203" pitchFamily="34" charset="0"/>
              <a:cs typeface="Segoe UI" panose="020B0502040204020203" pitchFamily="34" charset="0"/>
            </a:endParaRPr>
          </a:p>
        </p:txBody>
      </p:sp>
      <p:pic>
        <p:nvPicPr>
          <p:cNvPr id="8" name="Picture 7" descr="A group of people in a meeting&#10;&#10;Description automatically generated">
            <a:extLst>
              <a:ext uri="{FF2B5EF4-FFF2-40B4-BE49-F238E27FC236}">
                <a16:creationId xmlns:a16="http://schemas.microsoft.com/office/drawing/2014/main" id="{A5F10ADB-B997-3EA4-EEA6-2475E72169A8}"/>
              </a:ext>
            </a:extLst>
          </p:cNvPr>
          <p:cNvPicPr>
            <a:picLocks noChangeAspect="1"/>
          </p:cNvPicPr>
          <p:nvPr/>
        </p:nvPicPr>
        <p:blipFill>
          <a:blip r:embed="rId4"/>
          <a:stretch>
            <a:fillRect/>
          </a:stretch>
        </p:blipFill>
        <p:spPr>
          <a:xfrm>
            <a:off x="578338" y="2817446"/>
            <a:ext cx="4411785" cy="3323493"/>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42E4CE07-E3CC-C820-5E45-933B725817DA}"/>
              </a:ext>
            </a:extLst>
          </p:cNvPr>
          <p:cNvPicPr>
            <a:picLocks noChangeAspect="1"/>
          </p:cNvPicPr>
          <p:nvPr/>
        </p:nvPicPr>
        <p:blipFill>
          <a:blip r:embed="rId5"/>
          <a:stretch>
            <a:fillRect/>
          </a:stretch>
        </p:blipFill>
        <p:spPr>
          <a:xfrm>
            <a:off x="5050692" y="3510427"/>
            <a:ext cx="5636847" cy="2631147"/>
          </a:xfrm>
          <a:prstGeom prst="rect">
            <a:avLst/>
          </a:prstGeom>
        </p:spPr>
      </p:pic>
    </p:spTree>
    <p:extLst>
      <p:ext uri="{BB962C8B-B14F-4D97-AF65-F5344CB8AC3E}">
        <p14:creationId xmlns:p14="http://schemas.microsoft.com/office/powerpoint/2010/main" val="193973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4">
            <a:extLst>
              <a:ext uri="{FF2B5EF4-FFF2-40B4-BE49-F238E27FC236}">
                <a16:creationId xmlns:a16="http://schemas.microsoft.com/office/drawing/2014/main" id="{647447F3-C740-814E-2437-03FDAECBB136}"/>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 name="Rectangle 9">
            <a:extLst>
              <a:ext uri="{FF2B5EF4-FFF2-40B4-BE49-F238E27FC236}">
                <a16:creationId xmlns:a16="http://schemas.microsoft.com/office/drawing/2014/main" id="{439F24A0-4187-B005-0165-8A1BE9FF457A}"/>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4" name="Connecteur droit 5">
            <a:extLst>
              <a:ext uri="{FF2B5EF4-FFF2-40B4-BE49-F238E27FC236}">
                <a16:creationId xmlns:a16="http://schemas.microsoft.com/office/drawing/2014/main" id="{EED5DEEB-3528-2E93-A23B-CC8A92F613BE}"/>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E7CC085A-D649-9A50-5E1F-DE41DCA85FAE}"/>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6" name="Image 8">
            <a:extLst>
              <a:ext uri="{FF2B5EF4-FFF2-40B4-BE49-F238E27FC236}">
                <a16:creationId xmlns:a16="http://schemas.microsoft.com/office/drawing/2014/main" id="{29930EF7-486C-6960-7420-EE17D3D35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7" name="Titre 14">
            <a:extLst>
              <a:ext uri="{FF2B5EF4-FFF2-40B4-BE49-F238E27FC236}">
                <a16:creationId xmlns:a16="http://schemas.microsoft.com/office/drawing/2014/main" id="{E14BFA90-B6A6-C40B-E156-2A03E9BC2E84}"/>
              </a:ext>
            </a:extLst>
          </p:cNvPr>
          <p:cNvSpPr txBox="1">
            <a:spLocks/>
          </p:cNvSpPr>
          <p:nvPr/>
        </p:nvSpPr>
        <p:spPr>
          <a:xfrm>
            <a:off x="408815" y="606203"/>
            <a:ext cx="8141296" cy="508000"/>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b="1">
              <a:latin typeface="+mn-lt"/>
              <a:cs typeface="Arial" panose="020B0604020202020204" pitchFamily="34" charset="0"/>
            </a:endParaRPr>
          </a:p>
        </p:txBody>
      </p:sp>
      <p:sp>
        <p:nvSpPr>
          <p:cNvPr id="11" name="Titre 14">
            <a:extLst>
              <a:ext uri="{FF2B5EF4-FFF2-40B4-BE49-F238E27FC236}">
                <a16:creationId xmlns:a16="http://schemas.microsoft.com/office/drawing/2014/main" id="{558A02FB-6F4D-4315-FF83-3A285CA12482}"/>
              </a:ext>
            </a:extLst>
          </p:cNvPr>
          <p:cNvSpPr txBox="1">
            <a:spLocks/>
          </p:cNvSpPr>
          <p:nvPr/>
        </p:nvSpPr>
        <p:spPr>
          <a:xfrm>
            <a:off x="5493302" y="698146"/>
            <a:ext cx="4869558" cy="681272"/>
          </a:xfrm>
          <a:prstGeom prst="rect">
            <a:avLst/>
          </a:prstGeom>
        </p:spPr>
        <p:txBody>
          <a:bodyPr lIns="0" tIns="0" rIns="0" bIns="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Published guidance for NDC Action countries</a:t>
            </a:r>
          </a:p>
        </p:txBody>
      </p:sp>
      <p:sp>
        <p:nvSpPr>
          <p:cNvPr id="12" name="Rectangle 28">
            <a:extLst>
              <a:ext uri="{FF2B5EF4-FFF2-40B4-BE49-F238E27FC236}">
                <a16:creationId xmlns:a16="http://schemas.microsoft.com/office/drawing/2014/main" id="{8959DDAF-608F-3205-DA79-C339052456DA}"/>
              </a:ext>
            </a:extLst>
          </p:cNvPr>
          <p:cNvSpPr/>
          <p:nvPr/>
        </p:nvSpPr>
        <p:spPr>
          <a:xfrm rot="2700000">
            <a:off x="4541501" y="44414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4" name="Rectangle 13">
            <a:extLst>
              <a:ext uri="{FF2B5EF4-FFF2-40B4-BE49-F238E27FC236}">
                <a16:creationId xmlns:a16="http://schemas.microsoft.com/office/drawing/2014/main" id="{E02DB6AE-3C79-45F9-51D2-4AC63DB7C89E}"/>
              </a:ext>
            </a:extLst>
          </p:cNvPr>
          <p:cNvSpPr/>
          <p:nvPr/>
        </p:nvSpPr>
        <p:spPr>
          <a:xfrm>
            <a:off x="3815685" y="108449"/>
            <a:ext cx="1601657"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Concept notes</a:t>
            </a:r>
            <a:endParaRPr lang="en-GB" sz="1400" cap="all" spc="100">
              <a:solidFill>
                <a:schemeClr val="bg1"/>
              </a:solidFill>
              <a:latin typeface="Myriad Pro Cond" panose="020B0506030403020204" pitchFamily="34" charset="0"/>
            </a:endParaRPr>
          </a:p>
        </p:txBody>
      </p:sp>
      <p:sp>
        <p:nvSpPr>
          <p:cNvPr id="15" name="Pladsholder til indhold 7">
            <a:extLst>
              <a:ext uri="{FF2B5EF4-FFF2-40B4-BE49-F238E27FC236}">
                <a16:creationId xmlns:a16="http://schemas.microsoft.com/office/drawing/2014/main" id="{9AAB5C1A-DD41-E638-8B44-91F8CCBC9940}"/>
              </a:ext>
            </a:extLst>
          </p:cNvPr>
          <p:cNvSpPr txBox="1">
            <a:spLocks/>
          </p:cNvSpPr>
          <p:nvPr/>
        </p:nvSpPr>
        <p:spPr>
          <a:xfrm>
            <a:off x="5414475" y="1639429"/>
            <a:ext cx="6372713" cy="137382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effectLst/>
                <a:latin typeface="Segoe UI" panose="020B0502040204020203" pitchFamily="34" charset="0"/>
                <a:ea typeface="SimSun" panose="02010600030101010101" pitchFamily="2" charset="-122"/>
                <a:cs typeface="Segoe UI" panose="020B0502040204020203" pitchFamily="34" charset="0"/>
              </a:rPr>
              <a:t>This webinar is a complement to the technical guidance published by UNEP-CCC in January 2023, available online: </a:t>
            </a:r>
            <a:r>
              <a:rPr lang="en-GB">
                <a:latin typeface="Segoe UI" panose="020B0502040204020203" pitchFamily="34" charset="0"/>
                <a:cs typeface="Segoe UI" panose="020B0502040204020203" pitchFamily="34" charset="0"/>
                <a:hlinkClick r:id="rId4"/>
              </a:rPr>
              <a:t>https://www.unep.org/ndc/resources/toolkit-manual-and-guide/how-structure-and-develop-sector-specific-investment-plans-and</a:t>
            </a:r>
            <a:endParaRPr lang="en-GB">
              <a:latin typeface="Segoe UI" panose="020B0502040204020203" pitchFamily="34" charset="0"/>
              <a:cs typeface="Segoe UI" panose="020B0502040204020203" pitchFamily="34" charset="0"/>
            </a:endParaRPr>
          </a:p>
          <a:p>
            <a:pPr marL="0" indent="0">
              <a:buNone/>
            </a:pPr>
            <a:endParaRPr lang="en-GB">
              <a:latin typeface="Segoe UI" panose="020B0502040204020203" pitchFamily="34" charset="0"/>
              <a:cs typeface="Segoe UI" panose="020B0502040204020203" pitchFamily="34" charset="0"/>
            </a:endParaRPr>
          </a:p>
          <a:p>
            <a:pPr>
              <a:buFontTx/>
              <a:buChar char="-"/>
            </a:pPr>
            <a:endParaRPr lang="en-GB">
              <a:latin typeface="Segoe UI" panose="020B0502040204020203" pitchFamily="34" charset="0"/>
              <a:cs typeface="Segoe UI" panose="020B0502040204020203" pitchFamily="34" charset="0"/>
            </a:endParaRPr>
          </a:p>
          <a:p>
            <a:pPr>
              <a:buFontTx/>
              <a:buChar char="-"/>
            </a:pPr>
            <a:endParaRPr lang="da-DK" sz="1600">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A4E15D3B-4453-DC90-AE18-2D024051064A}"/>
              </a:ext>
            </a:extLst>
          </p:cNvPr>
          <p:cNvSpPr/>
          <p:nvPr/>
        </p:nvSpPr>
        <p:spPr>
          <a:xfrm>
            <a:off x="6118109" y="115920"/>
            <a:ext cx="8243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Agenda</a:t>
            </a:r>
          </a:p>
        </p:txBody>
      </p:sp>
      <p:pic>
        <p:nvPicPr>
          <p:cNvPr id="9" name="Picture 8" descr="A document of the national technical institutions&#10;&#10;Description automatically generated">
            <a:extLst>
              <a:ext uri="{FF2B5EF4-FFF2-40B4-BE49-F238E27FC236}">
                <a16:creationId xmlns:a16="http://schemas.microsoft.com/office/drawing/2014/main" id="{68FD09ED-059E-CE70-7640-B1910ACEED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498" y="929852"/>
            <a:ext cx="4366695" cy="4939376"/>
          </a:xfrm>
          <a:prstGeom prst="rect">
            <a:avLst/>
          </a:prstGeom>
          <a:ln w="12700">
            <a:solidFill>
              <a:schemeClr val="tx1"/>
            </a:solidFill>
          </a:ln>
        </p:spPr>
      </p:pic>
      <p:sp>
        <p:nvSpPr>
          <p:cNvPr id="10" name="Rectangle 9">
            <a:extLst>
              <a:ext uri="{FF2B5EF4-FFF2-40B4-BE49-F238E27FC236}">
                <a16:creationId xmlns:a16="http://schemas.microsoft.com/office/drawing/2014/main" id="{9D6878D8-B4F1-AF39-0A65-BB01DC580F38}"/>
              </a:ext>
            </a:extLst>
          </p:cNvPr>
          <p:cNvSpPr/>
          <p:nvPr/>
        </p:nvSpPr>
        <p:spPr>
          <a:xfrm>
            <a:off x="-5004" y="26706"/>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92501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1381C-49E3-48C7-9EFB-7E630B3E0D36}"/>
            </a:ext>
          </a:extLst>
        </p:cNvPr>
        <p:cNvGrpSpPr/>
        <p:nvPr/>
      </p:nvGrpSpPr>
      <p:grpSpPr>
        <a:xfrm>
          <a:off x="0" y="0"/>
          <a:ext cx="0" cy="0"/>
          <a:chOff x="0" y="0"/>
          <a:chExt cx="0" cy="0"/>
        </a:xfrm>
      </p:grpSpPr>
      <p:graphicFrame>
        <p:nvGraphicFramePr>
          <p:cNvPr id="61" name="Table 2">
            <a:extLst>
              <a:ext uri="{FF2B5EF4-FFF2-40B4-BE49-F238E27FC236}">
                <a16:creationId xmlns:a16="http://schemas.microsoft.com/office/drawing/2014/main" id="{A9664F16-B5A3-BF76-9F29-B1C20FDA1E8D}"/>
              </a:ext>
            </a:extLst>
          </p:cNvPr>
          <p:cNvGraphicFramePr>
            <a:graphicFrameLocks noGrp="1"/>
          </p:cNvGraphicFramePr>
          <p:nvPr>
            <p:extLst>
              <p:ext uri="{D42A27DB-BD31-4B8C-83A1-F6EECF244321}">
                <p14:modId xmlns:p14="http://schemas.microsoft.com/office/powerpoint/2010/main" val="1216116168"/>
              </p:ext>
            </p:extLst>
          </p:nvPr>
        </p:nvGraphicFramePr>
        <p:xfrm>
          <a:off x="7658239" y="4709343"/>
          <a:ext cx="3588165" cy="1725686"/>
        </p:xfrm>
        <a:graphic>
          <a:graphicData uri="http://schemas.openxmlformats.org/drawingml/2006/table">
            <a:tbl>
              <a:tblPr firstRow="1" bandRow="1">
                <a:tableStyleId>{5C22544A-7EE6-4342-B048-85BDC9FD1C3A}</a:tableStyleId>
              </a:tblPr>
              <a:tblGrid>
                <a:gridCol w="3588165">
                  <a:extLst>
                    <a:ext uri="{9D8B030D-6E8A-4147-A177-3AD203B41FA5}">
                      <a16:colId xmlns:a16="http://schemas.microsoft.com/office/drawing/2014/main" val="1921457905"/>
                    </a:ext>
                  </a:extLst>
                </a:gridCol>
              </a:tblGrid>
              <a:tr h="1725686">
                <a:tc>
                  <a:txBody>
                    <a:bodyPr/>
                    <a:lstStyle/>
                    <a:p>
                      <a:pPr indent="0">
                        <a:lnSpc>
                          <a:spcPct val="100000"/>
                        </a:lnSpc>
                        <a:spcBef>
                          <a:spcPts val="300"/>
                        </a:spcBef>
                        <a:spcAft>
                          <a:spcPts val="600"/>
                        </a:spcAft>
                      </a:pPr>
                      <a:r>
                        <a:rPr lang="en-US" sz="1400" b="1" kern="1200">
                          <a:solidFill>
                            <a:schemeClr val="lt1"/>
                          </a:solidFill>
                          <a:latin typeface="Myriad Pro Cond" panose="020B0506030403020204"/>
                          <a:ea typeface="+mn-ea"/>
                          <a:cs typeface="+mn-cs"/>
                        </a:rPr>
                        <a:t>Transformational Change and ​Sustainable Development impacts</a:t>
                      </a:r>
                    </a:p>
                    <a:p>
                      <a:pPr marL="285750" indent="-285750">
                        <a:lnSpc>
                          <a:spcPct val="100000"/>
                        </a:lnSpc>
                        <a:spcBef>
                          <a:spcPts val="300"/>
                        </a:spcBef>
                        <a:spcAft>
                          <a:spcPts val="600"/>
                        </a:spcAft>
                        <a:buFont typeface="Arial" panose="020B0604020202020204" pitchFamily="34" charset="0"/>
                        <a:buChar char="•"/>
                      </a:pPr>
                      <a:r>
                        <a:rPr lang="en-US" sz="1400" b="0" kern="1200">
                          <a:solidFill>
                            <a:schemeClr val="lt1"/>
                          </a:solidFill>
                          <a:latin typeface="Myriad Pro Cond" panose="020B0506030403020204"/>
                          <a:ea typeface="+mn-ea"/>
                          <a:cs typeface="+mn-cs"/>
                        </a:rPr>
                        <a:t>Transformational change</a:t>
                      </a:r>
                    </a:p>
                    <a:p>
                      <a:pPr marL="285750" indent="-285750">
                        <a:lnSpc>
                          <a:spcPct val="100000"/>
                        </a:lnSpc>
                        <a:spcBef>
                          <a:spcPts val="300"/>
                        </a:spcBef>
                        <a:spcAft>
                          <a:spcPts val="600"/>
                        </a:spcAft>
                        <a:buFont typeface="Arial" panose="020B0604020202020204" pitchFamily="34" charset="0"/>
                        <a:buChar char="•"/>
                      </a:pPr>
                      <a:r>
                        <a:rPr lang="en-US" sz="1400" b="0" kern="1200">
                          <a:solidFill>
                            <a:schemeClr val="lt1"/>
                          </a:solidFill>
                          <a:latin typeface="Myriad Pro Cond" panose="020B0506030403020204"/>
                          <a:ea typeface="+mn-ea"/>
                          <a:cs typeface="+mn-cs"/>
                        </a:rPr>
                        <a:t>Theory of Change </a:t>
                      </a:r>
                    </a:p>
                    <a:p>
                      <a:pPr marL="285750" indent="-285750">
                        <a:lnSpc>
                          <a:spcPct val="100000"/>
                        </a:lnSpc>
                        <a:spcBef>
                          <a:spcPts val="300"/>
                        </a:spcBef>
                        <a:spcAft>
                          <a:spcPts val="600"/>
                        </a:spcAft>
                        <a:buFont typeface="Arial" panose="020B0604020202020204" pitchFamily="34" charset="0"/>
                        <a:buChar char="•"/>
                      </a:pPr>
                      <a:r>
                        <a:rPr lang="en-US" sz="1400" b="0" kern="1200">
                          <a:solidFill>
                            <a:schemeClr val="lt1"/>
                          </a:solidFill>
                          <a:latin typeface="Myriad Pro Cond" panose="020B0506030403020204"/>
                          <a:ea typeface="+mn-ea"/>
                          <a:cs typeface="+mn-cs"/>
                        </a:rPr>
                        <a:t>Examples</a:t>
                      </a:r>
                    </a:p>
                  </a:txBody>
                  <a:tcPr marL="132401" marR="132401" marT="132401" marB="132401"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sp>
        <p:nvSpPr>
          <p:cNvPr id="2" name="Rectangle 9">
            <a:extLst>
              <a:ext uri="{FF2B5EF4-FFF2-40B4-BE49-F238E27FC236}">
                <a16:creationId xmlns:a16="http://schemas.microsoft.com/office/drawing/2014/main" id="{1DCCACF9-CC1C-16FD-FAB9-E9B8E010AF81}"/>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3" name="Connecteur droit 5">
            <a:extLst>
              <a:ext uri="{FF2B5EF4-FFF2-40B4-BE49-F238E27FC236}">
                <a16:creationId xmlns:a16="http://schemas.microsoft.com/office/drawing/2014/main" id="{0A14145E-82C4-DE90-CFFE-2E513707AA02}"/>
              </a:ext>
            </a:extLst>
          </p:cNvPr>
          <p:cNvCxnSpPr/>
          <p:nvPr/>
        </p:nvCxnSpPr>
        <p:spPr>
          <a:xfrm>
            <a:off x="752977" y="6458706"/>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FDB1B069-6535-F384-C649-108C7F27596A}"/>
              </a:ext>
            </a:extLst>
          </p:cNvPr>
          <p:cNvSpPr txBox="1">
            <a:spLocks/>
          </p:cNvSpPr>
          <p:nvPr/>
        </p:nvSpPr>
        <p:spPr>
          <a:xfrm>
            <a:off x="579551" y="6539936"/>
            <a:ext cx="10161019" cy="22080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5" name="Image 8">
            <a:extLst>
              <a:ext uri="{FF2B5EF4-FFF2-40B4-BE49-F238E27FC236}">
                <a16:creationId xmlns:a16="http://schemas.microsoft.com/office/drawing/2014/main" id="{6566A2E7-2000-36FD-353F-8A3E451EF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690" y="5473700"/>
            <a:ext cx="1380173" cy="1380173"/>
          </a:xfrm>
          <a:prstGeom prst="rect">
            <a:avLst/>
          </a:prstGeom>
        </p:spPr>
      </p:pic>
      <p:graphicFrame>
        <p:nvGraphicFramePr>
          <p:cNvPr id="15" name="Table 2">
            <a:extLst>
              <a:ext uri="{FF2B5EF4-FFF2-40B4-BE49-F238E27FC236}">
                <a16:creationId xmlns:a16="http://schemas.microsoft.com/office/drawing/2014/main" id="{27C90A63-02A3-08E6-C1E0-A4DB1EA9C4BB}"/>
              </a:ext>
            </a:extLst>
          </p:cNvPr>
          <p:cNvGraphicFramePr>
            <a:graphicFrameLocks noGrp="1"/>
          </p:cNvGraphicFramePr>
          <p:nvPr>
            <p:extLst>
              <p:ext uri="{D42A27DB-BD31-4B8C-83A1-F6EECF244321}">
                <p14:modId xmlns:p14="http://schemas.microsoft.com/office/powerpoint/2010/main" val="3342810129"/>
              </p:ext>
            </p:extLst>
          </p:nvPr>
        </p:nvGraphicFramePr>
        <p:xfrm>
          <a:off x="352888" y="1857931"/>
          <a:ext cx="3593335" cy="1819282"/>
        </p:xfrm>
        <a:graphic>
          <a:graphicData uri="http://schemas.openxmlformats.org/drawingml/2006/table">
            <a:tbl>
              <a:tblPr firstRow="1" bandRow="1">
                <a:tableStyleId>{5C22544A-7EE6-4342-B048-85BDC9FD1C3A}</a:tableStyleId>
              </a:tblPr>
              <a:tblGrid>
                <a:gridCol w="3593335">
                  <a:extLst>
                    <a:ext uri="{9D8B030D-6E8A-4147-A177-3AD203B41FA5}">
                      <a16:colId xmlns:a16="http://schemas.microsoft.com/office/drawing/2014/main" val="1921457905"/>
                    </a:ext>
                  </a:extLst>
                </a:gridCol>
              </a:tblGrid>
              <a:tr h="1772819">
                <a:tc>
                  <a:txBody>
                    <a:bodyPr/>
                    <a:lstStyle/>
                    <a:p>
                      <a:pPr marL="0" marR="0" indent="0" algn="l">
                        <a:spcBef>
                          <a:spcPts val="300"/>
                        </a:spcBef>
                        <a:spcAft>
                          <a:spcPts val="600"/>
                        </a:spcAft>
                        <a:buFont typeface="Wingdings" panose="05000000000000000000" pitchFamily="2" charset="2"/>
                        <a:buNone/>
                      </a:pPr>
                      <a:r>
                        <a:rPr lang="en-GB" sz="1400" b="1" kern="1200">
                          <a:solidFill>
                            <a:schemeClr val="lt1"/>
                          </a:solidFill>
                          <a:latin typeface="Myriad Pro Cond" panose="020B0506030403020204"/>
                          <a:ea typeface="+mn-ea"/>
                          <a:cs typeface="+mn-cs"/>
                        </a:rPr>
                        <a:t>Introduction to climate finance</a:t>
                      </a:r>
                    </a:p>
                    <a:p>
                      <a:pPr marL="285750" marR="0" indent="-285750" algn="l">
                        <a:spcBef>
                          <a:spcPts val="300"/>
                        </a:spcBef>
                        <a:spcAft>
                          <a:spcPts val="600"/>
                        </a:spcAft>
                        <a:buFont typeface="Arial" panose="020B0604020202020204" pitchFamily="34" charset="0"/>
                        <a:buChar char="•"/>
                      </a:pPr>
                      <a:r>
                        <a:rPr lang="en-GB" sz="1400" b="0" kern="1200" noProof="0">
                          <a:solidFill>
                            <a:schemeClr val="lt1"/>
                          </a:solidFill>
                          <a:latin typeface="Myriad Pro Cond" panose="020B0506030403020204"/>
                          <a:ea typeface="+mn-ea"/>
                          <a:cs typeface="+mn-cs"/>
                        </a:rPr>
                        <a:t>Defining climate finance</a:t>
                      </a:r>
                    </a:p>
                    <a:p>
                      <a:pPr marL="285750" marR="0" indent="-285750" algn="l">
                        <a:spcBef>
                          <a:spcPts val="300"/>
                        </a:spcBef>
                        <a:spcAft>
                          <a:spcPts val="600"/>
                        </a:spcAft>
                        <a:buFont typeface="Arial" panose="020B0604020202020204" pitchFamily="34" charset="0"/>
                        <a:buChar char="•"/>
                      </a:pPr>
                      <a:r>
                        <a:rPr lang="en-GB" sz="1400" b="0" kern="1200" noProof="0">
                          <a:solidFill>
                            <a:schemeClr val="lt1"/>
                          </a:solidFill>
                          <a:latin typeface="Myriad Pro Cond" panose="020B0506030403020204"/>
                          <a:ea typeface="+mn-ea"/>
                          <a:cs typeface="+mn-cs"/>
                        </a:rPr>
                        <a:t>Flows and sources</a:t>
                      </a:r>
                    </a:p>
                    <a:p>
                      <a:pPr marL="285750" marR="0" indent="-285750" algn="l">
                        <a:spcBef>
                          <a:spcPts val="300"/>
                        </a:spcBef>
                        <a:spcAft>
                          <a:spcPts val="600"/>
                        </a:spcAft>
                        <a:buFont typeface="Arial" panose="020B0604020202020204" pitchFamily="34" charset="0"/>
                        <a:buChar char="•"/>
                      </a:pPr>
                      <a:r>
                        <a:rPr lang="en-GB" sz="1400" b="0" kern="1200" noProof="0">
                          <a:solidFill>
                            <a:schemeClr val="lt1"/>
                          </a:solidFill>
                          <a:latin typeface="Myriad Pro Cond" panose="020B0506030403020204"/>
                          <a:ea typeface="+mn-ea"/>
                          <a:cs typeface="+mn-cs"/>
                        </a:rPr>
                        <a:t>Financial instruments</a:t>
                      </a:r>
                    </a:p>
                    <a:p>
                      <a:pPr marL="285750" marR="0" indent="-285750" algn="l">
                        <a:spcBef>
                          <a:spcPts val="300"/>
                        </a:spcBef>
                        <a:spcAft>
                          <a:spcPts val="600"/>
                        </a:spcAft>
                        <a:buFont typeface="Arial" panose="020B0604020202020204" pitchFamily="34" charset="0"/>
                        <a:buChar char="•"/>
                      </a:pPr>
                      <a:r>
                        <a:rPr lang="en-GB" sz="1400" b="0" kern="1200" noProof="0">
                          <a:solidFill>
                            <a:schemeClr val="lt1"/>
                          </a:solidFill>
                          <a:latin typeface="Myriad Pro Cond" panose="020B0506030403020204"/>
                          <a:ea typeface="+mn-ea"/>
                          <a:cs typeface="+mn-cs"/>
                        </a:rPr>
                        <a:t>Central financial principles</a:t>
                      </a:r>
                      <a:r>
                        <a:rPr lang="en-GB" sz="1600" b="0" kern="1200" noProof="0">
                          <a:solidFill>
                            <a:schemeClr val="lt1"/>
                          </a:solidFill>
                          <a:latin typeface="Myriad Pro Cond" panose="020B0506030403020204"/>
                          <a:ea typeface="+mn-ea"/>
                          <a:cs typeface="+mn-cs"/>
                        </a:rPr>
                        <a:t> </a:t>
                      </a:r>
                      <a:endParaRPr lang="en-GB" sz="1600" b="1" kern="1200" noProof="0">
                        <a:solidFill>
                          <a:schemeClr val="lt1"/>
                        </a:solidFill>
                        <a:latin typeface="Myriad Pro Cond" panose="020B0506030403020204"/>
                        <a:ea typeface="+mn-ea"/>
                        <a:cs typeface="+mn-cs"/>
                      </a:endParaRPr>
                    </a:p>
                  </a:txBody>
                  <a:tcPr marL="132401" marR="132401" marT="132401" marB="132401"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sp>
        <p:nvSpPr>
          <p:cNvPr id="32" name="Rectangle 13">
            <a:extLst>
              <a:ext uri="{FF2B5EF4-FFF2-40B4-BE49-F238E27FC236}">
                <a16:creationId xmlns:a16="http://schemas.microsoft.com/office/drawing/2014/main" id="{0CDABDF9-215D-3865-C921-72A8B7840DB9}"/>
              </a:ext>
            </a:extLst>
          </p:cNvPr>
          <p:cNvSpPr/>
          <p:nvPr/>
        </p:nvSpPr>
        <p:spPr>
          <a:xfrm>
            <a:off x="2316538" y="95721"/>
            <a:ext cx="1920590"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Outcome &amp; outputs</a:t>
            </a:r>
            <a:endParaRPr lang="en-GB" sz="1400" cap="all" spc="100">
              <a:solidFill>
                <a:schemeClr val="bg1"/>
              </a:solidFill>
              <a:latin typeface="Myriad Pro Cond" panose="020B0506030403020204" pitchFamily="34" charset="0"/>
            </a:endParaRPr>
          </a:p>
        </p:txBody>
      </p:sp>
      <p:sp>
        <p:nvSpPr>
          <p:cNvPr id="33" name="Rectangle 15">
            <a:extLst>
              <a:ext uri="{FF2B5EF4-FFF2-40B4-BE49-F238E27FC236}">
                <a16:creationId xmlns:a16="http://schemas.microsoft.com/office/drawing/2014/main" id="{9FFF7F41-D5BC-2DA0-F2FB-BE6C5131E364}"/>
              </a:ext>
            </a:extLst>
          </p:cNvPr>
          <p:cNvSpPr/>
          <p:nvPr/>
        </p:nvSpPr>
        <p:spPr>
          <a:xfrm>
            <a:off x="583531" y="98202"/>
            <a:ext cx="919675"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OVERVIEW</a:t>
            </a:r>
            <a:endParaRPr lang="en-GB" cap="all" spc="100">
              <a:solidFill>
                <a:srgbClr val="82CFF5"/>
              </a:solidFill>
              <a:latin typeface="Myriad Pro Cond" panose="020B0506030403020204" pitchFamily="34" charset="0"/>
            </a:endParaRPr>
          </a:p>
        </p:txBody>
      </p:sp>
      <p:sp>
        <p:nvSpPr>
          <p:cNvPr id="35" name="Rectangle 17">
            <a:extLst>
              <a:ext uri="{FF2B5EF4-FFF2-40B4-BE49-F238E27FC236}">
                <a16:creationId xmlns:a16="http://schemas.microsoft.com/office/drawing/2014/main" id="{6EBCB048-A16E-DD68-0B80-656F63F2B9E3}"/>
              </a:ext>
            </a:extLst>
          </p:cNvPr>
          <p:cNvSpPr/>
          <p:nvPr/>
        </p:nvSpPr>
        <p:spPr>
          <a:xfrm>
            <a:off x="4441627" y="1954116"/>
            <a:ext cx="2061142"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Partner countries</a:t>
            </a:r>
          </a:p>
        </p:txBody>
      </p:sp>
      <p:sp>
        <p:nvSpPr>
          <p:cNvPr id="36" name="Rectangle 18">
            <a:extLst>
              <a:ext uri="{FF2B5EF4-FFF2-40B4-BE49-F238E27FC236}">
                <a16:creationId xmlns:a16="http://schemas.microsoft.com/office/drawing/2014/main" id="{C268DC91-4AA5-316D-A4AD-6FC337F1EB97}"/>
              </a:ext>
            </a:extLst>
          </p:cNvPr>
          <p:cNvSpPr/>
          <p:nvPr/>
        </p:nvSpPr>
        <p:spPr>
          <a:xfrm>
            <a:off x="7776503" y="91799"/>
            <a:ext cx="2443234"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Partnerships &amp; SYNERGIES</a:t>
            </a:r>
          </a:p>
        </p:txBody>
      </p:sp>
      <p:sp>
        <p:nvSpPr>
          <p:cNvPr id="37" name="Rectangle 19">
            <a:extLst>
              <a:ext uri="{FF2B5EF4-FFF2-40B4-BE49-F238E27FC236}">
                <a16:creationId xmlns:a16="http://schemas.microsoft.com/office/drawing/2014/main" id="{89B47A56-4934-CC1D-3690-B7C0C6012084}"/>
              </a:ext>
            </a:extLst>
          </p:cNvPr>
          <p:cNvSpPr/>
          <p:nvPr/>
        </p:nvSpPr>
        <p:spPr>
          <a:xfrm>
            <a:off x="11017426" y="105319"/>
            <a:ext cx="62632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Contact</a:t>
            </a:r>
          </a:p>
        </p:txBody>
      </p:sp>
      <p:sp>
        <p:nvSpPr>
          <p:cNvPr id="38" name="Rectangle 28">
            <a:extLst>
              <a:ext uri="{FF2B5EF4-FFF2-40B4-BE49-F238E27FC236}">
                <a16:creationId xmlns:a16="http://schemas.microsoft.com/office/drawing/2014/main" id="{F43106C2-FCB8-BC72-C295-EEC252A845FC}"/>
              </a:ext>
            </a:extLst>
          </p:cNvPr>
          <p:cNvSpPr/>
          <p:nvPr/>
        </p:nvSpPr>
        <p:spPr>
          <a:xfrm rot="2700000">
            <a:off x="3140716" y="432198"/>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8" name="Titre 14">
            <a:extLst>
              <a:ext uri="{FF2B5EF4-FFF2-40B4-BE49-F238E27FC236}">
                <a16:creationId xmlns:a16="http://schemas.microsoft.com/office/drawing/2014/main" id="{A2CB009F-7E6B-E761-BD23-FEC8C5F981AD}"/>
              </a:ext>
            </a:extLst>
          </p:cNvPr>
          <p:cNvSpPr txBox="1">
            <a:spLocks/>
          </p:cNvSpPr>
          <p:nvPr/>
        </p:nvSpPr>
        <p:spPr>
          <a:xfrm>
            <a:off x="293650" y="652928"/>
            <a:ext cx="10616088"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a:ea typeface="Roboto Condensed"/>
                <a:cs typeface="+mn-cs"/>
              </a:rPr>
              <a:t>Content</a:t>
            </a:r>
            <a:endParaRPr lang="en-US">
              <a:cs typeface="+mn-cs"/>
            </a:endParaRPr>
          </a:p>
        </p:txBody>
      </p:sp>
      <p:sp>
        <p:nvSpPr>
          <p:cNvPr id="9" name="Rectangle 9">
            <a:extLst>
              <a:ext uri="{FF2B5EF4-FFF2-40B4-BE49-F238E27FC236}">
                <a16:creationId xmlns:a16="http://schemas.microsoft.com/office/drawing/2014/main" id="{9C77002B-A011-56AC-B22C-C6553CEFC2A0}"/>
              </a:ext>
            </a:extLst>
          </p:cNvPr>
          <p:cNvSpPr/>
          <p:nvPr/>
        </p:nvSpPr>
        <p:spPr>
          <a:xfrm>
            <a:off x="-3137" y="4127"/>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graphicFrame>
        <p:nvGraphicFramePr>
          <p:cNvPr id="10" name="Table 2">
            <a:extLst>
              <a:ext uri="{FF2B5EF4-FFF2-40B4-BE49-F238E27FC236}">
                <a16:creationId xmlns:a16="http://schemas.microsoft.com/office/drawing/2014/main" id="{8D7DF587-3500-39F9-F1A5-AB26EEC59DD1}"/>
              </a:ext>
            </a:extLst>
          </p:cNvPr>
          <p:cNvGraphicFramePr>
            <a:graphicFrameLocks noGrp="1"/>
          </p:cNvGraphicFramePr>
          <p:nvPr>
            <p:extLst>
              <p:ext uri="{D42A27DB-BD31-4B8C-83A1-F6EECF244321}">
                <p14:modId xmlns:p14="http://schemas.microsoft.com/office/powerpoint/2010/main" val="1510891031"/>
              </p:ext>
            </p:extLst>
          </p:nvPr>
        </p:nvGraphicFramePr>
        <p:xfrm>
          <a:off x="7635446" y="713857"/>
          <a:ext cx="3588165" cy="1924395"/>
        </p:xfrm>
        <a:graphic>
          <a:graphicData uri="http://schemas.openxmlformats.org/drawingml/2006/table">
            <a:tbl>
              <a:tblPr firstRow="1" bandRow="1">
                <a:tableStyleId>{5C22544A-7EE6-4342-B048-85BDC9FD1C3A}</a:tableStyleId>
              </a:tblPr>
              <a:tblGrid>
                <a:gridCol w="3588165">
                  <a:extLst>
                    <a:ext uri="{9D8B030D-6E8A-4147-A177-3AD203B41FA5}">
                      <a16:colId xmlns:a16="http://schemas.microsoft.com/office/drawing/2014/main" val="3873763734"/>
                    </a:ext>
                  </a:extLst>
                </a:gridCol>
              </a:tblGrid>
              <a:tr h="1924395">
                <a:tc>
                  <a:txBody>
                    <a:bodyPr/>
                    <a:lstStyle/>
                    <a:p>
                      <a:pPr indent="0">
                        <a:lnSpc>
                          <a:spcPct val="100000"/>
                        </a:lnSpc>
                        <a:spcBef>
                          <a:spcPts val="300"/>
                        </a:spcBef>
                        <a:spcAft>
                          <a:spcPts val="600"/>
                        </a:spcAft>
                      </a:pPr>
                      <a:r>
                        <a:rPr lang="en-GB" sz="1400" b="1" kern="1200">
                          <a:solidFill>
                            <a:schemeClr val="lt1"/>
                          </a:solidFill>
                          <a:latin typeface="Myriad Pro Cond" panose="020B0506030403020204"/>
                          <a:ea typeface="+mn-ea"/>
                          <a:cs typeface="+mn-cs"/>
                        </a:rPr>
                        <a:t>Financial structuring</a:t>
                      </a:r>
                    </a:p>
                    <a:p>
                      <a:pPr marL="285750" indent="-285750">
                        <a:lnSpc>
                          <a:spcPct val="100000"/>
                        </a:lnSpc>
                        <a:spcBef>
                          <a:spcPts val="300"/>
                        </a:spcBef>
                        <a:spcAft>
                          <a:spcPts val="600"/>
                        </a:spcAft>
                        <a:buFont typeface="Arial" panose="020B0604020202020204" pitchFamily="34" charset="0"/>
                        <a:buChar char="•"/>
                      </a:pPr>
                      <a:r>
                        <a:rPr lang="en-GB" sz="1400" b="0" kern="1200">
                          <a:solidFill>
                            <a:schemeClr val="lt1"/>
                          </a:solidFill>
                          <a:latin typeface="Myriad Pro Cond" panose="020B0506030403020204"/>
                          <a:ea typeface="+mn-ea"/>
                          <a:cs typeface="+mn-cs"/>
                        </a:rPr>
                        <a:t>Scope</a:t>
                      </a:r>
                    </a:p>
                    <a:p>
                      <a:pPr marL="285750" indent="-285750">
                        <a:lnSpc>
                          <a:spcPct val="100000"/>
                        </a:lnSpc>
                        <a:spcBef>
                          <a:spcPts val="300"/>
                        </a:spcBef>
                        <a:spcAft>
                          <a:spcPts val="600"/>
                        </a:spcAft>
                        <a:buFont typeface="Arial" panose="020B0604020202020204" pitchFamily="34" charset="0"/>
                        <a:buChar char="•"/>
                      </a:pPr>
                      <a:r>
                        <a:rPr lang="en-GB" sz="1400" b="0" kern="1200">
                          <a:solidFill>
                            <a:schemeClr val="lt1"/>
                          </a:solidFill>
                          <a:latin typeface="Myriad Pro Cond" panose="020B0506030403020204"/>
                          <a:ea typeface="+mn-ea"/>
                          <a:cs typeface="+mn-cs"/>
                        </a:rPr>
                        <a:t>Mapping sources of finance</a:t>
                      </a:r>
                    </a:p>
                    <a:p>
                      <a:pPr marL="285750" indent="-285750">
                        <a:lnSpc>
                          <a:spcPct val="100000"/>
                        </a:lnSpc>
                        <a:spcBef>
                          <a:spcPts val="300"/>
                        </a:spcBef>
                        <a:spcAft>
                          <a:spcPts val="600"/>
                        </a:spcAft>
                        <a:buFont typeface="Arial" panose="020B0604020202020204" pitchFamily="34" charset="0"/>
                        <a:buChar char="•"/>
                      </a:pPr>
                      <a:r>
                        <a:rPr lang="en-GB" sz="1400" b="0" kern="1200">
                          <a:solidFill>
                            <a:schemeClr val="lt1"/>
                          </a:solidFill>
                          <a:latin typeface="Myriad Pro Cond" panose="020B0506030403020204"/>
                          <a:ea typeface="+mn-ea"/>
                          <a:cs typeface="+mn-cs"/>
                        </a:rPr>
                        <a:t>Operational instruments</a:t>
                      </a:r>
                    </a:p>
                    <a:p>
                      <a:pPr marL="285750" indent="-285750">
                        <a:lnSpc>
                          <a:spcPct val="100000"/>
                        </a:lnSpc>
                        <a:spcBef>
                          <a:spcPts val="300"/>
                        </a:spcBef>
                        <a:spcAft>
                          <a:spcPts val="600"/>
                        </a:spcAft>
                        <a:buFont typeface="Arial" panose="020B0604020202020204" pitchFamily="34" charset="0"/>
                        <a:buChar char="•"/>
                      </a:pPr>
                      <a:r>
                        <a:rPr lang="en-GB" sz="1400" b="0" kern="1200">
                          <a:solidFill>
                            <a:schemeClr val="lt1"/>
                          </a:solidFill>
                          <a:latin typeface="Myriad Pro Cond" panose="020B0506030403020204"/>
                          <a:ea typeface="+mn-ea"/>
                          <a:cs typeface="+mn-cs"/>
                        </a:rPr>
                        <a:t>Fiscal reform</a:t>
                      </a:r>
                      <a:endParaRPr lang="en-US" sz="1800" b="0" kern="1200">
                        <a:solidFill>
                          <a:schemeClr val="lt1"/>
                        </a:solidFill>
                        <a:latin typeface="Myriad Pro Cond" panose="020B0506030403020204"/>
                        <a:ea typeface="Roboto Condensed" panose="02000000000000000000" pitchFamily="2" charset="0"/>
                        <a:cs typeface="+mn-cs"/>
                      </a:endParaRPr>
                    </a:p>
                  </a:txBody>
                  <a:tcPr marL="132401" marR="132401" marT="132401" marB="13240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grpSp>
        <p:nvGrpSpPr>
          <p:cNvPr id="41" name="Group 34">
            <a:extLst>
              <a:ext uri="{FF2B5EF4-FFF2-40B4-BE49-F238E27FC236}">
                <a16:creationId xmlns:a16="http://schemas.microsoft.com/office/drawing/2014/main" id="{E8A901C7-3E10-9430-1AF1-92DF724DD223}"/>
              </a:ext>
            </a:extLst>
          </p:cNvPr>
          <p:cNvGrpSpPr/>
          <p:nvPr/>
        </p:nvGrpSpPr>
        <p:grpSpPr>
          <a:xfrm>
            <a:off x="2046919" y="1668289"/>
            <a:ext cx="393096" cy="391994"/>
            <a:chOff x="1741537" y="561411"/>
            <a:chExt cx="467114" cy="465804"/>
          </a:xfrm>
        </p:grpSpPr>
        <p:sp>
          <p:nvSpPr>
            <p:cNvPr id="42" name="Oval 35">
              <a:extLst>
                <a:ext uri="{FF2B5EF4-FFF2-40B4-BE49-F238E27FC236}">
                  <a16:creationId xmlns:a16="http://schemas.microsoft.com/office/drawing/2014/main" id="{689971D9-2191-9583-18E4-647A970338F0}"/>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43" name="TextBox 36">
              <a:extLst>
                <a:ext uri="{FF2B5EF4-FFF2-40B4-BE49-F238E27FC236}">
                  <a16:creationId xmlns:a16="http://schemas.microsoft.com/office/drawing/2014/main" id="{DA10F134-C521-460C-C286-46FFA6A8FB4B}"/>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1</a:t>
              </a:r>
            </a:p>
          </p:txBody>
        </p:sp>
      </p:grpSp>
      <p:graphicFrame>
        <p:nvGraphicFramePr>
          <p:cNvPr id="44" name="Table 2">
            <a:extLst>
              <a:ext uri="{FF2B5EF4-FFF2-40B4-BE49-F238E27FC236}">
                <a16:creationId xmlns:a16="http://schemas.microsoft.com/office/drawing/2014/main" id="{8DB507A3-2DAB-8761-3214-BB5225F88651}"/>
              </a:ext>
            </a:extLst>
          </p:cNvPr>
          <p:cNvGraphicFramePr>
            <a:graphicFrameLocks noGrp="1"/>
          </p:cNvGraphicFramePr>
          <p:nvPr>
            <p:extLst>
              <p:ext uri="{D42A27DB-BD31-4B8C-83A1-F6EECF244321}">
                <p14:modId xmlns:p14="http://schemas.microsoft.com/office/powerpoint/2010/main" val="748585819"/>
              </p:ext>
            </p:extLst>
          </p:nvPr>
        </p:nvGraphicFramePr>
        <p:xfrm>
          <a:off x="352888" y="3947622"/>
          <a:ext cx="3593335" cy="1522902"/>
        </p:xfrm>
        <a:graphic>
          <a:graphicData uri="http://schemas.openxmlformats.org/drawingml/2006/table">
            <a:tbl>
              <a:tblPr firstRow="1" bandRow="1">
                <a:tableStyleId>{5C22544A-7EE6-4342-B048-85BDC9FD1C3A}</a:tableStyleId>
              </a:tblPr>
              <a:tblGrid>
                <a:gridCol w="3593335">
                  <a:extLst>
                    <a:ext uri="{9D8B030D-6E8A-4147-A177-3AD203B41FA5}">
                      <a16:colId xmlns:a16="http://schemas.microsoft.com/office/drawing/2014/main" val="1921457905"/>
                    </a:ext>
                  </a:extLst>
                </a:gridCol>
              </a:tblGrid>
              <a:tr h="1522902">
                <a:tc>
                  <a:txBody>
                    <a:bodyPr/>
                    <a:lstStyle/>
                    <a:p>
                      <a:pPr indent="0">
                        <a:lnSpc>
                          <a:spcPct val="100000"/>
                        </a:lnSpc>
                        <a:spcBef>
                          <a:spcPts val="300"/>
                        </a:spcBef>
                        <a:spcAft>
                          <a:spcPts val="600"/>
                        </a:spcAft>
                      </a:pPr>
                      <a:r>
                        <a:rPr lang="en-GB" sz="1400" b="1" kern="1200">
                          <a:solidFill>
                            <a:schemeClr val="lt1"/>
                          </a:solidFill>
                          <a:latin typeface="Myriad Pro Cond" panose="020B0506030403020204"/>
                          <a:ea typeface="+mn-ea"/>
                          <a:cs typeface="+mn-cs"/>
                        </a:rPr>
                        <a:t>Climate impact scenarios</a:t>
                      </a:r>
                    </a:p>
                    <a:p>
                      <a:pPr marL="285750" indent="-285750">
                        <a:lnSpc>
                          <a:spcPct val="100000"/>
                        </a:lnSpc>
                        <a:spcBef>
                          <a:spcPts val="300"/>
                        </a:spcBef>
                        <a:spcAft>
                          <a:spcPts val="600"/>
                        </a:spcAft>
                        <a:buFont typeface="Arial" panose="020B0604020202020204" pitchFamily="34" charset="0"/>
                        <a:buChar char="•"/>
                      </a:pPr>
                      <a:r>
                        <a:rPr lang="en-GB" sz="1400" b="0" kern="1200">
                          <a:solidFill>
                            <a:schemeClr val="lt1"/>
                          </a:solidFill>
                          <a:latin typeface="Myriad Pro Cond" panose="020B0506030403020204"/>
                          <a:ea typeface="+mn-ea"/>
                          <a:cs typeface="+mn-cs"/>
                        </a:rPr>
                        <a:t>Climate rationale</a:t>
                      </a:r>
                    </a:p>
                    <a:p>
                      <a:pPr marL="285750" indent="-285750">
                        <a:lnSpc>
                          <a:spcPct val="100000"/>
                        </a:lnSpc>
                        <a:spcBef>
                          <a:spcPts val="300"/>
                        </a:spcBef>
                        <a:spcAft>
                          <a:spcPts val="600"/>
                        </a:spcAft>
                        <a:buFont typeface="Arial" panose="020B0604020202020204" pitchFamily="34" charset="0"/>
                        <a:buChar char="•"/>
                      </a:pPr>
                      <a:r>
                        <a:rPr lang="en-GB" sz="1400" b="0" kern="1200">
                          <a:solidFill>
                            <a:schemeClr val="lt1"/>
                          </a:solidFill>
                          <a:latin typeface="Myriad Pro Cond" panose="020B0506030403020204"/>
                          <a:ea typeface="+mn-ea"/>
                          <a:cs typeface="+mn-cs"/>
                        </a:rPr>
                        <a:t>Baselines and BAU scenarios </a:t>
                      </a:r>
                    </a:p>
                    <a:p>
                      <a:pPr marL="285750" indent="-285750">
                        <a:lnSpc>
                          <a:spcPct val="100000"/>
                        </a:lnSpc>
                        <a:spcBef>
                          <a:spcPts val="300"/>
                        </a:spcBef>
                        <a:spcAft>
                          <a:spcPts val="600"/>
                        </a:spcAft>
                        <a:buFont typeface="Arial" panose="020B0604020202020204" pitchFamily="34" charset="0"/>
                        <a:buChar char="•"/>
                      </a:pPr>
                      <a:r>
                        <a:rPr lang="en-GB" sz="1400" b="0" kern="1200">
                          <a:solidFill>
                            <a:schemeClr val="lt1"/>
                          </a:solidFill>
                          <a:latin typeface="Myriad Pro Cond" panose="020B0506030403020204"/>
                          <a:ea typeface="+mn-ea"/>
                          <a:cs typeface="+mn-cs"/>
                        </a:rPr>
                        <a:t>Impacts</a:t>
                      </a:r>
                    </a:p>
                  </a:txBody>
                  <a:tcPr marL="132401" marR="132401" marT="132401" marB="132401"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grpSp>
        <p:nvGrpSpPr>
          <p:cNvPr id="45" name="Group 34">
            <a:extLst>
              <a:ext uri="{FF2B5EF4-FFF2-40B4-BE49-F238E27FC236}">
                <a16:creationId xmlns:a16="http://schemas.microsoft.com/office/drawing/2014/main" id="{F0CE1A0A-1ADC-C55F-DDC5-3A3958A4E305}"/>
              </a:ext>
            </a:extLst>
          </p:cNvPr>
          <p:cNvGrpSpPr/>
          <p:nvPr/>
        </p:nvGrpSpPr>
        <p:grpSpPr>
          <a:xfrm>
            <a:off x="2037436" y="3751625"/>
            <a:ext cx="393096" cy="391994"/>
            <a:chOff x="1741537" y="561411"/>
            <a:chExt cx="467114" cy="465804"/>
          </a:xfrm>
        </p:grpSpPr>
        <p:sp>
          <p:nvSpPr>
            <p:cNvPr id="46" name="Oval 35">
              <a:extLst>
                <a:ext uri="{FF2B5EF4-FFF2-40B4-BE49-F238E27FC236}">
                  <a16:creationId xmlns:a16="http://schemas.microsoft.com/office/drawing/2014/main" id="{1AFF7C6D-E283-3BF7-494F-D7DC458655D0}"/>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47" name="TextBox 36">
              <a:extLst>
                <a:ext uri="{FF2B5EF4-FFF2-40B4-BE49-F238E27FC236}">
                  <a16:creationId xmlns:a16="http://schemas.microsoft.com/office/drawing/2014/main" id="{9736F551-34D3-968E-B829-A123CECFBF31}"/>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2</a:t>
              </a:r>
            </a:p>
          </p:txBody>
        </p:sp>
      </p:grpSp>
      <p:graphicFrame>
        <p:nvGraphicFramePr>
          <p:cNvPr id="50" name="Table 2">
            <a:extLst>
              <a:ext uri="{FF2B5EF4-FFF2-40B4-BE49-F238E27FC236}">
                <a16:creationId xmlns:a16="http://schemas.microsoft.com/office/drawing/2014/main" id="{BE52D5C9-58BF-564B-6CD5-92960809B6B1}"/>
              </a:ext>
            </a:extLst>
          </p:cNvPr>
          <p:cNvGraphicFramePr>
            <a:graphicFrameLocks noGrp="1"/>
          </p:cNvGraphicFramePr>
          <p:nvPr>
            <p:extLst>
              <p:ext uri="{D42A27DB-BD31-4B8C-83A1-F6EECF244321}">
                <p14:modId xmlns:p14="http://schemas.microsoft.com/office/powerpoint/2010/main" val="410172261"/>
              </p:ext>
            </p:extLst>
          </p:nvPr>
        </p:nvGraphicFramePr>
        <p:xfrm>
          <a:off x="3994167" y="996174"/>
          <a:ext cx="3593335" cy="1889634"/>
        </p:xfrm>
        <a:graphic>
          <a:graphicData uri="http://schemas.openxmlformats.org/drawingml/2006/table">
            <a:tbl>
              <a:tblPr firstRow="1" bandRow="1">
                <a:tableStyleId>{5C22544A-7EE6-4342-B048-85BDC9FD1C3A}</a:tableStyleId>
              </a:tblPr>
              <a:tblGrid>
                <a:gridCol w="3593335">
                  <a:extLst>
                    <a:ext uri="{9D8B030D-6E8A-4147-A177-3AD203B41FA5}">
                      <a16:colId xmlns:a16="http://schemas.microsoft.com/office/drawing/2014/main" val="1921457905"/>
                    </a:ext>
                  </a:extLst>
                </a:gridCol>
              </a:tblGrid>
              <a:tr h="1889634">
                <a:tc>
                  <a:txBody>
                    <a:bodyPr/>
                    <a:lstStyle/>
                    <a:p>
                      <a:pPr indent="0">
                        <a:lnSpc>
                          <a:spcPct val="100000"/>
                        </a:lnSpc>
                        <a:spcBef>
                          <a:spcPts val="300"/>
                        </a:spcBef>
                        <a:spcAft>
                          <a:spcPts val="600"/>
                        </a:spcAft>
                      </a:pPr>
                      <a:r>
                        <a:rPr lang="en-US" sz="1400" b="1" kern="1200">
                          <a:solidFill>
                            <a:schemeClr val="lt1"/>
                          </a:solidFill>
                          <a:latin typeface="Myriad Pro Cond" panose="020B0506030403020204"/>
                          <a:ea typeface="+mn-ea"/>
                          <a:cs typeface="+mn-cs"/>
                        </a:rPr>
                        <a:t>Barrier analysis and Theory of Change</a:t>
                      </a:r>
                    </a:p>
                    <a:p>
                      <a:pPr marL="285750" indent="-285750">
                        <a:lnSpc>
                          <a:spcPct val="100000"/>
                        </a:lnSpc>
                        <a:spcBef>
                          <a:spcPts val="300"/>
                        </a:spcBef>
                        <a:spcAft>
                          <a:spcPts val="600"/>
                        </a:spcAft>
                        <a:buFont typeface="Arial" panose="020B0604020202020204" pitchFamily="34" charset="0"/>
                        <a:buChar char="•"/>
                      </a:pPr>
                      <a:r>
                        <a:rPr lang="en-US" sz="1400" b="0" kern="1200">
                          <a:solidFill>
                            <a:schemeClr val="lt1"/>
                          </a:solidFill>
                          <a:latin typeface="Myriad Pro Cond" panose="020B0506030403020204"/>
                          <a:ea typeface="+mn-ea"/>
                          <a:cs typeface="+mn-cs"/>
                        </a:rPr>
                        <a:t>Barriers</a:t>
                      </a:r>
                    </a:p>
                    <a:p>
                      <a:pPr marL="285750" indent="-285750">
                        <a:lnSpc>
                          <a:spcPct val="100000"/>
                        </a:lnSpc>
                        <a:spcBef>
                          <a:spcPts val="300"/>
                        </a:spcBef>
                        <a:spcAft>
                          <a:spcPts val="600"/>
                        </a:spcAft>
                        <a:buFont typeface="Arial" panose="020B0604020202020204" pitchFamily="34" charset="0"/>
                        <a:buChar char="•"/>
                      </a:pPr>
                      <a:r>
                        <a:rPr lang="en-US" sz="1400" b="0" kern="1200">
                          <a:solidFill>
                            <a:schemeClr val="lt1"/>
                          </a:solidFill>
                          <a:latin typeface="Myriad Pro Cond" panose="020B0506030403020204"/>
                          <a:ea typeface="+mn-ea"/>
                          <a:cs typeface="+mn-cs"/>
                        </a:rPr>
                        <a:t>Translating barriers into action</a:t>
                      </a:r>
                    </a:p>
                    <a:p>
                      <a:pPr marL="285750" indent="-285750">
                        <a:lnSpc>
                          <a:spcPct val="100000"/>
                        </a:lnSpc>
                        <a:spcBef>
                          <a:spcPts val="300"/>
                        </a:spcBef>
                        <a:spcAft>
                          <a:spcPts val="600"/>
                        </a:spcAft>
                        <a:buFont typeface="Arial" panose="020B0604020202020204" pitchFamily="34" charset="0"/>
                        <a:buChar char="•"/>
                      </a:pPr>
                      <a:r>
                        <a:rPr lang="en-US" sz="1400" b="0" kern="1200">
                          <a:solidFill>
                            <a:schemeClr val="lt1"/>
                          </a:solidFill>
                          <a:latin typeface="Myriad Pro Cond" panose="020B0506030403020204"/>
                          <a:ea typeface="+mn-ea"/>
                          <a:cs typeface="+mn-cs"/>
                        </a:rPr>
                        <a:t>Theory of Change </a:t>
                      </a:r>
                    </a:p>
                    <a:p>
                      <a:pPr marL="285750" indent="-285750">
                        <a:lnSpc>
                          <a:spcPct val="100000"/>
                        </a:lnSpc>
                        <a:spcBef>
                          <a:spcPts val="300"/>
                        </a:spcBef>
                        <a:spcAft>
                          <a:spcPts val="600"/>
                        </a:spcAft>
                        <a:buFont typeface="Arial" panose="020B0604020202020204" pitchFamily="34" charset="0"/>
                        <a:buChar char="•"/>
                      </a:pPr>
                      <a:r>
                        <a:rPr lang="en-US" sz="1400" b="0" kern="1200">
                          <a:solidFill>
                            <a:schemeClr val="lt1"/>
                          </a:solidFill>
                          <a:latin typeface="Myriad Pro Cond" panose="020B0506030403020204"/>
                          <a:ea typeface="+mn-ea"/>
                          <a:cs typeface="+mn-cs"/>
                        </a:rPr>
                        <a:t>Log Frame</a:t>
                      </a:r>
                    </a:p>
                  </a:txBody>
                  <a:tcPr marL="132401" marR="132401" marT="132401" marB="132401"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grpSp>
        <p:nvGrpSpPr>
          <p:cNvPr id="51" name="Group 34">
            <a:extLst>
              <a:ext uri="{FF2B5EF4-FFF2-40B4-BE49-F238E27FC236}">
                <a16:creationId xmlns:a16="http://schemas.microsoft.com/office/drawing/2014/main" id="{C69219FC-BB2F-D448-BC69-E2F7C4379A3E}"/>
              </a:ext>
            </a:extLst>
          </p:cNvPr>
          <p:cNvGrpSpPr/>
          <p:nvPr/>
        </p:nvGrpSpPr>
        <p:grpSpPr>
          <a:xfrm>
            <a:off x="5678714" y="800177"/>
            <a:ext cx="393096" cy="391994"/>
            <a:chOff x="1741537" y="561411"/>
            <a:chExt cx="467114" cy="465804"/>
          </a:xfrm>
        </p:grpSpPr>
        <p:sp>
          <p:nvSpPr>
            <p:cNvPr id="52" name="Oval 35">
              <a:extLst>
                <a:ext uri="{FF2B5EF4-FFF2-40B4-BE49-F238E27FC236}">
                  <a16:creationId xmlns:a16="http://schemas.microsoft.com/office/drawing/2014/main" id="{0EAAE8AA-1DCE-DECB-1E92-86C3E621654C}"/>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53" name="TextBox 36">
              <a:extLst>
                <a:ext uri="{FF2B5EF4-FFF2-40B4-BE49-F238E27FC236}">
                  <a16:creationId xmlns:a16="http://schemas.microsoft.com/office/drawing/2014/main" id="{2C6854FA-2892-0EAF-B912-2AF3482DCACC}"/>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3</a:t>
              </a:r>
            </a:p>
          </p:txBody>
        </p:sp>
      </p:grpSp>
      <p:grpSp>
        <p:nvGrpSpPr>
          <p:cNvPr id="54" name="Group 30">
            <a:extLst>
              <a:ext uri="{FF2B5EF4-FFF2-40B4-BE49-F238E27FC236}">
                <a16:creationId xmlns:a16="http://schemas.microsoft.com/office/drawing/2014/main" id="{45B7639C-3C07-E7CE-AD7C-A2D324F7C336}"/>
              </a:ext>
            </a:extLst>
          </p:cNvPr>
          <p:cNvGrpSpPr/>
          <p:nvPr/>
        </p:nvGrpSpPr>
        <p:grpSpPr>
          <a:xfrm>
            <a:off x="9309685" y="509005"/>
            <a:ext cx="393096" cy="391994"/>
            <a:chOff x="1741537" y="561411"/>
            <a:chExt cx="467114" cy="465804"/>
          </a:xfrm>
        </p:grpSpPr>
        <p:sp>
          <p:nvSpPr>
            <p:cNvPr id="55" name="Oval 32">
              <a:extLst>
                <a:ext uri="{FF2B5EF4-FFF2-40B4-BE49-F238E27FC236}">
                  <a16:creationId xmlns:a16="http://schemas.microsoft.com/office/drawing/2014/main" id="{2815D94C-DAB2-8597-293A-AD0BC9CDCF9F}"/>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56" name="TextBox 33">
              <a:extLst>
                <a:ext uri="{FF2B5EF4-FFF2-40B4-BE49-F238E27FC236}">
                  <a16:creationId xmlns:a16="http://schemas.microsoft.com/office/drawing/2014/main" id="{F3A89C5A-AEE9-A1DA-BC0A-7546829DB56C}"/>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5</a:t>
              </a:r>
            </a:p>
          </p:txBody>
        </p:sp>
      </p:grpSp>
      <p:graphicFrame>
        <p:nvGraphicFramePr>
          <p:cNvPr id="57" name="Table 2">
            <a:extLst>
              <a:ext uri="{FF2B5EF4-FFF2-40B4-BE49-F238E27FC236}">
                <a16:creationId xmlns:a16="http://schemas.microsoft.com/office/drawing/2014/main" id="{D80A113A-9E3A-184F-47C4-DC96E56DEFC2}"/>
              </a:ext>
            </a:extLst>
          </p:cNvPr>
          <p:cNvGraphicFramePr>
            <a:graphicFrameLocks noGrp="1"/>
          </p:cNvGraphicFramePr>
          <p:nvPr>
            <p:extLst>
              <p:ext uri="{D42A27DB-BD31-4B8C-83A1-F6EECF244321}">
                <p14:modId xmlns:p14="http://schemas.microsoft.com/office/powerpoint/2010/main" val="2008119211"/>
              </p:ext>
            </p:extLst>
          </p:nvPr>
        </p:nvGraphicFramePr>
        <p:xfrm>
          <a:off x="7640624" y="2783253"/>
          <a:ext cx="3593335" cy="1788803"/>
        </p:xfrm>
        <a:graphic>
          <a:graphicData uri="http://schemas.openxmlformats.org/drawingml/2006/table">
            <a:tbl>
              <a:tblPr firstRow="1" bandRow="1">
                <a:tableStyleId>{5C22544A-7EE6-4342-B048-85BDC9FD1C3A}</a:tableStyleId>
              </a:tblPr>
              <a:tblGrid>
                <a:gridCol w="3593335">
                  <a:extLst>
                    <a:ext uri="{9D8B030D-6E8A-4147-A177-3AD203B41FA5}">
                      <a16:colId xmlns:a16="http://schemas.microsoft.com/office/drawing/2014/main" val="3873763734"/>
                    </a:ext>
                  </a:extLst>
                </a:gridCol>
              </a:tblGrid>
              <a:tr h="1788803">
                <a:tc>
                  <a:txBody>
                    <a:bodyPr/>
                    <a:lstStyle/>
                    <a:p>
                      <a:pPr indent="0">
                        <a:lnSpc>
                          <a:spcPct val="100000"/>
                        </a:lnSpc>
                        <a:spcBef>
                          <a:spcPts val="300"/>
                        </a:spcBef>
                        <a:spcAft>
                          <a:spcPts val="600"/>
                        </a:spcAft>
                      </a:pPr>
                      <a:r>
                        <a:rPr lang="en-GB" sz="1300" b="1" kern="1200">
                          <a:solidFill>
                            <a:schemeClr val="lt1"/>
                          </a:solidFill>
                          <a:latin typeface="Myriad Pro Cond" panose="020B0506030403020204"/>
                          <a:ea typeface="+mn-ea"/>
                          <a:cs typeface="+mn-cs"/>
                        </a:rPr>
                        <a:t>Addressing financial and operational risks</a:t>
                      </a:r>
                    </a:p>
                    <a:p>
                      <a:pPr marL="285750" indent="-285750">
                        <a:lnSpc>
                          <a:spcPct val="100000"/>
                        </a:lnSpc>
                        <a:spcBef>
                          <a:spcPts val="300"/>
                        </a:spcBef>
                        <a:spcAft>
                          <a:spcPts val="600"/>
                        </a:spcAft>
                        <a:buFont typeface="Arial" panose="020B0604020202020204" pitchFamily="34" charset="0"/>
                        <a:buChar char="•"/>
                      </a:pPr>
                      <a:r>
                        <a:rPr lang="en-GB" sz="1400" b="0" kern="1200">
                          <a:solidFill>
                            <a:schemeClr val="lt1"/>
                          </a:solidFill>
                          <a:latin typeface="Myriad Pro Cond" panose="020B0506030403020204"/>
                          <a:ea typeface="+mn-ea"/>
                          <a:cs typeface="+mn-cs"/>
                        </a:rPr>
                        <a:t>Project risks vs barriers</a:t>
                      </a:r>
                    </a:p>
                    <a:p>
                      <a:pPr marL="285750" indent="-285750">
                        <a:lnSpc>
                          <a:spcPct val="100000"/>
                        </a:lnSpc>
                        <a:spcBef>
                          <a:spcPts val="300"/>
                        </a:spcBef>
                        <a:spcAft>
                          <a:spcPts val="600"/>
                        </a:spcAft>
                        <a:buFont typeface="Arial" panose="020B0604020202020204" pitchFamily="34" charset="0"/>
                        <a:buChar char="•"/>
                      </a:pPr>
                      <a:r>
                        <a:rPr lang="en-GB" sz="1400" b="0" kern="1200">
                          <a:solidFill>
                            <a:schemeClr val="lt1"/>
                          </a:solidFill>
                          <a:latin typeface="Myriad Pro Cond" panose="020B0506030403020204"/>
                          <a:ea typeface="+mn-ea"/>
                          <a:cs typeface="+mn-cs"/>
                        </a:rPr>
                        <a:t>Risk and risk mitigation</a:t>
                      </a:r>
                    </a:p>
                    <a:p>
                      <a:pPr marL="285750" indent="-285750">
                        <a:lnSpc>
                          <a:spcPct val="100000"/>
                        </a:lnSpc>
                        <a:spcBef>
                          <a:spcPts val="300"/>
                        </a:spcBef>
                        <a:spcAft>
                          <a:spcPts val="600"/>
                        </a:spcAft>
                        <a:buFont typeface="Arial" panose="020B0604020202020204" pitchFamily="34" charset="0"/>
                        <a:buChar char="•"/>
                      </a:pPr>
                      <a:r>
                        <a:rPr lang="en-GB" sz="1400" b="0" kern="1200">
                          <a:solidFill>
                            <a:schemeClr val="lt1"/>
                          </a:solidFill>
                          <a:latin typeface="Myriad Pro Cond" panose="020B0506030403020204"/>
                          <a:ea typeface="+mn-ea"/>
                          <a:cs typeface="+mn-cs"/>
                        </a:rPr>
                        <a:t>Financial risks</a:t>
                      </a:r>
                    </a:p>
                    <a:p>
                      <a:pPr marL="285750" indent="-285750">
                        <a:lnSpc>
                          <a:spcPct val="100000"/>
                        </a:lnSpc>
                        <a:spcBef>
                          <a:spcPts val="300"/>
                        </a:spcBef>
                        <a:spcAft>
                          <a:spcPts val="600"/>
                        </a:spcAft>
                        <a:buFont typeface="Arial" panose="020B0604020202020204" pitchFamily="34" charset="0"/>
                        <a:buChar char="•"/>
                      </a:pPr>
                      <a:r>
                        <a:rPr lang="en-GB" sz="1400" b="0" kern="1200">
                          <a:solidFill>
                            <a:schemeClr val="lt1"/>
                          </a:solidFill>
                          <a:latin typeface="Myriad Pro Cond" panose="020B0506030403020204"/>
                          <a:ea typeface="+mn-ea"/>
                          <a:cs typeface="+mn-cs"/>
                        </a:rPr>
                        <a:t>Operational Risks </a:t>
                      </a:r>
                      <a:endParaRPr lang="en-US" sz="1800" b="0" kern="1200">
                        <a:solidFill>
                          <a:schemeClr val="lt1"/>
                        </a:solidFill>
                        <a:latin typeface="Myriad Pro Cond" panose="020B0506030403020204"/>
                        <a:ea typeface="Roboto Condensed" panose="02000000000000000000" pitchFamily="2" charset="0"/>
                        <a:cs typeface="+mn-cs"/>
                      </a:endParaRPr>
                    </a:p>
                  </a:txBody>
                  <a:tcPr marL="132401" marR="132401" marT="132401" marB="13240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grpSp>
        <p:nvGrpSpPr>
          <p:cNvPr id="58" name="Group 30">
            <a:extLst>
              <a:ext uri="{FF2B5EF4-FFF2-40B4-BE49-F238E27FC236}">
                <a16:creationId xmlns:a16="http://schemas.microsoft.com/office/drawing/2014/main" id="{75F811A9-C57A-D00E-1D9A-0062EF224279}"/>
              </a:ext>
            </a:extLst>
          </p:cNvPr>
          <p:cNvGrpSpPr/>
          <p:nvPr/>
        </p:nvGrpSpPr>
        <p:grpSpPr>
          <a:xfrm>
            <a:off x="9319237" y="2560597"/>
            <a:ext cx="393096" cy="391994"/>
            <a:chOff x="1741537" y="561411"/>
            <a:chExt cx="467114" cy="465804"/>
          </a:xfrm>
        </p:grpSpPr>
        <p:sp>
          <p:nvSpPr>
            <p:cNvPr id="59" name="Oval 32">
              <a:extLst>
                <a:ext uri="{FF2B5EF4-FFF2-40B4-BE49-F238E27FC236}">
                  <a16:creationId xmlns:a16="http://schemas.microsoft.com/office/drawing/2014/main" id="{6F1078C6-2CC9-F33C-8EC6-3CC66DADAFEE}"/>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60" name="TextBox 33">
              <a:extLst>
                <a:ext uri="{FF2B5EF4-FFF2-40B4-BE49-F238E27FC236}">
                  <a16:creationId xmlns:a16="http://schemas.microsoft.com/office/drawing/2014/main" id="{4D906056-E4A0-74B2-B7BC-562B9C4422E7}"/>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6</a:t>
              </a:r>
            </a:p>
          </p:txBody>
        </p:sp>
      </p:grpSp>
      <p:grpSp>
        <p:nvGrpSpPr>
          <p:cNvPr id="62" name="Group 34">
            <a:extLst>
              <a:ext uri="{FF2B5EF4-FFF2-40B4-BE49-F238E27FC236}">
                <a16:creationId xmlns:a16="http://schemas.microsoft.com/office/drawing/2014/main" id="{2926E4A0-028D-841C-BEBB-9CE374999CBF}"/>
              </a:ext>
            </a:extLst>
          </p:cNvPr>
          <p:cNvGrpSpPr/>
          <p:nvPr/>
        </p:nvGrpSpPr>
        <p:grpSpPr>
          <a:xfrm>
            <a:off x="9352108" y="4501958"/>
            <a:ext cx="393096" cy="391994"/>
            <a:chOff x="1741537" y="561411"/>
            <a:chExt cx="467114" cy="465804"/>
          </a:xfrm>
        </p:grpSpPr>
        <p:sp>
          <p:nvSpPr>
            <p:cNvPr id="63" name="Oval 35">
              <a:extLst>
                <a:ext uri="{FF2B5EF4-FFF2-40B4-BE49-F238E27FC236}">
                  <a16:creationId xmlns:a16="http://schemas.microsoft.com/office/drawing/2014/main" id="{8E867169-F2C3-0754-E129-E18941405FF7}"/>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64" name="TextBox 36">
              <a:extLst>
                <a:ext uri="{FF2B5EF4-FFF2-40B4-BE49-F238E27FC236}">
                  <a16:creationId xmlns:a16="http://schemas.microsoft.com/office/drawing/2014/main" id="{85CBF6D4-9DE5-EF79-9883-815734AD0DB1}"/>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7</a:t>
              </a:r>
            </a:p>
          </p:txBody>
        </p:sp>
      </p:grpSp>
      <p:graphicFrame>
        <p:nvGraphicFramePr>
          <p:cNvPr id="17" name="Table 2">
            <a:extLst>
              <a:ext uri="{FF2B5EF4-FFF2-40B4-BE49-F238E27FC236}">
                <a16:creationId xmlns:a16="http://schemas.microsoft.com/office/drawing/2014/main" id="{A24EED5D-792E-98EB-9761-D16133C2E3AF}"/>
              </a:ext>
            </a:extLst>
          </p:cNvPr>
          <p:cNvGraphicFramePr>
            <a:graphicFrameLocks noGrp="1"/>
          </p:cNvGraphicFramePr>
          <p:nvPr>
            <p:extLst>
              <p:ext uri="{D42A27DB-BD31-4B8C-83A1-F6EECF244321}">
                <p14:modId xmlns:p14="http://schemas.microsoft.com/office/powerpoint/2010/main" val="2544947898"/>
              </p:ext>
            </p:extLst>
          </p:nvPr>
        </p:nvGraphicFramePr>
        <p:xfrm>
          <a:off x="3973439" y="3161306"/>
          <a:ext cx="3588165" cy="3048015"/>
        </p:xfrm>
        <a:graphic>
          <a:graphicData uri="http://schemas.openxmlformats.org/drawingml/2006/table">
            <a:tbl>
              <a:tblPr firstRow="1" bandRow="1">
                <a:tableStyleId>{5C22544A-7EE6-4342-B048-85BDC9FD1C3A}</a:tableStyleId>
              </a:tblPr>
              <a:tblGrid>
                <a:gridCol w="3588165">
                  <a:extLst>
                    <a:ext uri="{9D8B030D-6E8A-4147-A177-3AD203B41FA5}">
                      <a16:colId xmlns:a16="http://schemas.microsoft.com/office/drawing/2014/main" val="2207346804"/>
                    </a:ext>
                  </a:extLst>
                </a:gridCol>
              </a:tblGrid>
              <a:tr h="3048015">
                <a:tc>
                  <a:txBody>
                    <a:bodyPr/>
                    <a:lstStyle/>
                    <a:p>
                      <a:pPr indent="0">
                        <a:lnSpc>
                          <a:spcPct val="150000"/>
                        </a:lnSpc>
                        <a:spcBef>
                          <a:spcPts val="300"/>
                        </a:spcBef>
                        <a:spcAft>
                          <a:spcPts val="600"/>
                        </a:spcAft>
                      </a:pPr>
                      <a:r>
                        <a:rPr lang="en-US" sz="1400" b="1" kern="1200">
                          <a:solidFill>
                            <a:schemeClr val="lt1"/>
                          </a:solidFill>
                          <a:latin typeface="Myriad Pro Cond" panose="020B0506030403020204"/>
                          <a:ea typeface="+mn-ea"/>
                          <a:cs typeface="+mn-cs"/>
                        </a:rPr>
                        <a:t>Budgeting principles and CBA analysis​</a:t>
                      </a:r>
                    </a:p>
                    <a:p>
                      <a:pPr marL="285750" indent="-285750">
                        <a:lnSpc>
                          <a:spcPct val="100000"/>
                        </a:lnSpc>
                        <a:spcBef>
                          <a:spcPts val="300"/>
                        </a:spcBef>
                        <a:spcAft>
                          <a:spcPts val="600"/>
                        </a:spcAft>
                        <a:buFont typeface="Arial" panose="020B0604020202020204" pitchFamily="34" charset="0"/>
                        <a:buChar char="•"/>
                      </a:pPr>
                      <a:r>
                        <a:rPr lang="en-US" sz="1200" b="0" i="0" kern="1200">
                          <a:solidFill>
                            <a:schemeClr val="lt1"/>
                          </a:solidFill>
                          <a:latin typeface="Myriad Pro Cond" panose="020B0506030403020204"/>
                          <a:ea typeface="+mn-ea"/>
                          <a:cs typeface="+mn-cs"/>
                        </a:rPr>
                        <a:t>Information requested by donors</a:t>
                      </a:r>
                    </a:p>
                    <a:p>
                      <a:pPr marL="285750" indent="-285750">
                        <a:lnSpc>
                          <a:spcPct val="100000"/>
                        </a:lnSpc>
                        <a:spcBef>
                          <a:spcPts val="300"/>
                        </a:spcBef>
                        <a:spcAft>
                          <a:spcPts val="600"/>
                        </a:spcAft>
                        <a:buFont typeface="Arial" panose="020B0604020202020204" pitchFamily="34" charset="0"/>
                        <a:buChar char="•"/>
                      </a:pPr>
                      <a:r>
                        <a:rPr lang="en-GB" sz="1200" b="0" kern="1200" noProof="0">
                          <a:solidFill>
                            <a:schemeClr val="lt1"/>
                          </a:solidFill>
                          <a:latin typeface="Myriad Pro Cond" panose="020B0506030403020204"/>
                          <a:ea typeface="+mn-ea"/>
                          <a:cs typeface="+mn-cs"/>
                        </a:rPr>
                        <a:t>Cost Benefit Analysis </a:t>
                      </a:r>
                    </a:p>
                    <a:p>
                      <a:pPr marL="285750" indent="-285750">
                        <a:lnSpc>
                          <a:spcPct val="100000"/>
                        </a:lnSpc>
                        <a:spcBef>
                          <a:spcPts val="300"/>
                        </a:spcBef>
                        <a:spcAft>
                          <a:spcPts val="600"/>
                        </a:spcAft>
                        <a:buFont typeface="Arial" panose="020B0604020202020204" pitchFamily="34" charset="0"/>
                        <a:buChar char="•"/>
                      </a:pPr>
                      <a:r>
                        <a:rPr lang="en-GB" sz="1200" b="0" kern="1200" noProof="0">
                          <a:solidFill>
                            <a:schemeClr val="lt1"/>
                          </a:solidFill>
                          <a:latin typeface="Myriad Pro Cond" panose="020B0506030403020204"/>
                          <a:ea typeface="+mn-ea"/>
                          <a:cs typeface="+mn-cs"/>
                        </a:rPr>
                        <a:t>Mapping costs and benefits</a:t>
                      </a:r>
                    </a:p>
                    <a:p>
                      <a:pPr marL="285750" indent="-285750">
                        <a:lnSpc>
                          <a:spcPct val="100000"/>
                        </a:lnSpc>
                        <a:spcBef>
                          <a:spcPts val="300"/>
                        </a:spcBef>
                        <a:spcAft>
                          <a:spcPts val="600"/>
                        </a:spcAft>
                        <a:buFont typeface="Arial" panose="020B0604020202020204" pitchFamily="34" charset="0"/>
                        <a:buChar char="•"/>
                      </a:pPr>
                      <a:r>
                        <a:rPr lang="en-GB" sz="1200" b="0" kern="1200" noProof="0">
                          <a:solidFill>
                            <a:schemeClr val="lt1"/>
                          </a:solidFill>
                          <a:latin typeface="Myriad Pro Cond" panose="020B0506030403020204"/>
                          <a:ea typeface="+mn-ea"/>
                          <a:cs typeface="+mn-cs"/>
                        </a:rPr>
                        <a:t>Timewise overview of cash flows</a:t>
                      </a:r>
                    </a:p>
                    <a:p>
                      <a:pPr marL="285750" indent="-285750">
                        <a:lnSpc>
                          <a:spcPct val="100000"/>
                        </a:lnSpc>
                        <a:spcBef>
                          <a:spcPts val="300"/>
                        </a:spcBef>
                        <a:spcAft>
                          <a:spcPts val="600"/>
                        </a:spcAft>
                        <a:buFont typeface="Arial" panose="020B0604020202020204" pitchFamily="34" charset="0"/>
                        <a:buChar char="•"/>
                      </a:pPr>
                      <a:r>
                        <a:rPr lang="en-GB" sz="1200" b="0" kern="1200" noProof="0">
                          <a:solidFill>
                            <a:schemeClr val="lt1"/>
                          </a:solidFill>
                          <a:latin typeface="Myriad Pro Cond" panose="020B0506030403020204"/>
                          <a:ea typeface="+mn-ea"/>
                          <a:cs typeface="+mn-cs"/>
                        </a:rPr>
                        <a:t>Central financial indicators</a:t>
                      </a:r>
                    </a:p>
                    <a:p>
                      <a:pPr marL="285750" indent="-285750">
                        <a:lnSpc>
                          <a:spcPct val="100000"/>
                        </a:lnSpc>
                        <a:spcBef>
                          <a:spcPts val="300"/>
                        </a:spcBef>
                        <a:spcAft>
                          <a:spcPts val="600"/>
                        </a:spcAft>
                        <a:buFont typeface="Arial" panose="020B0604020202020204" pitchFamily="34" charset="0"/>
                        <a:buChar char="•"/>
                      </a:pPr>
                      <a:r>
                        <a:rPr lang="en-GB" sz="1200" b="0" kern="1200" noProof="0">
                          <a:solidFill>
                            <a:schemeClr val="lt1"/>
                          </a:solidFill>
                          <a:latin typeface="Myriad Pro Cond" panose="020B0506030403020204"/>
                          <a:ea typeface="+mn-ea"/>
                          <a:cs typeface="+mn-cs"/>
                        </a:rPr>
                        <a:t>Examples </a:t>
                      </a:r>
                    </a:p>
                    <a:p>
                      <a:pPr marL="285750" indent="-285750">
                        <a:lnSpc>
                          <a:spcPct val="100000"/>
                        </a:lnSpc>
                        <a:spcBef>
                          <a:spcPts val="300"/>
                        </a:spcBef>
                        <a:spcAft>
                          <a:spcPts val="600"/>
                        </a:spcAft>
                        <a:buFont typeface="Arial" panose="020B0604020202020204" pitchFamily="34" charset="0"/>
                        <a:buChar char="•"/>
                      </a:pPr>
                      <a:r>
                        <a:rPr lang="en-GB" sz="1200" b="0" kern="1200" noProof="0">
                          <a:solidFill>
                            <a:schemeClr val="lt1"/>
                          </a:solidFill>
                          <a:latin typeface="Myriad Pro Cond" panose="020B0506030403020204"/>
                          <a:ea typeface="+mn-ea"/>
                          <a:cs typeface="+mn-cs"/>
                        </a:rPr>
                        <a:t>Sensitivity analysis</a:t>
                      </a:r>
                    </a:p>
                  </a:txBody>
                  <a:tcPr marL="132214" marR="132214" marT="132214" marB="132214"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0ABAEE"/>
                    </a:solidFill>
                  </a:tcPr>
                </a:tc>
                <a:extLst>
                  <a:ext uri="{0D108BD9-81ED-4DB2-BD59-A6C34878D82A}">
                    <a16:rowId xmlns:a16="http://schemas.microsoft.com/office/drawing/2014/main" val="2230279708"/>
                  </a:ext>
                </a:extLst>
              </a:tr>
            </a:tbl>
          </a:graphicData>
        </a:graphic>
      </p:graphicFrame>
      <p:grpSp>
        <p:nvGrpSpPr>
          <p:cNvPr id="23" name="Group 30">
            <a:extLst>
              <a:ext uri="{FF2B5EF4-FFF2-40B4-BE49-F238E27FC236}">
                <a16:creationId xmlns:a16="http://schemas.microsoft.com/office/drawing/2014/main" id="{6110103A-C15D-7D56-3AA4-EA56798F02EC}"/>
              </a:ext>
            </a:extLst>
          </p:cNvPr>
          <p:cNvGrpSpPr/>
          <p:nvPr/>
        </p:nvGrpSpPr>
        <p:grpSpPr>
          <a:xfrm>
            <a:off x="5598676" y="2941116"/>
            <a:ext cx="393096" cy="391994"/>
            <a:chOff x="1741537" y="561411"/>
            <a:chExt cx="467114" cy="465804"/>
          </a:xfrm>
        </p:grpSpPr>
        <p:sp>
          <p:nvSpPr>
            <p:cNvPr id="24" name="Oval 32">
              <a:extLst>
                <a:ext uri="{FF2B5EF4-FFF2-40B4-BE49-F238E27FC236}">
                  <a16:creationId xmlns:a16="http://schemas.microsoft.com/office/drawing/2014/main" id="{B98FC449-F593-471B-2406-507DD848C2A0}"/>
                </a:ext>
              </a:extLst>
            </p:cNvPr>
            <p:cNvSpPr/>
            <p:nvPr/>
          </p:nvSpPr>
          <p:spPr>
            <a:xfrm>
              <a:off x="1741537" y="561411"/>
              <a:ext cx="467114" cy="465804"/>
            </a:xfrm>
            <a:prstGeom prst="ellipse">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BAEE"/>
                </a:solidFill>
              </a:endParaRPr>
            </a:p>
          </p:txBody>
        </p:sp>
        <p:sp>
          <p:nvSpPr>
            <p:cNvPr id="25" name="TextBox 33">
              <a:extLst>
                <a:ext uri="{FF2B5EF4-FFF2-40B4-BE49-F238E27FC236}">
                  <a16:creationId xmlns:a16="http://schemas.microsoft.com/office/drawing/2014/main" id="{377F9BD8-8F33-24A8-7CDF-9CAFFCDC64AC}"/>
                </a:ext>
              </a:extLst>
            </p:cNvPr>
            <p:cNvSpPr txBox="1"/>
            <p:nvPr/>
          </p:nvSpPr>
          <p:spPr>
            <a:xfrm>
              <a:off x="1842291" y="593811"/>
              <a:ext cx="292572" cy="402302"/>
            </a:xfrm>
            <a:prstGeom prst="rect">
              <a:avLst/>
            </a:prstGeom>
            <a:noFill/>
          </p:spPr>
          <p:txBody>
            <a:bodyPr wrap="square" rtlCol="0">
              <a:spAutoFit/>
            </a:bodyPr>
            <a:lstStyle/>
            <a:p>
              <a:pPr algn="ctr"/>
              <a:r>
                <a:rPr lang="en-US" sz="1600" b="1">
                  <a:solidFill>
                    <a:schemeClr val="bg1"/>
                  </a:solidFill>
                  <a:latin typeface="Myriad Pro Cond" panose="020B0506030403020204"/>
                </a:rPr>
                <a:t>4</a:t>
              </a:r>
            </a:p>
          </p:txBody>
        </p:sp>
      </p:grpSp>
    </p:spTree>
    <p:extLst>
      <p:ext uri="{BB962C8B-B14F-4D97-AF65-F5344CB8AC3E}">
        <p14:creationId xmlns:p14="http://schemas.microsoft.com/office/powerpoint/2010/main" val="260783201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5963DF5C8BF4DB8FD53D942A9D00A" ma:contentTypeVersion="10" ma:contentTypeDescription="Create a new document." ma:contentTypeScope="" ma:versionID="6668df2ce1769c4ffd2cc762beefb29e">
  <xsd:schema xmlns:xsd="http://www.w3.org/2001/XMLSchema" xmlns:xs="http://www.w3.org/2001/XMLSchema" xmlns:p="http://schemas.microsoft.com/office/2006/metadata/properties" xmlns:ns2="c64b119f-4c0c-43c9-b549-c2ca67c184f2" xmlns:ns3="6d8b8ed8-4efa-41f4-a3f7-273336fcda7b" targetNamespace="http://schemas.microsoft.com/office/2006/metadata/properties" ma:root="true" ma:fieldsID="2a4b8c5694edf969863697cca910a064" ns2:_="" ns3:_="">
    <xsd:import namespace="c64b119f-4c0c-43c9-b549-c2ca67c184f2"/>
    <xsd:import namespace="6d8b8ed8-4efa-41f4-a3f7-273336fcda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4b119f-4c0c-43c9-b549-c2ca67c18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8b8ed8-4efa-41f4-a3f7-273336fcda7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d8b8ed8-4efa-41f4-a3f7-273336fcda7b">
      <UserInfo>
        <DisplayName>John Christensen</DisplayName>
        <AccountId>43</AccountId>
        <AccountType/>
      </UserInfo>
      <UserInfo>
        <DisplayName>Monna Hammershoy Blegvad</DisplayName>
        <AccountId>45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545213-56BD-4567-BA02-4C9FE9ADD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4b119f-4c0c-43c9-b549-c2ca67c184f2"/>
    <ds:schemaRef ds:uri="6d8b8ed8-4efa-41f4-a3f7-273336fcd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58206F-0AFC-499B-AC1C-4A6A64BB4F11}">
  <ds:schemaRefs>
    <ds:schemaRef ds:uri="http://www.w3.org/XML/1998/namespace"/>
    <ds:schemaRef ds:uri="http://purl.org/dc/term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schemas.microsoft.com/office/2006/metadata/properties"/>
    <ds:schemaRef ds:uri="6d8b8ed8-4efa-41f4-a3f7-273336fcda7b"/>
    <ds:schemaRef ds:uri="c64b119f-4c0c-43c9-b549-c2ca67c184f2"/>
    <ds:schemaRef ds:uri="http://purl.org/dc/dcmitype/"/>
  </ds:schemaRefs>
</ds:datastoreItem>
</file>

<file path=customXml/itemProps3.xml><?xml version="1.0" encoding="utf-8"?>
<ds:datastoreItem xmlns:ds="http://schemas.openxmlformats.org/officeDocument/2006/customXml" ds:itemID="{33776FF2-5E74-4EB4-AF55-E0B0B37F3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1</TotalTime>
  <Words>1076</Words>
  <Application>Microsoft Office PowerPoint</Application>
  <PresentationFormat>Widescreen</PresentationFormat>
  <Paragraphs>155</Paragraphs>
  <Slides>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Myriad Pro Cond</vt:lpstr>
      <vt:lpstr>Roboto Condensed</vt:lpstr>
      <vt:lpstr>Segoe UI</vt:lpstr>
      <vt:lpstr>Wingdings</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Nikki A</dc:creator>
  <cp:lastModifiedBy>James Haselip</cp:lastModifiedBy>
  <cp:revision>9</cp:revision>
  <dcterms:created xsi:type="dcterms:W3CDTF">2022-09-16T09:51:50Z</dcterms:created>
  <dcterms:modified xsi:type="dcterms:W3CDTF">2024-04-09T09:13:11Z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0x010100E245963DF5C8BF4DB8FD53D942A9D00A</vt:lpwstr>
  </property>
</Properties>
</file>