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comments/modernComment_145_F6879C42.xml" ContentType="application/vnd.ms-powerpoint.comments+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326" r:id="rId6"/>
    <p:sldId id="361" r:id="rId7"/>
    <p:sldId id="359" r:id="rId8"/>
    <p:sldId id="298" r:id="rId9"/>
    <p:sldId id="362" r:id="rId10"/>
    <p:sldId id="363" r:id="rId11"/>
    <p:sldId id="364" r:id="rId12"/>
    <p:sldId id="365" r:id="rId13"/>
    <p:sldId id="325" r:id="rId14"/>
    <p:sldId id="333" r:id="rId15"/>
    <p:sldId id="367" r:id="rId16"/>
    <p:sldId id="331" r:id="rId17"/>
    <p:sldId id="332" r:id="rId18"/>
    <p:sldId id="330" r:id="rId19"/>
    <p:sldId id="288" r:id="rId20"/>
    <p:sldId id="258" r:id="rId21"/>
    <p:sldId id="259" r:id="rId22"/>
    <p:sldId id="262" r:id="rId23"/>
    <p:sldId id="263" r:id="rId24"/>
    <p:sldId id="260" r:id="rId25"/>
    <p:sldId id="266"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FCAE1A-A6C9-87BC-7652-E4FF41B2CB0A}" name="Begonia Gutierrez" initials="BG" userId="S::begonia.gutierrez@un.org::ccc56b8f-c389-4247-b8e3-b0f3ae71a25d" providerId="AD"/>
  <p188:author id="{ADF5F564-FAFB-9665-2DB8-FB98C772E4EA}" name="Nikki A" initials="NA" userId="895ced6f6458d484" providerId="Windows Live"/>
  <p188:author id="{CE3550A2-5B14-0542-61B4-38CE214397B1}" name="Elisabeth Resch" initials="ER" userId="S::elisabeth.resch@un.org::9aa16a92-11f3-44b6-b45b-ec0b13fda14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omas Kankam Adjei" initials="TKA" lastIdx="5" clrIdx="0">
    <p:extLst>
      <p:ext uri="{19B8F6BF-5375-455C-9EA6-DF929625EA0E}">
        <p15:presenceInfo xmlns:p15="http://schemas.microsoft.com/office/powerpoint/2012/main" userId="Thomas Kankam Adjei" providerId="None"/>
      </p:ext>
    </p:extLst>
  </p:cmAuthor>
  <p:cmAuthor id="2" name="Begonia Gutierrez" initials="BG" lastIdx="6" clrIdx="1">
    <p:extLst>
      <p:ext uri="{19B8F6BF-5375-455C-9EA6-DF929625EA0E}">
        <p15:presenceInfo xmlns:p15="http://schemas.microsoft.com/office/powerpoint/2012/main" userId="S::begonia.gutierrez@un.org::ccc56b8f-c389-4247-b8e3-b0f3ae71a2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F93"/>
    <a:srgbClr val="11C1FF"/>
    <a:srgbClr val="82CFF5"/>
    <a:srgbClr val="0ABA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8A32C1-B7AC-424A-A5F6-575C66624858}" v="1" dt="2024-04-09T09:14:13.77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7755" autoAdjust="0"/>
  </p:normalViewPr>
  <p:slideViewPr>
    <p:cSldViewPr snapToGrid="0">
      <p:cViewPr varScale="1">
        <p:scale>
          <a:sx n="98" d="100"/>
          <a:sy n="98" d="100"/>
        </p:scale>
        <p:origin x="103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o Antonio Canu" userId="67612557-5bbe-4696-967b-a8d2eb0e7e04" providerId="ADAL" clId="{8BA31D07-16CA-46E8-A8EE-B893FCC703FF}"/>
    <pc:docChg chg="undo custSel addSld delSld modSld sldOrd">
      <pc:chgData name="Federico Antonio Canu" userId="67612557-5bbe-4696-967b-a8d2eb0e7e04" providerId="ADAL" clId="{8BA31D07-16CA-46E8-A8EE-B893FCC703FF}" dt="2023-08-30T11:49:13.031" v="299" actId="47"/>
      <pc:docMkLst>
        <pc:docMk/>
      </pc:docMkLst>
      <pc:sldChg chg="modSp mod modNotesTx">
        <pc:chgData name="Federico Antonio Canu" userId="67612557-5bbe-4696-967b-a8d2eb0e7e04" providerId="ADAL" clId="{8BA31D07-16CA-46E8-A8EE-B893FCC703FF}" dt="2023-08-30T11:46:25.150" v="283"/>
        <pc:sldMkLst>
          <pc:docMk/>
          <pc:sldMk cId="1401692117" sldId="298"/>
        </pc:sldMkLst>
        <pc:spChg chg="mod">
          <ac:chgData name="Federico Antonio Canu" userId="67612557-5bbe-4696-967b-a8d2eb0e7e04" providerId="ADAL" clId="{8BA31D07-16CA-46E8-A8EE-B893FCC703FF}" dt="2023-08-30T11:44:28.050" v="240" actId="20577"/>
          <ac:spMkLst>
            <pc:docMk/>
            <pc:sldMk cId="1401692117" sldId="298"/>
            <ac:spMk id="129027" creationId="{00000000-0000-0000-0000-000000000000}"/>
          </ac:spMkLst>
        </pc:spChg>
      </pc:sldChg>
      <pc:sldChg chg="addSp delSp modSp mod ord">
        <pc:chgData name="Federico Antonio Canu" userId="67612557-5bbe-4696-967b-a8d2eb0e7e04" providerId="ADAL" clId="{8BA31D07-16CA-46E8-A8EE-B893FCC703FF}" dt="2023-08-30T11:47:57.035" v="287"/>
        <pc:sldMkLst>
          <pc:docMk/>
          <pc:sldMk cId="0" sldId="333"/>
        </pc:sldMkLst>
        <pc:spChg chg="add mod">
          <ac:chgData name="Federico Antonio Canu" userId="67612557-5bbe-4696-967b-a8d2eb0e7e04" providerId="ADAL" clId="{8BA31D07-16CA-46E8-A8EE-B893FCC703FF}" dt="2023-08-30T11:47:57.035" v="287"/>
          <ac:spMkLst>
            <pc:docMk/>
            <pc:sldMk cId="0" sldId="333"/>
            <ac:spMk id="9" creationId="{4600365E-85D2-4CF8-9184-214FD8D21EE4}"/>
          </ac:spMkLst>
        </pc:spChg>
        <pc:spChg chg="add mod">
          <ac:chgData name="Federico Antonio Canu" userId="67612557-5bbe-4696-967b-a8d2eb0e7e04" providerId="ADAL" clId="{8BA31D07-16CA-46E8-A8EE-B893FCC703FF}" dt="2023-08-30T11:47:57.035" v="287"/>
          <ac:spMkLst>
            <pc:docMk/>
            <pc:sldMk cId="0" sldId="333"/>
            <ac:spMk id="10" creationId="{2C0A62CE-AAF6-362F-4302-AB83E6AF8305}"/>
          </ac:spMkLst>
        </pc:spChg>
        <pc:spChg chg="add mod">
          <ac:chgData name="Federico Antonio Canu" userId="67612557-5bbe-4696-967b-a8d2eb0e7e04" providerId="ADAL" clId="{8BA31D07-16CA-46E8-A8EE-B893FCC703FF}" dt="2023-08-30T11:47:57.035" v="287"/>
          <ac:spMkLst>
            <pc:docMk/>
            <pc:sldMk cId="0" sldId="333"/>
            <ac:spMk id="11" creationId="{B8D8E1B9-F64A-AD94-5B12-7EADF25C493A}"/>
          </ac:spMkLst>
        </pc:spChg>
        <pc:spChg chg="del">
          <ac:chgData name="Federico Antonio Canu" userId="67612557-5bbe-4696-967b-a8d2eb0e7e04" providerId="ADAL" clId="{8BA31D07-16CA-46E8-A8EE-B893FCC703FF}" dt="2023-08-30T11:47:50.923" v="286" actId="478"/>
          <ac:spMkLst>
            <pc:docMk/>
            <pc:sldMk cId="0" sldId="333"/>
            <ac:spMk id="15" creationId="{D4C741E2-2EC1-7C8F-8EA1-79A3E41C999D}"/>
          </ac:spMkLst>
        </pc:spChg>
        <pc:spChg chg="del">
          <ac:chgData name="Federico Antonio Canu" userId="67612557-5bbe-4696-967b-a8d2eb0e7e04" providerId="ADAL" clId="{8BA31D07-16CA-46E8-A8EE-B893FCC703FF}" dt="2023-08-30T11:47:50.923" v="286" actId="478"/>
          <ac:spMkLst>
            <pc:docMk/>
            <pc:sldMk cId="0" sldId="333"/>
            <ac:spMk id="18" creationId="{7AD7223F-1C66-6142-73E6-FC7AAE32CA66}"/>
          </ac:spMkLst>
        </pc:spChg>
        <pc:spChg chg="del">
          <ac:chgData name="Federico Antonio Canu" userId="67612557-5bbe-4696-967b-a8d2eb0e7e04" providerId="ADAL" clId="{8BA31D07-16CA-46E8-A8EE-B893FCC703FF}" dt="2023-08-30T11:47:50.923" v="286" actId="478"/>
          <ac:spMkLst>
            <pc:docMk/>
            <pc:sldMk cId="0" sldId="333"/>
            <ac:spMk id="20" creationId="{43902743-CA1F-F299-9D36-06FB21EB0297}"/>
          </ac:spMkLst>
        </pc:spChg>
      </pc:sldChg>
      <pc:sldChg chg="addSp delSp modSp del mod">
        <pc:chgData name="Federico Antonio Canu" userId="67612557-5bbe-4696-967b-a8d2eb0e7e04" providerId="ADAL" clId="{8BA31D07-16CA-46E8-A8EE-B893FCC703FF}" dt="2023-08-30T11:49:13.031" v="299" actId="47"/>
        <pc:sldMkLst>
          <pc:docMk/>
          <pc:sldMk cId="0" sldId="357"/>
        </pc:sldMkLst>
        <pc:spChg chg="add mod">
          <ac:chgData name="Federico Antonio Canu" userId="67612557-5bbe-4696-967b-a8d2eb0e7e04" providerId="ADAL" clId="{8BA31D07-16CA-46E8-A8EE-B893FCC703FF}" dt="2023-08-30T11:48:53.281" v="294" actId="21"/>
          <ac:spMkLst>
            <pc:docMk/>
            <pc:sldMk cId="0" sldId="357"/>
            <ac:spMk id="8" creationId="{4453A423-5025-A5DC-4D63-539A5049051A}"/>
          </ac:spMkLst>
        </pc:spChg>
        <pc:spChg chg="del">
          <ac:chgData name="Federico Antonio Canu" userId="67612557-5bbe-4696-967b-a8d2eb0e7e04" providerId="ADAL" clId="{8BA31D07-16CA-46E8-A8EE-B893FCC703FF}" dt="2023-08-30T11:48:53.281" v="294" actId="21"/>
          <ac:spMkLst>
            <pc:docMk/>
            <pc:sldMk cId="0" sldId="357"/>
            <ac:spMk id="20" creationId="{750405DD-5CDC-7BF2-9436-C8149ACD0BEE}"/>
          </ac:spMkLst>
        </pc:spChg>
        <pc:graphicFrameChg chg="del">
          <ac:chgData name="Federico Antonio Canu" userId="67612557-5bbe-4696-967b-a8d2eb0e7e04" providerId="ADAL" clId="{8BA31D07-16CA-46E8-A8EE-B893FCC703FF}" dt="2023-08-30T11:48:53.281" v="294" actId="21"/>
          <ac:graphicFrameMkLst>
            <pc:docMk/>
            <pc:sldMk cId="0" sldId="357"/>
            <ac:graphicFrameMk id="9" creationId="{00000000-0000-0000-0000-000000000000}"/>
          </ac:graphicFrameMkLst>
        </pc:graphicFrameChg>
        <pc:picChg chg="del">
          <ac:chgData name="Federico Antonio Canu" userId="67612557-5bbe-4696-967b-a8d2eb0e7e04" providerId="ADAL" clId="{8BA31D07-16CA-46E8-A8EE-B893FCC703FF}" dt="2023-08-30T11:48:53.281" v="294" actId="21"/>
          <ac:picMkLst>
            <pc:docMk/>
            <pc:sldMk cId="0" sldId="357"/>
            <ac:picMk id="66562" creationId="{00000000-0000-0000-0000-000000000000}"/>
          </ac:picMkLst>
        </pc:picChg>
      </pc:sldChg>
      <pc:sldChg chg="addSp delSp modSp mod ord">
        <pc:chgData name="Federico Antonio Canu" userId="67612557-5bbe-4696-967b-a8d2eb0e7e04" providerId="ADAL" clId="{8BA31D07-16CA-46E8-A8EE-B893FCC703FF}" dt="2023-08-30T11:39:20.933" v="7"/>
        <pc:sldMkLst>
          <pc:docMk/>
          <pc:sldMk cId="3130969637" sldId="359"/>
        </pc:sldMkLst>
        <pc:spChg chg="add mod">
          <ac:chgData name="Federico Antonio Canu" userId="67612557-5bbe-4696-967b-a8d2eb0e7e04" providerId="ADAL" clId="{8BA31D07-16CA-46E8-A8EE-B893FCC703FF}" dt="2023-08-30T11:39:20.933" v="7"/>
          <ac:spMkLst>
            <pc:docMk/>
            <pc:sldMk cId="3130969637" sldId="359"/>
            <ac:spMk id="8" creationId="{B0D7B821-ABE4-A320-6D43-46B9BC9AC159}"/>
          </ac:spMkLst>
        </pc:spChg>
        <pc:spChg chg="del">
          <ac:chgData name="Federico Antonio Canu" userId="67612557-5bbe-4696-967b-a8d2eb0e7e04" providerId="ADAL" clId="{8BA31D07-16CA-46E8-A8EE-B893FCC703FF}" dt="2023-08-30T11:39:11.584" v="6" actId="478"/>
          <ac:spMkLst>
            <pc:docMk/>
            <pc:sldMk cId="3130969637" sldId="359"/>
            <ac:spMk id="13" creationId="{F36EDD21-4043-E4B7-3413-EAAD9DB94071}"/>
          </ac:spMkLst>
        </pc:spChg>
        <pc:spChg chg="mod">
          <ac:chgData name="Federico Antonio Canu" userId="67612557-5bbe-4696-967b-a8d2eb0e7e04" providerId="ADAL" clId="{8BA31D07-16CA-46E8-A8EE-B893FCC703FF}" dt="2023-08-30T11:39:02.452" v="4" actId="108"/>
          <ac:spMkLst>
            <pc:docMk/>
            <pc:sldMk cId="3130969637" sldId="359"/>
            <ac:spMk id="15" creationId="{596BB968-0947-CAC0-933E-8694B22479BB}"/>
          </ac:spMkLst>
        </pc:spChg>
        <pc:spChg chg="mod">
          <ac:chgData name="Federico Antonio Canu" userId="67612557-5bbe-4696-967b-a8d2eb0e7e04" providerId="ADAL" clId="{8BA31D07-16CA-46E8-A8EE-B893FCC703FF}" dt="2023-08-30T11:39:09.624" v="5" actId="108"/>
          <ac:spMkLst>
            <pc:docMk/>
            <pc:sldMk cId="3130969637" sldId="359"/>
            <ac:spMk id="16" creationId="{D8F12CAB-FFAB-4DFA-5085-0935FF36466D}"/>
          </ac:spMkLst>
        </pc:spChg>
      </pc:sldChg>
      <pc:sldChg chg="addSp delSp modSp del mod">
        <pc:chgData name="Federico Antonio Canu" userId="67612557-5bbe-4696-967b-a8d2eb0e7e04" providerId="ADAL" clId="{8BA31D07-16CA-46E8-A8EE-B893FCC703FF}" dt="2023-08-30T11:48:39.278" v="293" actId="47"/>
        <pc:sldMkLst>
          <pc:docMk/>
          <pc:sldMk cId="0" sldId="366"/>
        </pc:sldMkLst>
        <pc:spChg chg="del">
          <ac:chgData name="Federico Antonio Canu" userId="67612557-5bbe-4696-967b-a8d2eb0e7e04" providerId="ADAL" clId="{8BA31D07-16CA-46E8-A8EE-B893FCC703FF}" dt="2023-08-30T11:48:26.285" v="289" actId="21"/>
          <ac:spMkLst>
            <pc:docMk/>
            <pc:sldMk cId="0" sldId="366"/>
            <ac:spMk id="5" creationId="{00000000-0000-0000-0000-000000000000}"/>
          </ac:spMkLst>
        </pc:spChg>
        <pc:spChg chg="add mod">
          <ac:chgData name="Federico Antonio Canu" userId="67612557-5bbe-4696-967b-a8d2eb0e7e04" providerId="ADAL" clId="{8BA31D07-16CA-46E8-A8EE-B893FCC703FF}" dt="2023-08-30T11:48:26.285" v="289" actId="21"/>
          <ac:spMkLst>
            <pc:docMk/>
            <pc:sldMk cId="0" sldId="366"/>
            <ac:spMk id="21" creationId="{8D99E929-D7B1-37FE-B98F-4AD7902C3684}"/>
          </ac:spMkLst>
        </pc:spChg>
        <pc:graphicFrameChg chg="del">
          <ac:chgData name="Federico Antonio Canu" userId="67612557-5bbe-4696-967b-a8d2eb0e7e04" providerId="ADAL" clId="{8BA31D07-16CA-46E8-A8EE-B893FCC703FF}" dt="2023-08-30T11:48:26.285" v="289" actId="21"/>
          <ac:graphicFrameMkLst>
            <pc:docMk/>
            <pc:sldMk cId="0" sldId="366"/>
            <ac:graphicFrameMk id="1026" creationId="{00000000-0000-0000-0000-000000000000}"/>
          </ac:graphicFrameMkLst>
        </pc:graphicFrameChg>
      </pc:sldChg>
      <pc:sldChg chg="addSp delSp modSp add mod">
        <pc:chgData name="Federico Antonio Canu" userId="67612557-5bbe-4696-967b-a8d2eb0e7e04" providerId="ADAL" clId="{8BA31D07-16CA-46E8-A8EE-B893FCC703FF}" dt="2023-08-30T11:48:32.732" v="292"/>
        <pc:sldMkLst>
          <pc:docMk/>
          <pc:sldMk cId="1238535405" sldId="367"/>
        </pc:sldMkLst>
        <pc:spChg chg="del">
          <ac:chgData name="Federico Antonio Canu" userId="67612557-5bbe-4696-967b-a8d2eb0e7e04" providerId="ADAL" clId="{8BA31D07-16CA-46E8-A8EE-B893FCC703FF}" dt="2023-08-30T11:48:31.839" v="291" actId="478"/>
          <ac:spMkLst>
            <pc:docMk/>
            <pc:sldMk cId="1238535405" sldId="367"/>
            <ac:spMk id="2" creationId="{00000000-0000-0000-0000-000000000000}"/>
          </ac:spMkLst>
        </pc:spChg>
        <pc:spChg chg="add mod">
          <ac:chgData name="Federico Antonio Canu" userId="67612557-5bbe-4696-967b-a8d2eb0e7e04" providerId="ADAL" clId="{8BA31D07-16CA-46E8-A8EE-B893FCC703FF}" dt="2023-08-30T11:48:29.358" v="290" actId="478"/>
          <ac:spMkLst>
            <pc:docMk/>
            <pc:sldMk cId="1238535405" sldId="367"/>
            <ac:spMk id="13" creationId="{DA713E72-863A-CDCB-574C-EDB273041992}"/>
          </ac:spMkLst>
        </pc:spChg>
        <pc:spChg chg="add mod">
          <ac:chgData name="Federico Antonio Canu" userId="67612557-5bbe-4696-967b-a8d2eb0e7e04" providerId="ADAL" clId="{8BA31D07-16CA-46E8-A8EE-B893FCC703FF}" dt="2023-08-30T11:48:31.839" v="291" actId="478"/>
          <ac:spMkLst>
            <pc:docMk/>
            <pc:sldMk cId="1238535405" sldId="367"/>
            <ac:spMk id="18" creationId="{D85A18A9-8CAD-B184-321D-50A0A4EF4182}"/>
          </ac:spMkLst>
        </pc:spChg>
        <pc:spChg chg="add mod">
          <ac:chgData name="Federico Antonio Canu" userId="67612557-5bbe-4696-967b-a8d2eb0e7e04" providerId="ADAL" clId="{8BA31D07-16CA-46E8-A8EE-B893FCC703FF}" dt="2023-08-30T11:48:32.732" v="292"/>
          <ac:spMkLst>
            <pc:docMk/>
            <pc:sldMk cId="1238535405" sldId="367"/>
            <ac:spMk id="21" creationId="{FE2A20BE-5FF2-0752-2644-E7F163549383}"/>
          </ac:spMkLst>
        </pc:spChg>
        <pc:graphicFrameChg chg="add mod">
          <ac:chgData name="Federico Antonio Canu" userId="67612557-5bbe-4696-967b-a8d2eb0e7e04" providerId="ADAL" clId="{8BA31D07-16CA-46E8-A8EE-B893FCC703FF}" dt="2023-08-30T11:48:32.732" v="292"/>
          <ac:graphicFrameMkLst>
            <pc:docMk/>
            <pc:sldMk cId="1238535405" sldId="367"/>
            <ac:graphicFrameMk id="20" creationId="{4712D6CB-D71F-B744-3624-2731979CA3DB}"/>
          </ac:graphicFrameMkLst>
        </pc:graphicFrameChg>
        <pc:picChg chg="del">
          <ac:chgData name="Federico Antonio Canu" userId="67612557-5bbe-4696-967b-a8d2eb0e7e04" providerId="ADAL" clId="{8BA31D07-16CA-46E8-A8EE-B893FCC703FF}" dt="2023-08-30T11:48:29.358" v="290" actId="478"/>
          <ac:picMkLst>
            <pc:docMk/>
            <pc:sldMk cId="1238535405" sldId="367"/>
            <ac:picMk id="4" creationId="{00000000-0000-0000-0000-000000000000}"/>
          </ac:picMkLst>
        </pc:picChg>
      </pc:sldChg>
      <pc:sldChg chg="addSp delSp modSp add mod delAnim">
        <pc:chgData name="Federico Antonio Canu" userId="67612557-5bbe-4696-967b-a8d2eb0e7e04" providerId="ADAL" clId="{8BA31D07-16CA-46E8-A8EE-B893FCC703FF}" dt="2023-08-30T11:49:08.042" v="298"/>
        <pc:sldMkLst>
          <pc:docMk/>
          <pc:sldMk cId="288878198" sldId="368"/>
        </pc:sldMkLst>
        <pc:spChg chg="del">
          <ac:chgData name="Federico Antonio Canu" userId="67612557-5bbe-4696-967b-a8d2eb0e7e04" providerId="ADAL" clId="{8BA31D07-16CA-46E8-A8EE-B893FCC703FF}" dt="2023-08-30T11:49:04.784" v="296" actId="478"/>
          <ac:spMkLst>
            <pc:docMk/>
            <pc:sldMk cId="288878198" sldId="368"/>
            <ac:spMk id="5" creationId="{00000000-0000-0000-0000-000000000000}"/>
          </ac:spMkLst>
        </pc:spChg>
        <pc:spChg chg="add mod">
          <ac:chgData name="Federico Antonio Canu" userId="67612557-5bbe-4696-967b-a8d2eb0e7e04" providerId="ADAL" clId="{8BA31D07-16CA-46E8-A8EE-B893FCC703FF}" dt="2023-08-30T11:49:08.042" v="298"/>
          <ac:spMkLst>
            <pc:docMk/>
            <pc:sldMk cId="288878198" sldId="368"/>
            <ac:spMk id="12" creationId="{6DC9FEDF-62D1-9BD7-1C16-0ECD5EBAFDEB}"/>
          </ac:spMkLst>
        </pc:spChg>
        <pc:spChg chg="del">
          <ac:chgData name="Federico Antonio Canu" userId="67612557-5bbe-4696-967b-a8d2eb0e7e04" providerId="ADAL" clId="{8BA31D07-16CA-46E8-A8EE-B893FCC703FF}" dt="2023-08-30T11:49:04.784" v="296" actId="478"/>
          <ac:spMkLst>
            <pc:docMk/>
            <pc:sldMk cId="288878198" sldId="368"/>
            <ac:spMk id="21" creationId="{FE2A20BE-5FF2-0752-2644-E7F163549383}"/>
          </ac:spMkLst>
        </pc:spChg>
        <pc:graphicFrameChg chg="add mod">
          <ac:chgData name="Federico Antonio Canu" userId="67612557-5bbe-4696-967b-a8d2eb0e7e04" providerId="ADAL" clId="{8BA31D07-16CA-46E8-A8EE-B893FCC703FF}" dt="2023-08-30T11:49:08.042" v="298"/>
          <ac:graphicFrameMkLst>
            <pc:docMk/>
            <pc:sldMk cId="288878198" sldId="368"/>
            <ac:graphicFrameMk id="4" creationId="{A058B981-5AAA-E7B5-B574-E81B3CC0D043}"/>
          </ac:graphicFrameMkLst>
        </pc:graphicFrameChg>
        <pc:graphicFrameChg chg="del">
          <ac:chgData name="Federico Antonio Canu" userId="67612557-5bbe-4696-967b-a8d2eb0e7e04" providerId="ADAL" clId="{8BA31D07-16CA-46E8-A8EE-B893FCC703FF}" dt="2023-08-30T11:49:06.838" v="297" actId="478"/>
          <ac:graphicFrameMkLst>
            <pc:docMk/>
            <pc:sldMk cId="288878198" sldId="368"/>
            <ac:graphicFrameMk id="20" creationId="{4712D6CB-D71F-B744-3624-2731979CA3DB}"/>
          </ac:graphicFrameMkLst>
        </pc:graphicFrameChg>
        <pc:picChg chg="add mod">
          <ac:chgData name="Federico Antonio Canu" userId="67612557-5bbe-4696-967b-a8d2eb0e7e04" providerId="ADAL" clId="{8BA31D07-16CA-46E8-A8EE-B893FCC703FF}" dt="2023-08-30T11:49:08.042" v="298"/>
          <ac:picMkLst>
            <pc:docMk/>
            <pc:sldMk cId="288878198" sldId="368"/>
            <ac:picMk id="2" creationId="{E8611435-723E-C3CF-04A9-A40EE77BB03F}"/>
          </ac:picMkLst>
        </pc:picChg>
      </pc:sldChg>
    </pc:docChg>
  </pc:docChgLst>
  <pc:docChgLst>
    <pc:chgData name="Federico Antonio Canu" userId="67612557-5bbe-4696-967b-a8d2eb0e7e04" providerId="ADAL" clId="{ADF2943E-4BA9-43B4-BB5C-98FC4E9B187E}"/>
    <pc:docChg chg="undo custSel addSld delSld modSld">
      <pc:chgData name="Federico Antonio Canu" userId="67612557-5bbe-4696-967b-a8d2eb0e7e04" providerId="ADAL" clId="{ADF2943E-4BA9-43B4-BB5C-98FC4E9B187E}" dt="2023-07-05T07:24:15.525" v="739" actId="20577"/>
      <pc:docMkLst>
        <pc:docMk/>
      </pc:docMkLst>
      <pc:sldChg chg="modSp mod">
        <pc:chgData name="Federico Antonio Canu" userId="67612557-5bbe-4696-967b-a8d2eb0e7e04" providerId="ADAL" clId="{ADF2943E-4BA9-43B4-BB5C-98FC4E9B187E}" dt="2023-06-21T12:34:51.510" v="335" actId="20577"/>
        <pc:sldMkLst>
          <pc:docMk/>
          <pc:sldMk cId="1627658267" sldId="256"/>
        </pc:sldMkLst>
        <pc:spChg chg="mod">
          <ac:chgData name="Federico Antonio Canu" userId="67612557-5bbe-4696-967b-a8d2eb0e7e04" providerId="ADAL" clId="{ADF2943E-4BA9-43B4-BB5C-98FC4E9B187E}" dt="2023-06-21T12:34:51.510" v="335" actId="20577"/>
          <ac:spMkLst>
            <pc:docMk/>
            <pc:sldMk cId="1627658267" sldId="256"/>
            <ac:spMk id="21" creationId="{4D5EF059-607B-1452-9DCE-091B4F1C9470}"/>
          </ac:spMkLst>
        </pc:spChg>
      </pc:sldChg>
      <pc:sldChg chg="addSp delSp modSp add del mod">
        <pc:chgData name="Federico Antonio Canu" userId="67612557-5bbe-4696-967b-a8d2eb0e7e04" providerId="ADAL" clId="{ADF2943E-4BA9-43B4-BB5C-98FC4E9B187E}" dt="2023-06-21T12:48:51.166" v="501" actId="108"/>
        <pc:sldMkLst>
          <pc:docMk/>
          <pc:sldMk cId="62564663" sldId="258"/>
        </pc:sldMkLst>
        <pc:spChg chg="add mod">
          <ac:chgData name="Federico Antonio Canu" userId="67612557-5bbe-4696-967b-a8d2eb0e7e04" providerId="ADAL" clId="{ADF2943E-4BA9-43B4-BB5C-98FC4E9B187E}" dt="2023-06-21T12:39:36.413" v="406"/>
          <ac:spMkLst>
            <pc:docMk/>
            <pc:sldMk cId="62564663" sldId="258"/>
            <ac:spMk id="2" creationId="{5AEC8B04-D6AF-FA50-F6CB-50902EDBDB4E}"/>
          </ac:spMkLst>
        </pc:spChg>
        <pc:spChg chg="add mod">
          <ac:chgData name="Federico Antonio Canu" userId="67612557-5bbe-4696-967b-a8d2eb0e7e04" providerId="ADAL" clId="{ADF2943E-4BA9-43B4-BB5C-98FC4E9B187E}" dt="2023-06-21T12:39:36.413" v="406"/>
          <ac:spMkLst>
            <pc:docMk/>
            <pc:sldMk cId="62564663" sldId="258"/>
            <ac:spMk id="4" creationId="{D007185B-2EFC-E864-C14B-FFA68A1B6D0F}"/>
          </ac:spMkLst>
        </pc:spChg>
        <pc:spChg chg="add del mod">
          <ac:chgData name="Federico Antonio Canu" userId="67612557-5bbe-4696-967b-a8d2eb0e7e04" providerId="ADAL" clId="{ADF2943E-4BA9-43B4-BB5C-98FC4E9B187E}" dt="2023-06-21T12:48:34.378" v="496" actId="478"/>
          <ac:spMkLst>
            <pc:docMk/>
            <pc:sldMk cId="62564663" sldId="258"/>
            <ac:spMk id="6" creationId="{D8BF9417-718B-A338-78CD-13BF82209E2C}"/>
          </ac:spMkLst>
        </pc:spChg>
        <pc:spChg chg="add del mod">
          <ac:chgData name="Federico Antonio Canu" userId="67612557-5bbe-4696-967b-a8d2eb0e7e04" providerId="ADAL" clId="{ADF2943E-4BA9-43B4-BB5C-98FC4E9B187E}" dt="2023-06-21T12:48:34.378" v="496" actId="478"/>
          <ac:spMkLst>
            <pc:docMk/>
            <pc:sldMk cId="62564663" sldId="258"/>
            <ac:spMk id="7" creationId="{029FB8C7-93A8-91F5-83E5-3F97832A41BE}"/>
          </ac:spMkLst>
        </pc:spChg>
        <pc:spChg chg="add del mod">
          <ac:chgData name="Federico Antonio Canu" userId="67612557-5bbe-4696-967b-a8d2eb0e7e04" providerId="ADAL" clId="{ADF2943E-4BA9-43B4-BB5C-98FC4E9B187E}" dt="2023-06-21T12:48:34.378" v="496" actId="478"/>
          <ac:spMkLst>
            <pc:docMk/>
            <pc:sldMk cId="62564663" sldId="258"/>
            <ac:spMk id="8" creationId="{73926DEF-6EA7-35F4-CD3A-D9B2E7A4235C}"/>
          </ac:spMkLst>
        </pc:spChg>
        <pc:spChg chg="add del mod">
          <ac:chgData name="Federico Antonio Canu" userId="67612557-5bbe-4696-967b-a8d2eb0e7e04" providerId="ADAL" clId="{ADF2943E-4BA9-43B4-BB5C-98FC4E9B187E}" dt="2023-06-21T12:48:34.378" v="496" actId="478"/>
          <ac:spMkLst>
            <pc:docMk/>
            <pc:sldMk cId="62564663" sldId="258"/>
            <ac:spMk id="9" creationId="{3E33A233-CF5F-BC63-A651-24A15B2DE14A}"/>
          </ac:spMkLst>
        </pc:spChg>
        <pc:spChg chg="add del mod">
          <ac:chgData name="Federico Antonio Canu" userId="67612557-5bbe-4696-967b-a8d2eb0e7e04" providerId="ADAL" clId="{ADF2943E-4BA9-43B4-BB5C-98FC4E9B187E}" dt="2023-06-21T12:48:34.378" v="496" actId="478"/>
          <ac:spMkLst>
            <pc:docMk/>
            <pc:sldMk cId="62564663" sldId="258"/>
            <ac:spMk id="10" creationId="{AD4F5B79-349B-B509-BF9D-0CD993DB24C9}"/>
          </ac:spMkLst>
        </pc:spChg>
        <pc:spChg chg="add mod">
          <ac:chgData name="Federico Antonio Canu" userId="67612557-5bbe-4696-967b-a8d2eb0e7e04" providerId="ADAL" clId="{ADF2943E-4BA9-43B4-BB5C-98FC4E9B187E}" dt="2023-06-21T12:48:35.015" v="497"/>
          <ac:spMkLst>
            <pc:docMk/>
            <pc:sldMk cId="62564663" sldId="258"/>
            <ac:spMk id="11" creationId="{F3E60EA6-A203-7D0F-8FC2-31A7280C8EAF}"/>
          </ac:spMkLst>
        </pc:spChg>
        <pc:spChg chg="add mod">
          <ac:chgData name="Federico Antonio Canu" userId="67612557-5bbe-4696-967b-a8d2eb0e7e04" providerId="ADAL" clId="{ADF2943E-4BA9-43B4-BB5C-98FC4E9B187E}" dt="2023-06-21T12:48:42.503" v="499" actId="1036"/>
          <ac:spMkLst>
            <pc:docMk/>
            <pc:sldMk cId="62564663" sldId="258"/>
            <ac:spMk id="13" creationId="{686A8A1B-E055-61D0-6D8E-00C76949B785}"/>
          </ac:spMkLst>
        </pc:spChg>
        <pc:spChg chg="add mod">
          <ac:chgData name="Federico Antonio Canu" userId="67612557-5bbe-4696-967b-a8d2eb0e7e04" providerId="ADAL" clId="{ADF2943E-4BA9-43B4-BB5C-98FC4E9B187E}" dt="2023-06-21T12:48:35.015" v="497"/>
          <ac:spMkLst>
            <pc:docMk/>
            <pc:sldMk cId="62564663" sldId="258"/>
            <ac:spMk id="14" creationId="{27E5EB86-A462-CED3-45C9-D66C5831A1AA}"/>
          </ac:spMkLst>
        </pc:spChg>
        <pc:spChg chg="add mod">
          <ac:chgData name="Federico Antonio Canu" userId="67612557-5bbe-4696-967b-a8d2eb0e7e04" providerId="ADAL" clId="{ADF2943E-4BA9-43B4-BB5C-98FC4E9B187E}" dt="2023-06-21T12:48:35.015" v="497"/>
          <ac:spMkLst>
            <pc:docMk/>
            <pc:sldMk cId="62564663" sldId="258"/>
            <ac:spMk id="15" creationId="{F1E0B4CF-BD77-1547-D457-AD269664CC81}"/>
          </ac:spMkLst>
        </pc:spChg>
        <pc:spChg chg="add mod">
          <ac:chgData name="Federico Antonio Canu" userId="67612557-5bbe-4696-967b-a8d2eb0e7e04" providerId="ADAL" clId="{ADF2943E-4BA9-43B4-BB5C-98FC4E9B187E}" dt="2023-06-21T12:48:35.015" v="497"/>
          <ac:spMkLst>
            <pc:docMk/>
            <pc:sldMk cId="62564663" sldId="258"/>
            <ac:spMk id="16" creationId="{A04067E8-182A-4F23-1C5D-8AA8C6D61346}"/>
          </ac:spMkLst>
        </pc:spChg>
        <pc:spChg chg="add mod">
          <ac:chgData name="Federico Antonio Canu" userId="67612557-5bbe-4696-967b-a8d2eb0e7e04" providerId="ADAL" clId="{ADF2943E-4BA9-43B4-BB5C-98FC4E9B187E}" dt="2023-06-21T12:48:46.375" v="500" actId="108"/>
          <ac:spMkLst>
            <pc:docMk/>
            <pc:sldMk cId="62564663" sldId="258"/>
            <ac:spMk id="17" creationId="{C052723F-80A0-4361-0F0A-E950FDD567D0}"/>
          </ac:spMkLst>
        </pc:spChg>
        <pc:spChg chg="add mod">
          <ac:chgData name="Federico Antonio Canu" userId="67612557-5bbe-4696-967b-a8d2eb0e7e04" providerId="ADAL" clId="{ADF2943E-4BA9-43B4-BB5C-98FC4E9B187E}" dt="2023-06-21T12:48:51.166" v="501" actId="108"/>
          <ac:spMkLst>
            <pc:docMk/>
            <pc:sldMk cId="62564663" sldId="258"/>
            <ac:spMk id="18" creationId="{9C4B93FD-43D6-667C-D7BF-1B4A09BCFC5A}"/>
          </ac:spMkLst>
        </pc:spChg>
        <pc:picChg chg="add mod">
          <ac:chgData name="Federico Antonio Canu" userId="67612557-5bbe-4696-967b-a8d2eb0e7e04" providerId="ADAL" clId="{ADF2943E-4BA9-43B4-BB5C-98FC4E9B187E}" dt="2023-06-21T12:39:36.413" v="406"/>
          <ac:picMkLst>
            <pc:docMk/>
            <pc:sldMk cId="62564663" sldId="258"/>
            <ac:picMk id="5" creationId="{9E4F964D-9E71-3F7F-3B8E-F8B09584A0F8}"/>
          </ac:picMkLst>
        </pc:picChg>
        <pc:cxnChg chg="add mod">
          <ac:chgData name="Federico Antonio Canu" userId="67612557-5bbe-4696-967b-a8d2eb0e7e04" providerId="ADAL" clId="{ADF2943E-4BA9-43B4-BB5C-98FC4E9B187E}" dt="2023-06-21T12:39:36.413" v="406"/>
          <ac:cxnSpMkLst>
            <pc:docMk/>
            <pc:sldMk cId="62564663" sldId="258"/>
            <ac:cxnSpMk id="3" creationId="{39BAAB11-BFDD-FCDB-BC4C-6DE6F24C5094}"/>
          </ac:cxnSpMkLst>
        </pc:cxnChg>
      </pc:sldChg>
      <pc:sldChg chg="addSp delSp modSp add del mod">
        <pc:chgData name="Federico Antonio Canu" userId="67612557-5bbe-4696-967b-a8d2eb0e7e04" providerId="ADAL" clId="{ADF2943E-4BA9-43B4-BB5C-98FC4E9B187E}" dt="2023-06-21T12:49:04.319" v="503"/>
        <pc:sldMkLst>
          <pc:docMk/>
          <pc:sldMk cId="1204235876" sldId="259"/>
        </pc:sldMkLst>
        <pc:spChg chg="add mod">
          <ac:chgData name="Federico Antonio Canu" userId="67612557-5bbe-4696-967b-a8d2eb0e7e04" providerId="ADAL" clId="{ADF2943E-4BA9-43B4-BB5C-98FC4E9B187E}" dt="2023-06-21T12:39:39.009" v="407"/>
          <ac:spMkLst>
            <pc:docMk/>
            <pc:sldMk cId="1204235876" sldId="259"/>
            <ac:spMk id="4" creationId="{3A37A485-8FBD-F5CB-BAFD-3BB14872F174}"/>
          </ac:spMkLst>
        </pc:spChg>
        <pc:spChg chg="add mod">
          <ac:chgData name="Federico Antonio Canu" userId="67612557-5bbe-4696-967b-a8d2eb0e7e04" providerId="ADAL" clId="{ADF2943E-4BA9-43B4-BB5C-98FC4E9B187E}" dt="2023-06-21T12:39:39.009" v="407"/>
          <ac:spMkLst>
            <pc:docMk/>
            <pc:sldMk cId="1204235876" sldId="259"/>
            <ac:spMk id="6" creationId="{3C02E5B0-F014-1A85-BD84-1C191530960E}"/>
          </ac:spMkLst>
        </pc:spChg>
        <pc:spChg chg="add del mod">
          <ac:chgData name="Federico Antonio Canu" userId="67612557-5bbe-4696-967b-a8d2eb0e7e04" providerId="ADAL" clId="{ADF2943E-4BA9-43B4-BB5C-98FC4E9B187E}" dt="2023-06-21T12:49:03.971" v="502" actId="478"/>
          <ac:spMkLst>
            <pc:docMk/>
            <pc:sldMk cId="1204235876" sldId="259"/>
            <ac:spMk id="8" creationId="{24E09005-1D6A-0483-7095-0555C16184DB}"/>
          </ac:spMkLst>
        </pc:spChg>
        <pc:spChg chg="add del mod">
          <ac:chgData name="Federico Antonio Canu" userId="67612557-5bbe-4696-967b-a8d2eb0e7e04" providerId="ADAL" clId="{ADF2943E-4BA9-43B4-BB5C-98FC4E9B187E}" dt="2023-06-21T12:49:03.971" v="502" actId="478"/>
          <ac:spMkLst>
            <pc:docMk/>
            <pc:sldMk cId="1204235876" sldId="259"/>
            <ac:spMk id="9" creationId="{4E8CD6AA-83DF-0CA3-C040-E0C6C8F0492F}"/>
          </ac:spMkLst>
        </pc:spChg>
        <pc:spChg chg="add del mod">
          <ac:chgData name="Federico Antonio Canu" userId="67612557-5bbe-4696-967b-a8d2eb0e7e04" providerId="ADAL" clId="{ADF2943E-4BA9-43B4-BB5C-98FC4E9B187E}" dt="2023-06-21T12:49:03.971" v="502" actId="478"/>
          <ac:spMkLst>
            <pc:docMk/>
            <pc:sldMk cId="1204235876" sldId="259"/>
            <ac:spMk id="10" creationId="{032D2025-2F50-519C-F4B5-E13F88F28CE6}"/>
          </ac:spMkLst>
        </pc:spChg>
        <pc:spChg chg="add del mod">
          <ac:chgData name="Federico Antonio Canu" userId="67612557-5bbe-4696-967b-a8d2eb0e7e04" providerId="ADAL" clId="{ADF2943E-4BA9-43B4-BB5C-98FC4E9B187E}" dt="2023-06-21T12:49:03.971" v="502" actId="478"/>
          <ac:spMkLst>
            <pc:docMk/>
            <pc:sldMk cId="1204235876" sldId="259"/>
            <ac:spMk id="11" creationId="{601B56A9-1B21-7297-100D-57A18241FEE1}"/>
          </ac:spMkLst>
        </pc:spChg>
        <pc:spChg chg="add del mod">
          <ac:chgData name="Federico Antonio Canu" userId="67612557-5bbe-4696-967b-a8d2eb0e7e04" providerId="ADAL" clId="{ADF2943E-4BA9-43B4-BB5C-98FC4E9B187E}" dt="2023-06-21T12:49:03.971" v="502" actId="478"/>
          <ac:spMkLst>
            <pc:docMk/>
            <pc:sldMk cId="1204235876" sldId="259"/>
            <ac:spMk id="12" creationId="{C48CAEDA-CFDA-FA6C-6E3D-74795B7128FB}"/>
          </ac:spMkLst>
        </pc:spChg>
        <pc:spChg chg="add mod">
          <ac:chgData name="Federico Antonio Canu" userId="67612557-5bbe-4696-967b-a8d2eb0e7e04" providerId="ADAL" clId="{ADF2943E-4BA9-43B4-BB5C-98FC4E9B187E}" dt="2023-06-21T12:49:04.319" v="503"/>
          <ac:spMkLst>
            <pc:docMk/>
            <pc:sldMk cId="1204235876" sldId="259"/>
            <ac:spMk id="13" creationId="{31C13DF8-3F47-590A-30DE-803C8FBE3401}"/>
          </ac:spMkLst>
        </pc:spChg>
        <pc:spChg chg="add mod">
          <ac:chgData name="Federico Antonio Canu" userId="67612557-5bbe-4696-967b-a8d2eb0e7e04" providerId="ADAL" clId="{ADF2943E-4BA9-43B4-BB5C-98FC4E9B187E}" dt="2023-06-21T12:49:04.319" v="503"/>
          <ac:spMkLst>
            <pc:docMk/>
            <pc:sldMk cId="1204235876" sldId="259"/>
            <ac:spMk id="14" creationId="{1B3B142E-B52F-9C6F-3C4A-B7FC3B5EA61C}"/>
          </ac:spMkLst>
        </pc:spChg>
        <pc:spChg chg="add mod">
          <ac:chgData name="Federico Antonio Canu" userId="67612557-5bbe-4696-967b-a8d2eb0e7e04" providerId="ADAL" clId="{ADF2943E-4BA9-43B4-BB5C-98FC4E9B187E}" dt="2023-06-21T12:49:04.319" v="503"/>
          <ac:spMkLst>
            <pc:docMk/>
            <pc:sldMk cId="1204235876" sldId="259"/>
            <ac:spMk id="15" creationId="{A7904263-FCD9-68DD-4A5E-D1299A77EE9F}"/>
          </ac:spMkLst>
        </pc:spChg>
        <pc:spChg chg="add mod">
          <ac:chgData name="Federico Antonio Canu" userId="67612557-5bbe-4696-967b-a8d2eb0e7e04" providerId="ADAL" clId="{ADF2943E-4BA9-43B4-BB5C-98FC4E9B187E}" dt="2023-06-21T12:49:04.319" v="503"/>
          <ac:spMkLst>
            <pc:docMk/>
            <pc:sldMk cId="1204235876" sldId="259"/>
            <ac:spMk id="16" creationId="{B2A397A8-FFFB-24F6-D5E4-38F37F220CC0}"/>
          </ac:spMkLst>
        </pc:spChg>
        <pc:spChg chg="add mod">
          <ac:chgData name="Federico Antonio Canu" userId="67612557-5bbe-4696-967b-a8d2eb0e7e04" providerId="ADAL" clId="{ADF2943E-4BA9-43B4-BB5C-98FC4E9B187E}" dt="2023-06-21T12:49:04.319" v="503"/>
          <ac:spMkLst>
            <pc:docMk/>
            <pc:sldMk cId="1204235876" sldId="259"/>
            <ac:spMk id="17" creationId="{2E2172C7-815D-A3C6-1A42-239FB315DE17}"/>
          </ac:spMkLst>
        </pc:spChg>
        <pc:spChg chg="add mod">
          <ac:chgData name="Federico Antonio Canu" userId="67612557-5bbe-4696-967b-a8d2eb0e7e04" providerId="ADAL" clId="{ADF2943E-4BA9-43B4-BB5C-98FC4E9B187E}" dt="2023-06-21T12:49:04.319" v="503"/>
          <ac:spMkLst>
            <pc:docMk/>
            <pc:sldMk cId="1204235876" sldId="259"/>
            <ac:spMk id="18" creationId="{86F65BD8-A147-386C-104A-657E42EB7249}"/>
          </ac:spMkLst>
        </pc:spChg>
        <pc:picChg chg="add mod">
          <ac:chgData name="Federico Antonio Canu" userId="67612557-5bbe-4696-967b-a8d2eb0e7e04" providerId="ADAL" clId="{ADF2943E-4BA9-43B4-BB5C-98FC4E9B187E}" dt="2023-06-21T12:39:39.009" v="407"/>
          <ac:picMkLst>
            <pc:docMk/>
            <pc:sldMk cId="1204235876" sldId="259"/>
            <ac:picMk id="7" creationId="{F7D59A29-77BB-B69E-9FDA-21BD0439C8A3}"/>
          </ac:picMkLst>
        </pc:picChg>
        <pc:cxnChg chg="add mod">
          <ac:chgData name="Federico Antonio Canu" userId="67612557-5bbe-4696-967b-a8d2eb0e7e04" providerId="ADAL" clId="{ADF2943E-4BA9-43B4-BB5C-98FC4E9B187E}" dt="2023-06-21T12:39:39.009" v="407"/>
          <ac:cxnSpMkLst>
            <pc:docMk/>
            <pc:sldMk cId="1204235876" sldId="259"/>
            <ac:cxnSpMk id="5" creationId="{3F1F6EB5-2679-A9F8-0A59-0EAA8A73DE3F}"/>
          </ac:cxnSpMkLst>
        </pc:cxnChg>
      </pc:sldChg>
      <pc:sldChg chg="addSp delSp modSp add del mod">
        <pc:chgData name="Federico Antonio Canu" userId="67612557-5bbe-4696-967b-a8d2eb0e7e04" providerId="ADAL" clId="{ADF2943E-4BA9-43B4-BB5C-98FC4E9B187E}" dt="2023-07-05T07:24:15.525" v="739" actId="20577"/>
        <pc:sldMkLst>
          <pc:docMk/>
          <pc:sldMk cId="2758402275" sldId="260"/>
        </pc:sldMkLst>
        <pc:spChg chg="mod">
          <ac:chgData name="Federico Antonio Canu" userId="67612557-5bbe-4696-967b-a8d2eb0e7e04" providerId="ADAL" clId="{ADF2943E-4BA9-43B4-BB5C-98FC4E9B187E}" dt="2023-07-05T07:23:17.979" v="717" actId="20577"/>
          <ac:spMkLst>
            <pc:docMk/>
            <pc:sldMk cId="2758402275" sldId="260"/>
            <ac:spMk id="2" creationId="{00000000-0000-0000-0000-000000000000}"/>
          </ac:spMkLst>
        </pc:spChg>
        <pc:spChg chg="mod">
          <ac:chgData name="Federico Antonio Canu" userId="67612557-5bbe-4696-967b-a8d2eb0e7e04" providerId="ADAL" clId="{ADF2943E-4BA9-43B4-BB5C-98FC4E9B187E}" dt="2023-07-05T07:24:15.525" v="739" actId="20577"/>
          <ac:spMkLst>
            <pc:docMk/>
            <pc:sldMk cId="2758402275" sldId="260"/>
            <ac:spMk id="3" creationId="{00000000-0000-0000-0000-000000000000}"/>
          </ac:spMkLst>
        </pc:spChg>
        <pc:spChg chg="add mod">
          <ac:chgData name="Federico Antonio Canu" userId="67612557-5bbe-4696-967b-a8d2eb0e7e04" providerId="ADAL" clId="{ADF2943E-4BA9-43B4-BB5C-98FC4E9B187E}" dt="2023-06-21T12:40:13.241" v="414"/>
          <ac:spMkLst>
            <pc:docMk/>
            <pc:sldMk cId="2758402275" sldId="260"/>
            <ac:spMk id="4" creationId="{4F431ACA-F2B6-574E-7D54-3329BC90F947}"/>
          </ac:spMkLst>
        </pc:spChg>
        <pc:spChg chg="add mod">
          <ac:chgData name="Federico Antonio Canu" userId="67612557-5bbe-4696-967b-a8d2eb0e7e04" providerId="ADAL" clId="{ADF2943E-4BA9-43B4-BB5C-98FC4E9B187E}" dt="2023-06-21T12:40:13.241" v="414"/>
          <ac:spMkLst>
            <pc:docMk/>
            <pc:sldMk cId="2758402275" sldId="260"/>
            <ac:spMk id="6" creationId="{1AD5290A-2CC5-6780-9699-95F2C235B05A}"/>
          </ac:spMkLst>
        </pc:spChg>
        <pc:spChg chg="add del mod">
          <ac:chgData name="Federico Antonio Canu" userId="67612557-5bbe-4696-967b-a8d2eb0e7e04" providerId="ADAL" clId="{ADF2943E-4BA9-43B4-BB5C-98FC4E9B187E}" dt="2023-06-21T12:49:23.947" v="510" actId="478"/>
          <ac:spMkLst>
            <pc:docMk/>
            <pc:sldMk cId="2758402275" sldId="260"/>
            <ac:spMk id="8" creationId="{C7FE63DC-5BAB-9AB6-D2FE-5301E34E4385}"/>
          </ac:spMkLst>
        </pc:spChg>
        <pc:spChg chg="add del mod">
          <ac:chgData name="Federico Antonio Canu" userId="67612557-5bbe-4696-967b-a8d2eb0e7e04" providerId="ADAL" clId="{ADF2943E-4BA9-43B4-BB5C-98FC4E9B187E}" dt="2023-06-21T12:49:23.947" v="510" actId="478"/>
          <ac:spMkLst>
            <pc:docMk/>
            <pc:sldMk cId="2758402275" sldId="260"/>
            <ac:spMk id="9" creationId="{AE8755A7-F74C-8BB8-E7BC-C72CADB736FA}"/>
          </ac:spMkLst>
        </pc:spChg>
        <pc:spChg chg="add del mod">
          <ac:chgData name="Federico Antonio Canu" userId="67612557-5bbe-4696-967b-a8d2eb0e7e04" providerId="ADAL" clId="{ADF2943E-4BA9-43B4-BB5C-98FC4E9B187E}" dt="2023-06-21T12:49:23.947" v="510" actId="478"/>
          <ac:spMkLst>
            <pc:docMk/>
            <pc:sldMk cId="2758402275" sldId="260"/>
            <ac:spMk id="10" creationId="{0ACD9793-FEA9-67C6-8215-0D034F390B8B}"/>
          </ac:spMkLst>
        </pc:spChg>
        <pc:spChg chg="add del mod">
          <ac:chgData name="Federico Antonio Canu" userId="67612557-5bbe-4696-967b-a8d2eb0e7e04" providerId="ADAL" clId="{ADF2943E-4BA9-43B4-BB5C-98FC4E9B187E}" dt="2023-06-21T12:49:23.947" v="510" actId="478"/>
          <ac:spMkLst>
            <pc:docMk/>
            <pc:sldMk cId="2758402275" sldId="260"/>
            <ac:spMk id="11" creationId="{4E9590C0-6D6D-613A-8ECE-8B1FC4CD2F02}"/>
          </ac:spMkLst>
        </pc:spChg>
        <pc:spChg chg="add del mod">
          <ac:chgData name="Federico Antonio Canu" userId="67612557-5bbe-4696-967b-a8d2eb0e7e04" providerId="ADAL" clId="{ADF2943E-4BA9-43B4-BB5C-98FC4E9B187E}" dt="2023-06-21T12:49:23.947" v="510" actId="478"/>
          <ac:spMkLst>
            <pc:docMk/>
            <pc:sldMk cId="2758402275" sldId="260"/>
            <ac:spMk id="12" creationId="{5A2ABF9A-A1B5-E25B-AA55-DAE6BFA28E2C}"/>
          </ac:spMkLst>
        </pc:spChg>
        <pc:spChg chg="add mod">
          <ac:chgData name="Federico Antonio Canu" userId="67612557-5bbe-4696-967b-a8d2eb0e7e04" providerId="ADAL" clId="{ADF2943E-4BA9-43B4-BB5C-98FC4E9B187E}" dt="2023-06-21T12:49:24.302" v="511"/>
          <ac:spMkLst>
            <pc:docMk/>
            <pc:sldMk cId="2758402275" sldId="260"/>
            <ac:spMk id="13" creationId="{AC6A5D98-0A16-D15E-FF6E-67A6C3D85745}"/>
          </ac:spMkLst>
        </pc:spChg>
        <pc:spChg chg="add mod">
          <ac:chgData name="Federico Antonio Canu" userId="67612557-5bbe-4696-967b-a8d2eb0e7e04" providerId="ADAL" clId="{ADF2943E-4BA9-43B4-BB5C-98FC4E9B187E}" dt="2023-06-21T12:49:24.302" v="511"/>
          <ac:spMkLst>
            <pc:docMk/>
            <pc:sldMk cId="2758402275" sldId="260"/>
            <ac:spMk id="14" creationId="{AF673D18-3919-FFB7-929E-271DBDCEEC4A}"/>
          </ac:spMkLst>
        </pc:spChg>
        <pc:spChg chg="add mod">
          <ac:chgData name="Federico Antonio Canu" userId="67612557-5bbe-4696-967b-a8d2eb0e7e04" providerId="ADAL" clId="{ADF2943E-4BA9-43B4-BB5C-98FC4E9B187E}" dt="2023-06-21T12:49:24.302" v="511"/>
          <ac:spMkLst>
            <pc:docMk/>
            <pc:sldMk cId="2758402275" sldId="260"/>
            <ac:spMk id="15" creationId="{26E8605C-FE0F-8158-0D20-948DBE5345B8}"/>
          </ac:spMkLst>
        </pc:spChg>
        <pc:spChg chg="add mod">
          <ac:chgData name="Federico Antonio Canu" userId="67612557-5bbe-4696-967b-a8d2eb0e7e04" providerId="ADAL" clId="{ADF2943E-4BA9-43B4-BB5C-98FC4E9B187E}" dt="2023-06-21T12:49:24.302" v="511"/>
          <ac:spMkLst>
            <pc:docMk/>
            <pc:sldMk cId="2758402275" sldId="260"/>
            <ac:spMk id="16" creationId="{B1CEFB73-377F-571A-5A66-E1319AE313D3}"/>
          </ac:spMkLst>
        </pc:spChg>
        <pc:spChg chg="add mod">
          <ac:chgData name="Federico Antonio Canu" userId="67612557-5bbe-4696-967b-a8d2eb0e7e04" providerId="ADAL" clId="{ADF2943E-4BA9-43B4-BB5C-98FC4E9B187E}" dt="2023-06-21T12:49:24.302" v="511"/>
          <ac:spMkLst>
            <pc:docMk/>
            <pc:sldMk cId="2758402275" sldId="260"/>
            <ac:spMk id="17" creationId="{36221B4B-AD2C-B550-6C62-D6E34864A049}"/>
          </ac:spMkLst>
        </pc:spChg>
        <pc:spChg chg="add mod">
          <ac:chgData name="Federico Antonio Canu" userId="67612557-5bbe-4696-967b-a8d2eb0e7e04" providerId="ADAL" clId="{ADF2943E-4BA9-43B4-BB5C-98FC4E9B187E}" dt="2023-06-21T12:49:24.302" v="511"/>
          <ac:spMkLst>
            <pc:docMk/>
            <pc:sldMk cId="2758402275" sldId="260"/>
            <ac:spMk id="18" creationId="{0A7FC40D-96C9-B428-7FC7-6BD35D772977}"/>
          </ac:spMkLst>
        </pc:spChg>
        <pc:picChg chg="add mod">
          <ac:chgData name="Federico Antonio Canu" userId="67612557-5bbe-4696-967b-a8d2eb0e7e04" providerId="ADAL" clId="{ADF2943E-4BA9-43B4-BB5C-98FC4E9B187E}" dt="2023-06-21T12:40:13.241" v="414"/>
          <ac:picMkLst>
            <pc:docMk/>
            <pc:sldMk cId="2758402275" sldId="260"/>
            <ac:picMk id="7" creationId="{85DC2373-2998-D8B5-34AE-D52AA0FAF539}"/>
          </ac:picMkLst>
        </pc:picChg>
        <pc:cxnChg chg="add mod">
          <ac:chgData name="Federico Antonio Canu" userId="67612557-5bbe-4696-967b-a8d2eb0e7e04" providerId="ADAL" clId="{ADF2943E-4BA9-43B4-BB5C-98FC4E9B187E}" dt="2023-06-21T12:40:13.241" v="414"/>
          <ac:cxnSpMkLst>
            <pc:docMk/>
            <pc:sldMk cId="2758402275" sldId="260"/>
            <ac:cxnSpMk id="5" creationId="{FCFC4313-342A-AE7D-E520-CB8F8DD6D462}"/>
          </ac:cxnSpMkLst>
        </pc:cxnChg>
      </pc:sldChg>
      <pc:sldChg chg="addSp delSp modSp add del mod">
        <pc:chgData name="Federico Antonio Canu" userId="67612557-5bbe-4696-967b-a8d2eb0e7e04" providerId="ADAL" clId="{ADF2943E-4BA9-43B4-BB5C-98FC4E9B187E}" dt="2023-06-21T12:49:09.805" v="505"/>
        <pc:sldMkLst>
          <pc:docMk/>
          <pc:sldMk cId="1183594848" sldId="261"/>
        </pc:sldMkLst>
        <pc:spChg chg="add mod">
          <ac:chgData name="Federico Antonio Canu" userId="67612557-5bbe-4696-967b-a8d2eb0e7e04" providerId="ADAL" clId="{ADF2943E-4BA9-43B4-BB5C-98FC4E9B187E}" dt="2023-06-21T12:39:41.217" v="408"/>
          <ac:spMkLst>
            <pc:docMk/>
            <pc:sldMk cId="1183594848" sldId="261"/>
            <ac:spMk id="4" creationId="{3563FEDB-5FE2-5BEC-A35A-041B4818F09F}"/>
          </ac:spMkLst>
        </pc:spChg>
        <pc:spChg chg="add mod">
          <ac:chgData name="Federico Antonio Canu" userId="67612557-5bbe-4696-967b-a8d2eb0e7e04" providerId="ADAL" clId="{ADF2943E-4BA9-43B4-BB5C-98FC4E9B187E}" dt="2023-06-21T12:39:41.217" v="408"/>
          <ac:spMkLst>
            <pc:docMk/>
            <pc:sldMk cId="1183594848" sldId="261"/>
            <ac:spMk id="6" creationId="{E1698555-C945-99CB-8113-9B4CA0D463E5}"/>
          </ac:spMkLst>
        </pc:spChg>
        <pc:spChg chg="add del mod">
          <ac:chgData name="Federico Antonio Canu" userId="67612557-5bbe-4696-967b-a8d2eb0e7e04" providerId="ADAL" clId="{ADF2943E-4BA9-43B4-BB5C-98FC4E9B187E}" dt="2023-06-21T12:49:09.475" v="504" actId="478"/>
          <ac:spMkLst>
            <pc:docMk/>
            <pc:sldMk cId="1183594848" sldId="261"/>
            <ac:spMk id="8" creationId="{97CB355A-FA1F-14C6-BFDB-743E5FCB64DB}"/>
          </ac:spMkLst>
        </pc:spChg>
        <pc:spChg chg="add del mod">
          <ac:chgData name="Federico Antonio Canu" userId="67612557-5bbe-4696-967b-a8d2eb0e7e04" providerId="ADAL" clId="{ADF2943E-4BA9-43B4-BB5C-98FC4E9B187E}" dt="2023-06-21T12:49:09.475" v="504" actId="478"/>
          <ac:spMkLst>
            <pc:docMk/>
            <pc:sldMk cId="1183594848" sldId="261"/>
            <ac:spMk id="9" creationId="{4D464BC0-469F-7974-79AE-599765411781}"/>
          </ac:spMkLst>
        </pc:spChg>
        <pc:spChg chg="add del mod">
          <ac:chgData name="Federico Antonio Canu" userId="67612557-5bbe-4696-967b-a8d2eb0e7e04" providerId="ADAL" clId="{ADF2943E-4BA9-43B4-BB5C-98FC4E9B187E}" dt="2023-06-21T12:49:09.475" v="504" actId="478"/>
          <ac:spMkLst>
            <pc:docMk/>
            <pc:sldMk cId="1183594848" sldId="261"/>
            <ac:spMk id="10" creationId="{D65ABA82-5C55-D4E8-EEB6-F9EB103F8637}"/>
          </ac:spMkLst>
        </pc:spChg>
        <pc:spChg chg="add del mod">
          <ac:chgData name="Federico Antonio Canu" userId="67612557-5bbe-4696-967b-a8d2eb0e7e04" providerId="ADAL" clId="{ADF2943E-4BA9-43B4-BB5C-98FC4E9B187E}" dt="2023-06-21T12:49:09.475" v="504" actId="478"/>
          <ac:spMkLst>
            <pc:docMk/>
            <pc:sldMk cId="1183594848" sldId="261"/>
            <ac:spMk id="11" creationId="{FD7064E3-F76E-7680-53CE-202ABD1DD4F0}"/>
          </ac:spMkLst>
        </pc:spChg>
        <pc:spChg chg="add del mod">
          <ac:chgData name="Federico Antonio Canu" userId="67612557-5bbe-4696-967b-a8d2eb0e7e04" providerId="ADAL" clId="{ADF2943E-4BA9-43B4-BB5C-98FC4E9B187E}" dt="2023-06-21T12:49:09.475" v="504" actId="478"/>
          <ac:spMkLst>
            <pc:docMk/>
            <pc:sldMk cId="1183594848" sldId="261"/>
            <ac:spMk id="12" creationId="{B21792F7-0A36-816E-0D6D-FF1624CCA856}"/>
          </ac:spMkLst>
        </pc:spChg>
        <pc:spChg chg="add mod">
          <ac:chgData name="Federico Antonio Canu" userId="67612557-5bbe-4696-967b-a8d2eb0e7e04" providerId="ADAL" clId="{ADF2943E-4BA9-43B4-BB5C-98FC4E9B187E}" dt="2023-06-21T12:49:09.805" v="505"/>
          <ac:spMkLst>
            <pc:docMk/>
            <pc:sldMk cId="1183594848" sldId="261"/>
            <ac:spMk id="13" creationId="{FB2B0559-0A7A-9B8C-385F-9D68B83FE1B6}"/>
          </ac:spMkLst>
        </pc:spChg>
        <pc:spChg chg="add mod">
          <ac:chgData name="Federico Antonio Canu" userId="67612557-5bbe-4696-967b-a8d2eb0e7e04" providerId="ADAL" clId="{ADF2943E-4BA9-43B4-BB5C-98FC4E9B187E}" dt="2023-06-21T12:49:09.805" v="505"/>
          <ac:spMkLst>
            <pc:docMk/>
            <pc:sldMk cId="1183594848" sldId="261"/>
            <ac:spMk id="14" creationId="{FA44F201-536C-6030-026F-BF85933F4440}"/>
          </ac:spMkLst>
        </pc:spChg>
        <pc:spChg chg="add mod">
          <ac:chgData name="Federico Antonio Canu" userId="67612557-5bbe-4696-967b-a8d2eb0e7e04" providerId="ADAL" clId="{ADF2943E-4BA9-43B4-BB5C-98FC4E9B187E}" dt="2023-06-21T12:49:09.805" v="505"/>
          <ac:spMkLst>
            <pc:docMk/>
            <pc:sldMk cId="1183594848" sldId="261"/>
            <ac:spMk id="15" creationId="{463B8B76-FC8C-E5EC-0150-265EC3E7EEDF}"/>
          </ac:spMkLst>
        </pc:spChg>
        <pc:spChg chg="add mod">
          <ac:chgData name="Federico Antonio Canu" userId="67612557-5bbe-4696-967b-a8d2eb0e7e04" providerId="ADAL" clId="{ADF2943E-4BA9-43B4-BB5C-98FC4E9B187E}" dt="2023-06-21T12:49:09.805" v="505"/>
          <ac:spMkLst>
            <pc:docMk/>
            <pc:sldMk cId="1183594848" sldId="261"/>
            <ac:spMk id="16" creationId="{9E6FBD7F-4CB2-1081-67E0-D449A838098C}"/>
          </ac:spMkLst>
        </pc:spChg>
        <pc:spChg chg="add mod">
          <ac:chgData name="Federico Antonio Canu" userId="67612557-5bbe-4696-967b-a8d2eb0e7e04" providerId="ADAL" clId="{ADF2943E-4BA9-43B4-BB5C-98FC4E9B187E}" dt="2023-06-21T12:49:09.805" v="505"/>
          <ac:spMkLst>
            <pc:docMk/>
            <pc:sldMk cId="1183594848" sldId="261"/>
            <ac:spMk id="17" creationId="{4950E6BE-CE21-E8CC-1686-6F1107167823}"/>
          </ac:spMkLst>
        </pc:spChg>
        <pc:spChg chg="add mod">
          <ac:chgData name="Federico Antonio Canu" userId="67612557-5bbe-4696-967b-a8d2eb0e7e04" providerId="ADAL" clId="{ADF2943E-4BA9-43B4-BB5C-98FC4E9B187E}" dt="2023-06-21T12:49:09.805" v="505"/>
          <ac:spMkLst>
            <pc:docMk/>
            <pc:sldMk cId="1183594848" sldId="261"/>
            <ac:spMk id="18" creationId="{4D39BFDE-1FA1-3EA7-160F-2155C5FE5D25}"/>
          </ac:spMkLst>
        </pc:spChg>
        <pc:picChg chg="add mod">
          <ac:chgData name="Federico Antonio Canu" userId="67612557-5bbe-4696-967b-a8d2eb0e7e04" providerId="ADAL" clId="{ADF2943E-4BA9-43B4-BB5C-98FC4E9B187E}" dt="2023-06-21T12:39:41.217" v="408"/>
          <ac:picMkLst>
            <pc:docMk/>
            <pc:sldMk cId="1183594848" sldId="261"/>
            <ac:picMk id="7" creationId="{A05195DD-1383-9064-FF1C-4DA815EC911E}"/>
          </ac:picMkLst>
        </pc:picChg>
        <pc:cxnChg chg="add mod">
          <ac:chgData name="Federico Antonio Canu" userId="67612557-5bbe-4696-967b-a8d2eb0e7e04" providerId="ADAL" clId="{ADF2943E-4BA9-43B4-BB5C-98FC4E9B187E}" dt="2023-06-21T12:39:41.217" v="408"/>
          <ac:cxnSpMkLst>
            <pc:docMk/>
            <pc:sldMk cId="1183594848" sldId="261"/>
            <ac:cxnSpMk id="5" creationId="{E9DEB10C-D21A-E776-FF54-9A077817AE4E}"/>
          </ac:cxnSpMkLst>
        </pc:cxnChg>
      </pc:sldChg>
      <pc:sldChg chg="addSp delSp modSp add del mod">
        <pc:chgData name="Federico Antonio Canu" userId="67612557-5bbe-4696-967b-a8d2eb0e7e04" providerId="ADAL" clId="{ADF2943E-4BA9-43B4-BB5C-98FC4E9B187E}" dt="2023-06-21T12:49:14.705" v="507"/>
        <pc:sldMkLst>
          <pc:docMk/>
          <pc:sldMk cId="1676658451" sldId="262"/>
        </pc:sldMkLst>
        <pc:spChg chg="mod">
          <ac:chgData name="Federico Antonio Canu" userId="67612557-5bbe-4696-967b-a8d2eb0e7e04" providerId="ADAL" clId="{ADF2943E-4BA9-43B4-BB5C-98FC4E9B187E}" dt="2023-06-21T12:39:50.654" v="410" actId="14100"/>
          <ac:spMkLst>
            <pc:docMk/>
            <pc:sldMk cId="1676658451" sldId="262"/>
            <ac:spMk id="2" creationId="{00000000-0000-0000-0000-000000000000}"/>
          </ac:spMkLst>
        </pc:spChg>
        <pc:spChg chg="add mod">
          <ac:chgData name="Federico Antonio Canu" userId="67612557-5bbe-4696-967b-a8d2eb0e7e04" providerId="ADAL" clId="{ADF2943E-4BA9-43B4-BB5C-98FC4E9B187E}" dt="2023-06-21T12:39:43.881" v="409"/>
          <ac:spMkLst>
            <pc:docMk/>
            <pc:sldMk cId="1676658451" sldId="262"/>
            <ac:spMk id="5" creationId="{E6FE46BD-C6B2-44D1-3ACD-A4C14A3142C9}"/>
          </ac:spMkLst>
        </pc:spChg>
        <pc:spChg chg="add mod">
          <ac:chgData name="Federico Antonio Canu" userId="67612557-5bbe-4696-967b-a8d2eb0e7e04" providerId="ADAL" clId="{ADF2943E-4BA9-43B4-BB5C-98FC4E9B187E}" dt="2023-06-21T12:39:43.881" v="409"/>
          <ac:spMkLst>
            <pc:docMk/>
            <pc:sldMk cId="1676658451" sldId="262"/>
            <ac:spMk id="7" creationId="{46954E95-8DB9-F847-B6EC-BAC3037170D0}"/>
          </ac:spMkLst>
        </pc:spChg>
        <pc:spChg chg="add del mod">
          <ac:chgData name="Federico Antonio Canu" userId="67612557-5bbe-4696-967b-a8d2eb0e7e04" providerId="ADAL" clId="{ADF2943E-4BA9-43B4-BB5C-98FC4E9B187E}" dt="2023-06-21T12:49:14.371" v="506" actId="478"/>
          <ac:spMkLst>
            <pc:docMk/>
            <pc:sldMk cId="1676658451" sldId="262"/>
            <ac:spMk id="9" creationId="{866EC0AB-EFDC-9E0C-0DD3-3F437C414506}"/>
          </ac:spMkLst>
        </pc:spChg>
        <pc:spChg chg="add del mod">
          <ac:chgData name="Federico Antonio Canu" userId="67612557-5bbe-4696-967b-a8d2eb0e7e04" providerId="ADAL" clId="{ADF2943E-4BA9-43B4-BB5C-98FC4E9B187E}" dt="2023-06-21T12:49:14.371" v="506" actId="478"/>
          <ac:spMkLst>
            <pc:docMk/>
            <pc:sldMk cId="1676658451" sldId="262"/>
            <ac:spMk id="10" creationId="{170D907E-4DAE-45C2-8FE1-1247B5438AF8}"/>
          </ac:spMkLst>
        </pc:spChg>
        <pc:spChg chg="add del mod">
          <ac:chgData name="Federico Antonio Canu" userId="67612557-5bbe-4696-967b-a8d2eb0e7e04" providerId="ADAL" clId="{ADF2943E-4BA9-43B4-BB5C-98FC4E9B187E}" dt="2023-06-21T12:49:14.371" v="506" actId="478"/>
          <ac:spMkLst>
            <pc:docMk/>
            <pc:sldMk cId="1676658451" sldId="262"/>
            <ac:spMk id="11" creationId="{E6437EDF-07F6-61F8-2D50-A373FFF9BB4A}"/>
          </ac:spMkLst>
        </pc:spChg>
        <pc:spChg chg="add del mod">
          <ac:chgData name="Federico Antonio Canu" userId="67612557-5bbe-4696-967b-a8d2eb0e7e04" providerId="ADAL" clId="{ADF2943E-4BA9-43B4-BB5C-98FC4E9B187E}" dt="2023-06-21T12:49:14.371" v="506" actId="478"/>
          <ac:spMkLst>
            <pc:docMk/>
            <pc:sldMk cId="1676658451" sldId="262"/>
            <ac:spMk id="12" creationId="{7FBC6532-3A50-0908-E189-4532B47AC9EC}"/>
          </ac:spMkLst>
        </pc:spChg>
        <pc:spChg chg="add del mod">
          <ac:chgData name="Federico Antonio Canu" userId="67612557-5bbe-4696-967b-a8d2eb0e7e04" providerId="ADAL" clId="{ADF2943E-4BA9-43B4-BB5C-98FC4E9B187E}" dt="2023-06-21T12:49:14.371" v="506" actId="478"/>
          <ac:spMkLst>
            <pc:docMk/>
            <pc:sldMk cId="1676658451" sldId="262"/>
            <ac:spMk id="13" creationId="{34368BD3-6A13-5C17-4C0E-E1B159B655D6}"/>
          </ac:spMkLst>
        </pc:spChg>
        <pc:spChg chg="add mod">
          <ac:chgData name="Federico Antonio Canu" userId="67612557-5bbe-4696-967b-a8d2eb0e7e04" providerId="ADAL" clId="{ADF2943E-4BA9-43B4-BB5C-98FC4E9B187E}" dt="2023-06-21T12:49:14.705" v="507"/>
          <ac:spMkLst>
            <pc:docMk/>
            <pc:sldMk cId="1676658451" sldId="262"/>
            <ac:spMk id="14" creationId="{1254A48A-A8B3-0A62-8CBE-E485D5E9E2F8}"/>
          </ac:spMkLst>
        </pc:spChg>
        <pc:spChg chg="add mod">
          <ac:chgData name="Federico Antonio Canu" userId="67612557-5bbe-4696-967b-a8d2eb0e7e04" providerId="ADAL" clId="{ADF2943E-4BA9-43B4-BB5C-98FC4E9B187E}" dt="2023-06-21T12:49:14.705" v="507"/>
          <ac:spMkLst>
            <pc:docMk/>
            <pc:sldMk cId="1676658451" sldId="262"/>
            <ac:spMk id="15" creationId="{E7CB2E4F-498D-BD35-E60E-251144FCA9C1}"/>
          </ac:spMkLst>
        </pc:spChg>
        <pc:spChg chg="add mod">
          <ac:chgData name="Federico Antonio Canu" userId="67612557-5bbe-4696-967b-a8d2eb0e7e04" providerId="ADAL" clId="{ADF2943E-4BA9-43B4-BB5C-98FC4E9B187E}" dt="2023-06-21T12:49:14.705" v="507"/>
          <ac:spMkLst>
            <pc:docMk/>
            <pc:sldMk cId="1676658451" sldId="262"/>
            <ac:spMk id="16" creationId="{5E26257A-A52B-FF23-5488-2BE81FA5B0D7}"/>
          </ac:spMkLst>
        </pc:spChg>
        <pc:spChg chg="add mod">
          <ac:chgData name="Federico Antonio Canu" userId="67612557-5bbe-4696-967b-a8d2eb0e7e04" providerId="ADAL" clId="{ADF2943E-4BA9-43B4-BB5C-98FC4E9B187E}" dt="2023-06-21T12:49:14.705" v="507"/>
          <ac:spMkLst>
            <pc:docMk/>
            <pc:sldMk cId="1676658451" sldId="262"/>
            <ac:spMk id="17" creationId="{461DB4D7-3855-C93E-DF66-3306F4451761}"/>
          </ac:spMkLst>
        </pc:spChg>
        <pc:spChg chg="add mod">
          <ac:chgData name="Federico Antonio Canu" userId="67612557-5bbe-4696-967b-a8d2eb0e7e04" providerId="ADAL" clId="{ADF2943E-4BA9-43B4-BB5C-98FC4E9B187E}" dt="2023-06-21T12:49:14.705" v="507"/>
          <ac:spMkLst>
            <pc:docMk/>
            <pc:sldMk cId="1676658451" sldId="262"/>
            <ac:spMk id="18" creationId="{8E7B29BA-DDFC-A6E2-6BC9-A073BEDADC1B}"/>
          </ac:spMkLst>
        </pc:spChg>
        <pc:spChg chg="add mod">
          <ac:chgData name="Federico Antonio Canu" userId="67612557-5bbe-4696-967b-a8d2eb0e7e04" providerId="ADAL" clId="{ADF2943E-4BA9-43B4-BB5C-98FC4E9B187E}" dt="2023-06-21T12:49:14.705" v="507"/>
          <ac:spMkLst>
            <pc:docMk/>
            <pc:sldMk cId="1676658451" sldId="262"/>
            <ac:spMk id="19" creationId="{A99019AF-2E5A-6461-37D0-B79167F35B8A}"/>
          </ac:spMkLst>
        </pc:spChg>
        <pc:picChg chg="add mod">
          <ac:chgData name="Federico Antonio Canu" userId="67612557-5bbe-4696-967b-a8d2eb0e7e04" providerId="ADAL" clId="{ADF2943E-4BA9-43B4-BB5C-98FC4E9B187E}" dt="2023-06-21T12:39:43.881" v="409"/>
          <ac:picMkLst>
            <pc:docMk/>
            <pc:sldMk cId="1676658451" sldId="262"/>
            <ac:picMk id="8" creationId="{1AF73C54-8BEB-09FE-D07B-E783C7BE0E06}"/>
          </ac:picMkLst>
        </pc:picChg>
        <pc:cxnChg chg="add mod">
          <ac:chgData name="Federico Antonio Canu" userId="67612557-5bbe-4696-967b-a8d2eb0e7e04" providerId="ADAL" clId="{ADF2943E-4BA9-43B4-BB5C-98FC4E9B187E}" dt="2023-06-21T12:39:43.881" v="409"/>
          <ac:cxnSpMkLst>
            <pc:docMk/>
            <pc:sldMk cId="1676658451" sldId="262"/>
            <ac:cxnSpMk id="6" creationId="{0C4A3FBA-AD94-C7A7-D499-559C67A9EEF8}"/>
          </ac:cxnSpMkLst>
        </pc:cxnChg>
      </pc:sldChg>
      <pc:sldChg chg="addSp delSp modSp add del mod">
        <pc:chgData name="Federico Antonio Canu" userId="67612557-5bbe-4696-967b-a8d2eb0e7e04" providerId="ADAL" clId="{ADF2943E-4BA9-43B4-BB5C-98FC4E9B187E}" dt="2023-06-21T12:49:19.987" v="509"/>
        <pc:sldMkLst>
          <pc:docMk/>
          <pc:sldMk cId="3398981178" sldId="263"/>
        </pc:sldMkLst>
        <pc:spChg chg="mod">
          <ac:chgData name="Federico Antonio Canu" userId="67612557-5bbe-4696-967b-a8d2eb0e7e04" providerId="ADAL" clId="{ADF2943E-4BA9-43B4-BB5C-98FC4E9B187E}" dt="2023-06-21T12:40:10.422" v="413" actId="14100"/>
          <ac:spMkLst>
            <pc:docMk/>
            <pc:sldMk cId="3398981178" sldId="263"/>
            <ac:spMk id="2" creationId="{00000000-0000-0000-0000-000000000000}"/>
          </ac:spMkLst>
        </pc:spChg>
        <pc:spChg chg="add mod">
          <ac:chgData name="Federico Antonio Canu" userId="67612557-5bbe-4696-967b-a8d2eb0e7e04" providerId="ADAL" clId="{ADF2943E-4BA9-43B4-BB5C-98FC4E9B187E}" dt="2023-06-21T12:39:58.827" v="411"/>
          <ac:spMkLst>
            <pc:docMk/>
            <pc:sldMk cId="3398981178" sldId="263"/>
            <ac:spMk id="5" creationId="{B8DD1D27-D901-36C3-F8D8-2A892B6B42CE}"/>
          </ac:spMkLst>
        </pc:spChg>
        <pc:spChg chg="add mod">
          <ac:chgData name="Federico Antonio Canu" userId="67612557-5bbe-4696-967b-a8d2eb0e7e04" providerId="ADAL" clId="{ADF2943E-4BA9-43B4-BB5C-98FC4E9B187E}" dt="2023-06-21T12:39:58.827" v="411"/>
          <ac:spMkLst>
            <pc:docMk/>
            <pc:sldMk cId="3398981178" sldId="263"/>
            <ac:spMk id="7" creationId="{53DC152F-CAAA-09EA-FE4F-4EB27FFC3A3F}"/>
          </ac:spMkLst>
        </pc:spChg>
        <pc:spChg chg="add del mod">
          <ac:chgData name="Federico Antonio Canu" userId="67612557-5bbe-4696-967b-a8d2eb0e7e04" providerId="ADAL" clId="{ADF2943E-4BA9-43B4-BB5C-98FC4E9B187E}" dt="2023-06-21T12:49:19.707" v="508" actId="478"/>
          <ac:spMkLst>
            <pc:docMk/>
            <pc:sldMk cId="3398981178" sldId="263"/>
            <ac:spMk id="9" creationId="{C66EE641-5652-9F7D-6AB1-E924550943A7}"/>
          </ac:spMkLst>
        </pc:spChg>
        <pc:spChg chg="add del mod">
          <ac:chgData name="Federico Antonio Canu" userId="67612557-5bbe-4696-967b-a8d2eb0e7e04" providerId="ADAL" clId="{ADF2943E-4BA9-43B4-BB5C-98FC4E9B187E}" dt="2023-06-21T12:49:19.707" v="508" actId="478"/>
          <ac:spMkLst>
            <pc:docMk/>
            <pc:sldMk cId="3398981178" sldId="263"/>
            <ac:spMk id="10" creationId="{4E49D1A9-D930-C260-7CEE-437D410A19B4}"/>
          </ac:spMkLst>
        </pc:spChg>
        <pc:spChg chg="add del mod">
          <ac:chgData name="Federico Antonio Canu" userId="67612557-5bbe-4696-967b-a8d2eb0e7e04" providerId="ADAL" clId="{ADF2943E-4BA9-43B4-BB5C-98FC4E9B187E}" dt="2023-06-21T12:49:19.707" v="508" actId="478"/>
          <ac:spMkLst>
            <pc:docMk/>
            <pc:sldMk cId="3398981178" sldId="263"/>
            <ac:spMk id="11" creationId="{47C8ABB1-C907-10F7-B4A1-F3CB4A970FBA}"/>
          </ac:spMkLst>
        </pc:spChg>
        <pc:spChg chg="add del mod">
          <ac:chgData name="Federico Antonio Canu" userId="67612557-5bbe-4696-967b-a8d2eb0e7e04" providerId="ADAL" clId="{ADF2943E-4BA9-43B4-BB5C-98FC4E9B187E}" dt="2023-06-21T12:49:19.707" v="508" actId="478"/>
          <ac:spMkLst>
            <pc:docMk/>
            <pc:sldMk cId="3398981178" sldId="263"/>
            <ac:spMk id="12" creationId="{046F16AF-1DB4-759B-FF0D-DA7B9BABA2D6}"/>
          </ac:spMkLst>
        </pc:spChg>
        <pc:spChg chg="add del mod">
          <ac:chgData name="Federico Antonio Canu" userId="67612557-5bbe-4696-967b-a8d2eb0e7e04" providerId="ADAL" clId="{ADF2943E-4BA9-43B4-BB5C-98FC4E9B187E}" dt="2023-06-21T12:49:19.707" v="508" actId="478"/>
          <ac:spMkLst>
            <pc:docMk/>
            <pc:sldMk cId="3398981178" sldId="263"/>
            <ac:spMk id="13" creationId="{76DF35AA-E9E3-827B-8949-FE0E8367DA3F}"/>
          </ac:spMkLst>
        </pc:spChg>
        <pc:spChg chg="add mod">
          <ac:chgData name="Federico Antonio Canu" userId="67612557-5bbe-4696-967b-a8d2eb0e7e04" providerId="ADAL" clId="{ADF2943E-4BA9-43B4-BB5C-98FC4E9B187E}" dt="2023-06-21T12:49:19.987" v="509"/>
          <ac:spMkLst>
            <pc:docMk/>
            <pc:sldMk cId="3398981178" sldId="263"/>
            <ac:spMk id="14" creationId="{E0E4698E-5F26-D00F-6F6E-BFFC562D8B43}"/>
          </ac:spMkLst>
        </pc:spChg>
        <pc:spChg chg="add mod">
          <ac:chgData name="Federico Antonio Canu" userId="67612557-5bbe-4696-967b-a8d2eb0e7e04" providerId="ADAL" clId="{ADF2943E-4BA9-43B4-BB5C-98FC4E9B187E}" dt="2023-06-21T12:49:19.987" v="509"/>
          <ac:spMkLst>
            <pc:docMk/>
            <pc:sldMk cId="3398981178" sldId="263"/>
            <ac:spMk id="15" creationId="{03CE1A81-E130-F37D-87DF-C8A957EF0D07}"/>
          </ac:spMkLst>
        </pc:spChg>
        <pc:spChg chg="add mod">
          <ac:chgData name="Federico Antonio Canu" userId="67612557-5bbe-4696-967b-a8d2eb0e7e04" providerId="ADAL" clId="{ADF2943E-4BA9-43B4-BB5C-98FC4E9B187E}" dt="2023-06-21T12:49:19.987" v="509"/>
          <ac:spMkLst>
            <pc:docMk/>
            <pc:sldMk cId="3398981178" sldId="263"/>
            <ac:spMk id="16" creationId="{BC8741FC-0AF6-4B4A-2718-14C5C1346740}"/>
          </ac:spMkLst>
        </pc:spChg>
        <pc:spChg chg="add mod">
          <ac:chgData name="Federico Antonio Canu" userId="67612557-5bbe-4696-967b-a8d2eb0e7e04" providerId="ADAL" clId="{ADF2943E-4BA9-43B4-BB5C-98FC4E9B187E}" dt="2023-06-21T12:49:19.987" v="509"/>
          <ac:spMkLst>
            <pc:docMk/>
            <pc:sldMk cId="3398981178" sldId="263"/>
            <ac:spMk id="17" creationId="{3EDDDE71-C1AC-3474-CC77-4C43E395891C}"/>
          </ac:spMkLst>
        </pc:spChg>
        <pc:spChg chg="add mod">
          <ac:chgData name="Federico Antonio Canu" userId="67612557-5bbe-4696-967b-a8d2eb0e7e04" providerId="ADAL" clId="{ADF2943E-4BA9-43B4-BB5C-98FC4E9B187E}" dt="2023-06-21T12:49:19.987" v="509"/>
          <ac:spMkLst>
            <pc:docMk/>
            <pc:sldMk cId="3398981178" sldId="263"/>
            <ac:spMk id="18" creationId="{D33DE187-2511-86EA-A00F-8EFDDC1C5CE9}"/>
          </ac:spMkLst>
        </pc:spChg>
        <pc:spChg chg="add mod">
          <ac:chgData name="Federico Antonio Canu" userId="67612557-5bbe-4696-967b-a8d2eb0e7e04" providerId="ADAL" clId="{ADF2943E-4BA9-43B4-BB5C-98FC4E9B187E}" dt="2023-06-21T12:49:19.987" v="509"/>
          <ac:spMkLst>
            <pc:docMk/>
            <pc:sldMk cId="3398981178" sldId="263"/>
            <ac:spMk id="19" creationId="{6FBE6BC9-931E-BC57-7368-AF67612D2577}"/>
          </ac:spMkLst>
        </pc:spChg>
        <pc:picChg chg="add mod">
          <ac:chgData name="Federico Antonio Canu" userId="67612557-5bbe-4696-967b-a8d2eb0e7e04" providerId="ADAL" clId="{ADF2943E-4BA9-43B4-BB5C-98FC4E9B187E}" dt="2023-06-21T12:39:58.827" v="411"/>
          <ac:picMkLst>
            <pc:docMk/>
            <pc:sldMk cId="3398981178" sldId="263"/>
            <ac:picMk id="8" creationId="{BD854E83-A977-B2FC-3608-5568C650E41F}"/>
          </ac:picMkLst>
        </pc:picChg>
        <pc:cxnChg chg="add mod">
          <ac:chgData name="Federico Antonio Canu" userId="67612557-5bbe-4696-967b-a8d2eb0e7e04" providerId="ADAL" clId="{ADF2943E-4BA9-43B4-BB5C-98FC4E9B187E}" dt="2023-06-21T12:39:58.827" v="411"/>
          <ac:cxnSpMkLst>
            <pc:docMk/>
            <pc:sldMk cId="3398981178" sldId="263"/>
            <ac:cxnSpMk id="6" creationId="{BFCAB1F1-5D2B-061E-CCE6-6345F2DB634D}"/>
          </ac:cxnSpMkLst>
        </pc:cxnChg>
      </pc:sldChg>
      <pc:sldChg chg="addSp modSp del mod">
        <pc:chgData name="Federico Antonio Canu" userId="67612557-5bbe-4696-967b-a8d2eb0e7e04" providerId="ADAL" clId="{ADF2943E-4BA9-43B4-BB5C-98FC4E9B187E}" dt="2023-06-21T12:40:26.155" v="417" actId="47"/>
        <pc:sldMkLst>
          <pc:docMk/>
          <pc:sldMk cId="3241250017" sldId="279"/>
        </pc:sldMkLst>
        <pc:spChg chg="add mod">
          <ac:chgData name="Federico Antonio Canu" userId="67612557-5bbe-4696-967b-a8d2eb0e7e04" providerId="ADAL" clId="{ADF2943E-4BA9-43B4-BB5C-98FC4E9B187E}" dt="2023-06-21T12:35:05.766" v="337" actId="1076"/>
          <ac:spMkLst>
            <pc:docMk/>
            <pc:sldMk cId="3241250017" sldId="279"/>
            <ac:spMk id="17" creationId="{D2AB4199-57E3-8E36-9642-4EC7DE9B9279}"/>
          </ac:spMkLst>
        </pc:spChg>
        <pc:spChg chg="mod">
          <ac:chgData name="Federico Antonio Canu" userId="67612557-5bbe-4696-967b-a8d2eb0e7e04" providerId="ADAL" clId="{ADF2943E-4BA9-43B4-BB5C-98FC4E9B187E}" dt="2023-06-21T12:24:08.790" v="4" actId="20577"/>
          <ac:spMkLst>
            <pc:docMk/>
            <pc:sldMk cId="3241250017" sldId="279"/>
            <ac:spMk id="22" creationId="{548ED17D-2AF3-9211-F221-12FA5676AD29}"/>
          </ac:spMkLst>
        </pc:spChg>
        <pc:spChg chg="mod">
          <ac:chgData name="Federico Antonio Canu" userId="67612557-5bbe-4696-967b-a8d2eb0e7e04" providerId="ADAL" clId="{ADF2943E-4BA9-43B4-BB5C-98FC4E9B187E}" dt="2023-06-21T12:28:34.074" v="174" actId="20577"/>
          <ac:spMkLst>
            <pc:docMk/>
            <pc:sldMk cId="3241250017" sldId="279"/>
            <ac:spMk id="23" creationId="{0151D6F7-11DC-30AC-0E41-4C700BF7E395}"/>
          </ac:spMkLst>
        </pc:spChg>
        <pc:spChg chg="mod">
          <ac:chgData name="Federico Antonio Canu" userId="67612557-5bbe-4696-967b-a8d2eb0e7e04" providerId="ADAL" clId="{ADF2943E-4BA9-43B4-BB5C-98FC4E9B187E}" dt="2023-06-21T12:29:59.026" v="227" actId="1038"/>
          <ac:spMkLst>
            <pc:docMk/>
            <pc:sldMk cId="3241250017" sldId="279"/>
            <ac:spMk id="24" creationId="{0D578562-CD29-7E21-CF7C-7C48C9ACF14F}"/>
          </ac:spMkLst>
        </pc:spChg>
        <pc:spChg chg="mod">
          <ac:chgData name="Federico Antonio Canu" userId="67612557-5bbe-4696-967b-a8d2eb0e7e04" providerId="ADAL" clId="{ADF2943E-4BA9-43B4-BB5C-98FC4E9B187E}" dt="2023-06-21T12:30:04.554" v="253" actId="1037"/>
          <ac:spMkLst>
            <pc:docMk/>
            <pc:sldMk cId="3241250017" sldId="279"/>
            <ac:spMk id="25" creationId="{14F8FE72-CCC1-215F-0CAD-32DA259F0C2D}"/>
          </ac:spMkLst>
        </pc:spChg>
      </pc:sldChg>
      <pc:sldChg chg="addSp delSp modSp add mod">
        <pc:chgData name="Federico Antonio Canu" userId="67612557-5bbe-4696-967b-a8d2eb0e7e04" providerId="ADAL" clId="{ADF2943E-4BA9-43B4-BB5C-98FC4E9B187E}" dt="2023-06-21T12:47:08.479" v="487"/>
        <pc:sldMkLst>
          <pc:docMk/>
          <pc:sldMk cId="0" sldId="288"/>
        </pc:sldMkLst>
        <pc:spChg chg="add mod">
          <ac:chgData name="Federico Antonio Canu" userId="67612557-5bbe-4696-967b-a8d2eb0e7e04" providerId="ADAL" clId="{ADF2943E-4BA9-43B4-BB5C-98FC4E9B187E}" dt="2023-06-21T12:38:54.910" v="400"/>
          <ac:spMkLst>
            <pc:docMk/>
            <pc:sldMk cId="0" sldId="288"/>
            <ac:spMk id="4" creationId="{1A74B18E-FA10-691D-A6D8-4BB4EA0EE0EF}"/>
          </ac:spMkLst>
        </pc:spChg>
        <pc:spChg chg="add mod">
          <ac:chgData name="Federico Antonio Canu" userId="67612557-5bbe-4696-967b-a8d2eb0e7e04" providerId="ADAL" clId="{ADF2943E-4BA9-43B4-BB5C-98FC4E9B187E}" dt="2023-06-21T12:38:54.910" v="400"/>
          <ac:spMkLst>
            <pc:docMk/>
            <pc:sldMk cId="0" sldId="288"/>
            <ac:spMk id="6" creationId="{4811FBA1-FA35-E848-478F-456223C2FA82}"/>
          </ac:spMkLst>
        </pc:spChg>
        <pc:spChg chg="add del mod">
          <ac:chgData name="Federico Antonio Canu" userId="67612557-5bbe-4696-967b-a8d2eb0e7e04" providerId="ADAL" clId="{ADF2943E-4BA9-43B4-BB5C-98FC4E9B187E}" dt="2023-06-21T12:47:07.422" v="486" actId="478"/>
          <ac:spMkLst>
            <pc:docMk/>
            <pc:sldMk cId="0" sldId="288"/>
            <ac:spMk id="8" creationId="{C8601736-58E4-6219-3A58-D7861767E62B}"/>
          </ac:spMkLst>
        </pc:spChg>
        <pc:spChg chg="add del mod">
          <ac:chgData name="Federico Antonio Canu" userId="67612557-5bbe-4696-967b-a8d2eb0e7e04" providerId="ADAL" clId="{ADF2943E-4BA9-43B4-BB5C-98FC4E9B187E}" dt="2023-06-21T12:47:07.422" v="486" actId="478"/>
          <ac:spMkLst>
            <pc:docMk/>
            <pc:sldMk cId="0" sldId="288"/>
            <ac:spMk id="9" creationId="{291CE5FB-22D4-8C5A-9DBB-AE88F356B9D3}"/>
          </ac:spMkLst>
        </pc:spChg>
        <pc:spChg chg="add del mod">
          <ac:chgData name="Federico Antonio Canu" userId="67612557-5bbe-4696-967b-a8d2eb0e7e04" providerId="ADAL" clId="{ADF2943E-4BA9-43B4-BB5C-98FC4E9B187E}" dt="2023-06-21T12:47:07.422" v="486" actId="478"/>
          <ac:spMkLst>
            <pc:docMk/>
            <pc:sldMk cId="0" sldId="288"/>
            <ac:spMk id="10" creationId="{E1190929-6ED3-9841-EDDA-959A2DE1AD9E}"/>
          </ac:spMkLst>
        </pc:spChg>
        <pc:spChg chg="add del mod">
          <ac:chgData name="Federico Antonio Canu" userId="67612557-5bbe-4696-967b-a8d2eb0e7e04" providerId="ADAL" clId="{ADF2943E-4BA9-43B4-BB5C-98FC4E9B187E}" dt="2023-06-21T12:47:07.422" v="486" actId="478"/>
          <ac:spMkLst>
            <pc:docMk/>
            <pc:sldMk cId="0" sldId="288"/>
            <ac:spMk id="11" creationId="{14817789-D4C9-6D07-76F5-0A48C13D1DE4}"/>
          </ac:spMkLst>
        </pc:spChg>
        <pc:spChg chg="add del mod">
          <ac:chgData name="Federico Antonio Canu" userId="67612557-5bbe-4696-967b-a8d2eb0e7e04" providerId="ADAL" clId="{ADF2943E-4BA9-43B4-BB5C-98FC4E9B187E}" dt="2023-06-21T12:47:07.422" v="486" actId="478"/>
          <ac:spMkLst>
            <pc:docMk/>
            <pc:sldMk cId="0" sldId="288"/>
            <ac:spMk id="12" creationId="{D7E4DDA3-38DA-1F84-6623-1171E89CEC12}"/>
          </ac:spMkLst>
        </pc:spChg>
        <pc:spChg chg="add mod">
          <ac:chgData name="Federico Antonio Canu" userId="67612557-5bbe-4696-967b-a8d2eb0e7e04" providerId="ADAL" clId="{ADF2943E-4BA9-43B4-BB5C-98FC4E9B187E}" dt="2023-06-21T12:47:08.479" v="487"/>
          <ac:spMkLst>
            <pc:docMk/>
            <pc:sldMk cId="0" sldId="288"/>
            <ac:spMk id="13" creationId="{D7FBB0D7-9452-4982-4184-5E075B01CB0C}"/>
          </ac:spMkLst>
        </pc:spChg>
        <pc:spChg chg="add mod">
          <ac:chgData name="Federico Antonio Canu" userId="67612557-5bbe-4696-967b-a8d2eb0e7e04" providerId="ADAL" clId="{ADF2943E-4BA9-43B4-BB5C-98FC4E9B187E}" dt="2023-06-21T12:47:08.479" v="487"/>
          <ac:spMkLst>
            <pc:docMk/>
            <pc:sldMk cId="0" sldId="288"/>
            <ac:spMk id="14" creationId="{8F55977A-8BC3-1392-78BF-4FA5344BB0D2}"/>
          </ac:spMkLst>
        </pc:spChg>
        <pc:spChg chg="add mod">
          <ac:chgData name="Federico Antonio Canu" userId="67612557-5bbe-4696-967b-a8d2eb0e7e04" providerId="ADAL" clId="{ADF2943E-4BA9-43B4-BB5C-98FC4E9B187E}" dt="2023-06-21T12:47:08.479" v="487"/>
          <ac:spMkLst>
            <pc:docMk/>
            <pc:sldMk cId="0" sldId="288"/>
            <ac:spMk id="15" creationId="{F1282A66-6EE6-8BF7-2B6F-8A3991AD152E}"/>
          </ac:spMkLst>
        </pc:spChg>
        <pc:spChg chg="add mod">
          <ac:chgData name="Federico Antonio Canu" userId="67612557-5bbe-4696-967b-a8d2eb0e7e04" providerId="ADAL" clId="{ADF2943E-4BA9-43B4-BB5C-98FC4E9B187E}" dt="2023-06-21T12:47:08.479" v="487"/>
          <ac:spMkLst>
            <pc:docMk/>
            <pc:sldMk cId="0" sldId="288"/>
            <ac:spMk id="16" creationId="{9BC73536-0D7C-77AF-40F9-2E9AF58D24CB}"/>
          </ac:spMkLst>
        </pc:spChg>
        <pc:spChg chg="add mod">
          <ac:chgData name="Federico Antonio Canu" userId="67612557-5bbe-4696-967b-a8d2eb0e7e04" providerId="ADAL" clId="{ADF2943E-4BA9-43B4-BB5C-98FC4E9B187E}" dt="2023-06-21T12:47:08.479" v="487"/>
          <ac:spMkLst>
            <pc:docMk/>
            <pc:sldMk cId="0" sldId="288"/>
            <ac:spMk id="17" creationId="{D5ADF9EC-B686-185E-5CC4-CF5880432303}"/>
          </ac:spMkLst>
        </pc:spChg>
        <pc:spChg chg="add mod">
          <ac:chgData name="Federico Antonio Canu" userId="67612557-5bbe-4696-967b-a8d2eb0e7e04" providerId="ADAL" clId="{ADF2943E-4BA9-43B4-BB5C-98FC4E9B187E}" dt="2023-06-21T12:47:08.479" v="487"/>
          <ac:spMkLst>
            <pc:docMk/>
            <pc:sldMk cId="0" sldId="288"/>
            <ac:spMk id="18" creationId="{A52712EA-A13F-3C44-089D-944CCA5ED7C5}"/>
          </ac:spMkLst>
        </pc:spChg>
        <pc:spChg chg="add mod">
          <ac:chgData name="Federico Antonio Canu" userId="67612557-5bbe-4696-967b-a8d2eb0e7e04" providerId="ADAL" clId="{ADF2943E-4BA9-43B4-BB5C-98FC4E9B187E}" dt="2023-06-21T12:47:08.479" v="487"/>
          <ac:spMkLst>
            <pc:docMk/>
            <pc:sldMk cId="0" sldId="288"/>
            <ac:spMk id="19" creationId="{B794953C-36C4-6944-A4F5-A8D56AD3F7E3}"/>
          </ac:spMkLst>
        </pc:spChg>
        <pc:picChg chg="add mod">
          <ac:chgData name="Federico Antonio Canu" userId="67612557-5bbe-4696-967b-a8d2eb0e7e04" providerId="ADAL" clId="{ADF2943E-4BA9-43B4-BB5C-98FC4E9B187E}" dt="2023-06-21T12:38:54.910" v="400"/>
          <ac:picMkLst>
            <pc:docMk/>
            <pc:sldMk cId="0" sldId="288"/>
            <ac:picMk id="7" creationId="{BA8B2BF0-339A-BD57-8EAE-517D8E78080C}"/>
          </ac:picMkLst>
        </pc:picChg>
        <pc:cxnChg chg="add mod">
          <ac:chgData name="Federico Antonio Canu" userId="67612557-5bbe-4696-967b-a8d2eb0e7e04" providerId="ADAL" clId="{ADF2943E-4BA9-43B4-BB5C-98FC4E9B187E}" dt="2023-06-21T12:38:54.910" v="400"/>
          <ac:cxnSpMkLst>
            <pc:docMk/>
            <pc:sldMk cId="0" sldId="288"/>
            <ac:cxnSpMk id="5" creationId="{C190F051-913D-2F7F-4F03-2CAD53154009}"/>
          </ac:cxnSpMkLst>
        </pc:cxnChg>
      </pc:sldChg>
      <pc:sldChg chg="addSp delSp modSp add mod">
        <pc:chgData name="Federico Antonio Canu" userId="67612557-5bbe-4696-967b-a8d2eb0e7e04" providerId="ADAL" clId="{ADF2943E-4BA9-43B4-BB5C-98FC4E9B187E}" dt="2023-06-21T12:46:08.786" v="477"/>
        <pc:sldMkLst>
          <pc:docMk/>
          <pc:sldMk cId="1401692117" sldId="298"/>
        </pc:sldMkLst>
        <pc:spChg chg="add mod">
          <ac:chgData name="Federico Antonio Canu" userId="67612557-5bbe-4696-967b-a8d2eb0e7e04" providerId="ADAL" clId="{ADF2943E-4BA9-43B4-BB5C-98FC4E9B187E}" dt="2023-06-21T12:38:18.635" v="388"/>
          <ac:spMkLst>
            <pc:docMk/>
            <pc:sldMk cId="1401692117" sldId="298"/>
            <ac:spMk id="2" creationId="{9F568D8B-268B-59DE-5863-0FAEF79E62A2}"/>
          </ac:spMkLst>
        </pc:spChg>
        <pc:spChg chg="add mod">
          <ac:chgData name="Federico Antonio Canu" userId="67612557-5bbe-4696-967b-a8d2eb0e7e04" providerId="ADAL" clId="{ADF2943E-4BA9-43B4-BB5C-98FC4E9B187E}" dt="2023-06-21T12:38:18.635" v="388"/>
          <ac:spMkLst>
            <pc:docMk/>
            <pc:sldMk cId="1401692117" sldId="298"/>
            <ac:spMk id="4" creationId="{A0DAE60F-DB88-8B2B-677B-F349EAEEDDEF}"/>
          </ac:spMkLst>
        </pc:spChg>
        <pc:spChg chg="add mod">
          <ac:chgData name="Federico Antonio Canu" userId="67612557-5bbe-4696-967b-a8d2eb0e7e04" providerId="ADAL" clId="{ADF2943E-4BA9-43B4-BB5C-98FC4E9B187E}" dt="2023-06-21T12:38:18.635" v="388"/>
          <ac:spMkLst>
            <pc:docMk/>
            <pc:sldMk cId="1401692117" sldId="298"/>
            <ac:spMk id="6" creationId="{3833F0F9-CC91-3485-08FB-5795AED79E6D}"/>
          </ac:spMkLst>
        </pc:spChg>
        <pc:spChg chg="add mod">
          <ac:chgData name="Federico Antonio Canu" userId="67612557-5bbe-4696-967b-a8d2eb0e7e04" providerId="ADAL" clId="{ADF2943E-4BA9-43B4-BB5C-98FC4E9B187E}" dt="2023-06-21T12:38:18.635" v="388"/>
          <ac:spMkLst>
            <pc:docMk/>
            <pc:sldMk cId="1401692117" sldId="298"/>
            <ac:spMk id="7" creationId="{179C0E4D-CBB6-DFB9-19F0-9E9E5D102327}"/>
          </ac:spMkLst>
        </pc:spChg>
        <pc:spChg chg="add mod">
          <ac:chgData name="Federico Antonio Canu" userId="67612557-5bbe-4696-967b-a8d2eb0e7e04" providerId="ADAL" clId="{ADF2943E-4BA9-43B4-BB5C-98FC4E9B187E}" dt="2023-06-21T12:38:18.635" v="388"/>
          <ac:spMkLst>
            <pc:docMk/>
            <pc:sldMk cId="1401692117" sldId="298"/>
            <ac:spMk id="8" creationId="{221D6415-89E4-7CEF-6119-A8CD94CD57F2}"/>
          </ac:spMkLst>
        </pc:spChg>
        <pc:spChg chg="add del mod">
          <ac:chgData name="Federico Antonio Canu" userId="67612557-5bbe-4696-967b-a8d2eb0e7e04" providerId="ADAL" clId="{ADF2943E-4BA9-43B4-BB5C-98FC4E9B187E}" dt="2023-06-21T12:46:08.418" v="476" actId="478"/>
          <ac:spMkLst>
            <pc:docMk/>
            <pc:sldMk cId="1401692117" sldId="298"/>
            <ac:spMk id="9" creationId="{7ACC2054-78AE-D10F-7944-A9A447B05E7C}"/>
          </ac:spMkLst>
        </pc:spChg>
        <pc:spChg chg="add del mod">
          <ac:chgData name="Federico Antonio Canu" userId="67612557-5bbe-4696-967b-a8d2eb0e7e04" providerId="ADAL" clId="{ADF2943E-4BA9-43B4-BB5C-98FC4E9B187E}" dt="2023-06-21T12:46:08.418" v="476" actId="478"/>
          <ac:spMkLst>
            <pc:docMk/>
            <pc:sldMk cId="1401692117" sldId="298"/>
            <ac:spMk id="10" creationId="{4610923C-20C2-A209-F440-175BDB8EF68F}"/>
          </ac:spMkLst>
        </pc:spChg>
        <pc:spChg chg="add mod">
          <ac:chgData name="Federico Antonio Canu" userId="67612557-5bbe-4696-967b-a8d2eb0e7e04" providerId="ADAL" clId="{ADF2943E-4BA9-43B4-BB5C-98FC4E9B187E}" dt="2023-06-21T12:46:08.786" v="477"/>
          <ac:spMkLst>
            <pc:docMk/>
            <pc:sldMk cId="1401692117" sldId="298"/>
            <ac:spMk id="11" creationId="{350AFECC-757B-0738-A724-0DEE8094C0BB}"/>
          </ac:spMkLst>
        </pc:spChg>
        <pc:spChg chg="add mod">
          <ac:chgData name="Federico Antonio Canu" userId="67612557-5bbe-4696-967b-a8d2eb0e7e04" providerId="ADAL" clId="{ADF2943E-4BA9-43B4-BB5C-98FC4E9B187E}" dt="2023-06-21T12:46:08.786" v="477"/>
          <ac:spMkLst>
            <pc:docMk/>
            <pc:sldMk cId="1401692117" sldId="298"/>
            <ac:spMk id="12" creationId="{B04FB354-F8C7-DEB9-414C-D3F8E08FCFA4}"/>
          </ac:spMkLst>
        </pc:spChg>
        <pc:spChg chg="add mod">
          <ac:chgData name="Federico Antonio Canu" userId="67612557-5bbe-4696-967b-a8d2eb0e7e04" providerId="ADAL" clId="{ADF2943E-4BA9-43B4-BB5C-98FC4E9B187E}" dt="2023-06-21T12:46:08.786" v="477"/>
          <ac:spMkLst>
            <pc:docMk/>
            <pc:sldMk cId="1401692117" sldId="298"/>
            <ac:spMk id="13" creationId="{B2B610F6-DE35-8A0D-E2CE-B9EB82A5BF99}"/>
          </ac:spMkLst>
        </pc:spChg>
        <pc:picChg chg="add mod">
          <ac:chgData name="Federico Antonio Canu" userId="67612557-5bbe-4696-967b-a8d2eb0e7e04" providerId="ADAL" clId="{ADF2943E-4BA9-43B4-BB5C-98FC4E9B187E}" dt="2023-06-21T12:38:18.635" v="388"/>
          <ac:picMkLst>
            <pc:docMk/>
            <pc:sldMk cId="1401692117" sldId="298"/>
            <ac:picMk id="5" creationId="{5BA491DF-26EC-280E-AF51-FD3F6993202F}"/>
          </ac:picMkLst>
        </pc:picChg>
        <pc:cxnChg chg="add mod">
          <ac:chgData name="Federico Antonio Canu" userId="67612557-5bbe-4696-967b-a8d2eb0e7e04" providerId="ADAL" clId="{ADF2943E-4BA9-43B4-BB5C-98FC4E9B187E}" dt="2023-06-21T12:38:18.635" v="388"/>
          <ac:cxnSpMkLst>
            <pc:docMk/>
            <pc:sldMk cId="1401692117" sldId="298"/>
            <ac:cxnSpMk id="3" creationId="{20BCFDE4-F1AE-AA18-BEE3-9C5892CEC65B}"/>
          </ac:cxnSpMkLst>
        </pc:cxnChg>
      </pc:sldChg>
      <pc:sldChg chg="addSp delSp modSp del mod">
        <pc:chgData name="Federico Antonio Canu" userId="67612557-5bbe-4696-967b-a8d2eb0e7e04" providerId="ADAL" clId="{ADF2943E-4BA9-43B4-BB5C-98FC4E9B187E}" dt="2023-06-21T12:40:26.155" v="417" actId="47"/>
        <pc:sldMkLst>
          <pc:docMk/>
          <pc:sldMk cId="3729824792" sldId="299"/>
        </pc:sldMkLst>
        <pc:spChg chg="add mod">
          <ac:chgData name="Federico Antonio Canu" userId="67612557-5bbe-4696-967b-a8d2eb0e7e04" providerId="ADAL" clId="{ADF2943E-4BA9-43B4-BB5C-98FC4E9B187E}" dt="2023-06-21T12:32:49.515" v="288"/>
          <ac:spMkLst>
            <pc:docMk/>
            <pc:sldMk cId="3729824792" sldId="299"/>
            <ac:spMk id="6" creationId="{D5DA0E92-4B71-9F90-DE70-BF749AF4C95E}"/>
          </ac:spMkLst>
        </pc:spChg>
        <pc:spChg chg="add mod">
          <ac:chgData name="Federico Antonio Canu" userId="67612557-5bbe-4696-967b-a8d2eb0e7e04" providerId="ADAL" clId="{ADF2943E-4BA9-43B4-BB5C-98FC4E9B187E}" dt="2023-06-21T12:32:49.515" v="288"/>
          <ac:spMkLst>
            <pc:docMk/>
            <pc:sldMk cId="3729824792" sldId="299"/>
            <ac:spMk id="7" creationId="{9BEAD464-95C5-4267-4FD9-26152A9C05EB}"/>
          </ac:spMkLst>
        </pc:spChg>
        <pc:spChg chg="add mod">
          <ac:chgData name="Federico Antonio Canu" userId="67612557-5bbe-4696-967b-a8d2eb0e7e04" providerId="ADAL" clId="{ADF2943E-4BA9-43B4-BB5C-98FC4E9B187E}" dt="2023-06-21T12:32:49.515" v="288"/>
          <ac:spMkLst>
            <pc:docMk/>
            <pc:sldMk cId="3729824792" sldId="299"/>
            <ac:spMk id="8" creationId="{F949E38E-EC1A-CE5E-EEC2-AE2E74DF9E34}"/>
          </ac:spMkLst>
        </pc:spChg>
        <pc:spChg chg="add mod">
          <ac:chgData name="Federico Antonio Canu" userId="67612557-5bbe-4696-967b-a8d2eb0e7e04" providerId="ADAL" clId="{ADF2943E-4BA9-43B4-BB5C-98FC4E9B187E}" dt="2023-06-21T12:32:49.515" v="288"/>
          <ac:spMkLst>
            <pc:docMk/>
            <pc:sldMk cId="3729824792" sldId="299"/>
            <ac:spMk id="11" creationId="{38A4F608-FD56-40ED-47ED-6417896F1BAC}"/>
          </ac:spMkLst>
        </pc:spChg>
        <pc:spChg chg="add mod">
          <ac:chgData name="Federico Antonio Canu" userId="67612557-5bbe-4696-967b-a8d2eb0e7e04" providerId="ADAL" clId="{ADF2943E-4BA9-43B4-BB5C-98FC4E9B187E}" dt="2023-06-21T12:32:49.515" v="288"/>
          <ac:spMkLst>
            <pc:docMk/>
            <pc:sldMk cId="3729824792" sldId="299"/>
            <ac:spMk id="13" creationId="{DBB4F767-6DED-96CA-06B0-C73C1DF05D9D}"/>
          </ac:spMkLst>
        </pc:spChg>
        <pc:spChg chg="add mod">
          <ac:chgData name="Federico Antonio Canu" userId="67612557-5bbe-4696-967b-a8d2eb0e7e04" providerId="ADAL" clId="{ADF2943E-4BA9-43B4-BB5C-98FC4E9B187E}" dt="2023-06-21T12:32:49.515" v="288"/>
          <ac:spMkLst>
            <pc:docMk/>
            <pc:sldMk cId="3729824792" sldId="299"/>
            <ac:spMk id="14" creationId="{F25018F4-42F5-DD1F-066F-D1E65D79E9B1}"/>
          </ac:spMkLst>
        </pc:spChg>
        <pc:spChg chg="del">
          <ac:chgData name="Federico Antonio Canu" userId="67612557-5bbe-4696-967b-a8d2eb0e7e04" providerId="ADAL" clId="{ADF2943E-4BA9-43B4-BB5C-98FC4E9B187E}" dt="2023-06-21T12:32:42.097" v="287" actId="478"/>
          <ac:spMkLst>
            <pc:docMk/>
            <pc:sldMk cId="3729824792" sldId="299"/>
            <ac:spMk id="21" creationId="{5A65CF0D-3B51-6DAF-0673-9617E29035D8}"/>
          </ac:spMkLst>
        </pc:spChg>
        <pc:spChg chg="del">
          <ac:chgData name="Federico Antonio Canu" userId="67612557-5bbe-4696-967b-a8d2eb0e7e04" providerId="ADAL" clId="{ADF2943E-4BA9-43B4-BB5C-98FC4E9B187E}" dt="2023-06-21T12:32:42.097" v="287" actId="478"/>
          <ac:spMkLst>
            <pc:docMk/>
            <pc:sldMk cId="3729824792" sldId="299"/>
            <ac:spMk id="22" creationId="{548ED17D-2AF3-9211-F221-12FA5676AD29}"/>
          </ac:spMkLst>
        </pc:spChg>
        <pc:spChg chg="del">
          <ac:chgData name="Federico Antonio Canu" userId="67612557-5bbe-4696-967b-a8d2eb0e7e04" providerId="ADAL" clId="{ADF2943E-4BA9-43B4-BB5C-98FC4E9B187E}" dt="2023-06-21T12:32:42.097" v="287" actId="478"/>
          <ac:spMkLst>
            <pc:docMk/>
            <pc:sldMk cId="3729824792" sldId="299"/>
            <ac:spMk id="23" creationId="{0151D6F7-11DC-30AC-0E41-4C700BF7E395}"/>
          </ac:spMkLst>
        </pc:spChg>
        <pc:spChg chg="del">
          <ac:chgData name="Federico Antonio Canu" userId="67612557-5bbe-4696-967b-a8d2eb0e7e04" providerId="ADAL" clId="{ADF2943E-4BA9-43B4-BB5C-98FC4E9B187E}" dt="2023-06-21T12:32:42.097" v="287" actId="478"/>
          <ac:spMkLst>
            <pc:docMk/>
            <pc:sldMk cId="3729824792" sldId="299"/>
            <ac:spMk id="24" creationId="{0D578562-CD29-7E21-CF7C-7C48C9ACF14F}"/>
          </ac:spMkLst>
        </pc:spChg>
        <pc:spChg chg="del">
          <ac:chgData name="Federico Antonio Canu" userId="67612557-5bbe-4696-967b-a8d2eb0e7e04" providerId="ADAL" clId="{ADF2943E-4BA9-43B4-BB5C-98FC4E9B187E}" dt="2023-06-21T12:32:42.097" v="287" actId="478"/>
          <ac:spMkLst>
            <pc:docMk/>
            <pc:sldMk cId="3729824792" sldId="299"/>
            <ac:spMk id="25" creationId="{14F8FE72-CCC1-215F-0CAD-32DA259F0C2D}"/>
          </ac:spMkLst>
        </pc:spChg>
      </pc:sldChg>
      <pc:sldChg chg="addSp delSp modSp del mod">
        <pc:chgData name="Federico Antonio Canu" userId="67612557-5bbe-4696-967b-a8d2eb0e7e04" providerId="ADAL" clId="{ADF2943E-4BA9-43B4-BB5C-98FC4E9B187E}" dt="2023-06-21T12:40:26.155" v="417" actId="47"/>
        <pc:sldMkLst>
          <pc:docMk/>
          <pc:sldMk cId="168996323" sldId="300"/>
        </pc:sldMkLst>
        <pc:spChg chg="mod">
          <ac:chgData name="Federico Antonio Canu" userId="67612557-5bbe-4696-967b-a8d2eb0e7e04" providerId="ADAL" clId="{ADF2943E-4BA9-43B4-BB5C-98FC4E9B187E}" dt="2023-06-21T12:31:01.486" v="270" actId="1076"/>
          <ac:spMkLst>
            <pc:docMk/>
            <pc:sldMk cId="168996323" sldId="300"/>
            <ac:spMk id="21" creationId="{5A65CF0D-3B51-6DAF-0673-9617E29035D8}"/>
          </ac:spMkLst>
        </pc:spChg>
        <pc:spChg chg="del">
          <ac:chgData name="Federico Antonio Canu" userId="67612557-5bbe-4696-967b-a8d2eb0e7e04" providerId="ADAL" clId="{ADF2943E-4BA9-43B4-BB5C-98FC4E9B187E}" dt="2023-06-21T12:28:55.305" v="176" actId="478"/>
          <ac:spMkLst>
            <pc:docMk/>
            <pc:sldMk cId="168996323" sldId="300"/>
            <ac:spMk id="22" creationId="{548ED17D-2AF3-9211-F221-12FA5676AD29}"/>
          </ac:spMkLst>
        </pc:spChg>
        <pc:spChg chg="del">
          <ac:chgData name="Federico Antonio Canu" userId="67612557-5bbe-4696-967b-a8d2eb0e7e04" providerId="ADAL" clId="{ADF2943E-4BA9-43B4-BB5C-98FC4E9B187E}" dt="2023-06-21T12:28:55.305" v="176" actId="478"/>
          <ac:spMkLst>
            <pc:docMk/>
            <pc:sldMk cId="168996323" sldId="300"/>
            <ac:spMk id="23" creationId="{0151D6F7-11DC-30AC-0E41-4C700BF7E395}"/>
          </ac:spMkLst>
        </pc:spChg>
        <pc:spChg chg="del mod">
          <ac:chgData name="Federico Antonio Canu" userId="67612557-5bbe-4696-967b-a8d2eb0e7e04" providerId="ADAL" clId="{ADF2943E-4BA9-43B4-BB5C-98FC4E9B187E}" dt="2023-06-21T12:28:55.305" v="176" actId="478"/>
          <ac:spMkLst>
            <pc:docMk/>
            <pc:sldMk cId="168996323" sldId="300"/>
            <ac:spMk id="24" creationId="{0D578562-CD29-7E21-CF7C-7C48C9ACF14F}"/>
          </ac:spMkLst>
        </pc:spChg>
        <pc:spChg chg="del mod">
          <ac:chgData name="Federico Antonio Canu" userId="67612557-5bbe-4696-967b-a8d2eb0e7e04" providerId="ADAL" clId="{ADF2943E-4BA9-43B4-BB5C-98FC4E9B187E}" dt="2023-06-21T12:28:55.305" v="176" actId="478"/>
          <ac:spMkLst>
            <pc:docMk/>
            <pc:sldMk cId="168996323" sldId="300"/>
            <ac:spMk id="25" creationId="{14F8FE72-CCC1-215F-0CAD-32DA259F0C2D}"/>
          </ac:spMkLst>
        </pc:spChg>
        <pc:spChg chg="add del mod">
          <ac:chgData name="Federico Antonio Canu" userId="67612557-5bbe-4696-967b-a8d2eb0e7e04" providerId="ADAL" clId="{ADF2943E-4BA9-43B4-BB5C-98FC4E9B187E}" dt="2023-06-21T12:30:51.983" v="268" actId="478"/>
          <ac:spMkLst>
            <pc:docMk/>
            <pc:sldMk cId="168996323" sldId="300"/>
            <ac:spMk id="26" creationId="{F59E0558-E1FB-B761-366F-2B4ECC09BEAF}"/>
          </ac:spMkLst>
        </pc:spChg>
        <pc:spChg chg="add del mod">
          <ac:chgData name="Federico Antonio Canu" userId="67612557-5bbe-4696-967b-a8d2eb0e7e04" providerId="ADAL" clId="{ADF2943E-4BA9-43B4-BB5C-98FC4E9B187E}" dt="2023-06-21T12:30:51.983" v="268" actId="478"/>
          <ac:spMkLst>
            <pc:docMk/>
            <pc:sldMk cId="168996323" sldId="300"/>
            <ac:spMk id="29" creationId="{E6DAB5FF-374D-F2BD-5D04-56B573F0D9D5}"/>
          </ac:spMkLst>
        </pc:spChg>
        <pc:spChg chg="add del mod">
          <ac:chgData name="Federico Antonio Canu" userId="67612557-5bbe-4696-967b-a8d2eb0e7e04" providerId="ADAL" clId="{ADF2943E-4BA9-43B4-BB5C-98FC4E9B187E}" dt="2023-06-21T12:30:51.983" v="268" actId="478"/>
          <ac:spMkLst>
            <pc:docMk/>
            <pc:sldMk cId="168996323" sldId="300"/>
            <ac:spMk id="30" creationId="{F26D6544-8F76-BA48-27CD-3523FD251FB4}"/>
          </ac:spMkLst>
        </pc:spChg>
        <pc:spChg chg="add del mod">
          <ac:chgData name="Federico Antonio Canu" userId="67612557-5bbe-4696-967b-a8d2eb0e7e04" providerId="ADAL" clId="{ADF2943E-4BA9-43B4-BB5C-98FC4E9B187E}" dt="2023-06-21T12:30:51.983" v="268" actId="478"/>
          <ac:spMkLst>
            <pc:docMk/>
            <pc:sldMk cId="168996323" sldId="300"/>
            <ac:spMk id="31" creationId="{59509910-1E2B-37AF-3A19-F058814B7FBF}"/>
          </ac:spMkLst>
        </pc:spChg>
        <pc:spChg chg="add del mod">
          <ac:chgData name="Federico Antonio Canu" userId="67612557-5bbe-4696-967b-a8d2eb0e7e04" providerId="ADAL" clId="{ADF2943E-4BA9-43B4-BB5C-98FC4E9B187E}" dt="2023-06-21T12:30:51.983" v="268" actId="478"/>
          <ac:spMkLst>
            <pc:docMk/>
            <pc:sldMk cId="168996323" sldId="300"/>
            <ac:spMk id="32" creationId="{54E3C42C-F3B4-13E6-AD13-989C722C1F5F}"/>
          </ac:spMkLst>
        </pc:spChg>
        <pc:spChg chg="add mod">
          <ac:chgData name="Federico Antonio Canu" userId="67612557-5bbe-4696-967b-a8d2eb0e7e04" providerId="ADAL" clId="{ADF2943E-4BA9-43B4-BB5C-98FC4E9B187E}" dt="2023-06-21T12:30:52.291" v="269"/>
          <ac:spMkLst>
            <pc:docMk/>
            <pc:sldMk cId="168996323" sldId="300"/>
            <ac:spMk id="33" creationId="{45F788C6-5B56-F090-6289-9183C55B81B6}"/>
          </ac:spMkLst>
        </pc:spChg>
        <pc:spChg chg="add mod">
          <ac:chgData name="Federico Antonio Canu" userId="67612557-5bbe-4696-967b-a8d2eb0e7e04" providerId="ADAL" clId="{ADF2943E-4BA9-43B4-BB5C-98FC4E9B187E}" dt="2023-06-21T12:31:09.485" v="272" actId="108"/>
          <ac:spMkLst>
            <pc:docMk/>
            <pc:sldMk cId="168996323" sldId="300"/>
            <ac:spMk id="34" creationId="{A659993F-0D71-D568-9895-B1CA35B9FA7B}"/>
          </ac:spMkLst>
        </pc:spChg>
        <pc:spChg chg="add mod">
          <ac:chgData name="Federico Antonio Canu" userId="67612557-5bbe-4696-967b-a8d2eb0e7e04" providerId="ADAL" clId="{ADF2943E-4BA9-43B4-BB5C-98FC4E9B187E}" dt="2023-06-21T12:31:06.437" v="271" actId="108"/>
          <ac:spMkLst>
            <pc:docMk/>
            <pc:sldMk cId="168996323" sldId="300"/>
            <ac:spMk id="35" creationId="{6D4BE0C2-E928-84E3-D4F2-0C1FB7570353}"/>
          </ac:spMkLst>
        </pc:spChg>
        <pc:spChg chg="add mod">
          <ac:chgData name="Federico Antonio Canu" userId="67612557-5bbe-4696-967b-a8d2eb0e7e04" providerId="ADAL" clId="{ADF2943E-4BA9-43B4-BB5C-98FC4E9B187E}" dt="2023-06-21T12:30:52.291" v="269"/>
          <ac:spMkLst>
            <pc:docMk/>
            <pc:sldMk cId="168996323" sldId="300"/>
            <ac:spMk id="36" creationId="{2055B292-6D2A-E190-06E7-E88FAA03CDF1}"/>
          </ac:spMkLst>
        </pc:spChg>
        <pc:spChg chg="add mod">
          <ac:chgData name="Federico Antonio Canu" userId="67612557-5bbe-4696-967b-a8d2eb0e7e04" providerId="ADAL" clId="{ADF2943E-4BA9-43B4-BB5C-98FC4E9B187E}" dt="2023-06-21T12:30:52.291" v="269"/>
          <ac:spMkLst>
            <pc:docMk/>
            <pc:sldMk cId="168996323" sldId="300"/>
            <ac:spMk id="37" creationId="{B5D53A4E-A52C-5117-12DD-29A359A3876C}"/>
          </ac:spMkLst>
        </pc:spChg>
      </pc:sldChg>
      <pc:sldChg chg="addSp delSp modSp del mod">
        <pc:chgData name="Federico Antonio Canu" userId="67612557-5bbe-4696-967b-a8d2eb0e7e04" providerId="ADAL" clId="{ADF2943E-4BA9-43B4-BB5C-98FC4E9B187E}" dt="2023-06-21T12:40:26.155" v="417" actId="47"/>
        <pc:sldMkLst>
          <pc:docMk/>
          <pc:sldMk cId="1916094156" sldId="301"/>
        </pc:sldMkLst>
        <pc:spChg chg="add mod">
          <ac:chgData name="Federico Antonio Canu" userId="67612557-5bbe-4696-967b-a8d2eb0e7e04" providerId="ADAL" clId="{ADF2943E-4BA9-43B4-BB5C-98FC4E9B187E}" dt="2023-06-21T12:31:21.936" v="274"/>
          <ac:spMkLst>
            <pc:docMk/>
            <pc:sldMk cId="1916094156" sldId="301"/>
            <ac:spMk id="3" creationId="{F1231A98-CCD6-A05E-3E1B-50390B86A7EB}"/>
          </ac:spMkLst>
        </pc:spChg>
        <pc:spChg chg="mod">
          <ac:chgData name="Federico Antonio Canu" userId="67612557-5bbe-4696-967b-a8d2eb0e7e04" providerId="ADAL" clId="{ADF2943E-4BA9-43B4-BB5C-98FC4E9B187E}" dt="2023-06-21T12:31:38.477" v="277" actId="1076"/>
          <ac:spMkLst>
            <pc:docMk/>
            <pc:sldMk cId="1916094156" sldId="301"/>
            <ac:spMk id="4" creationId="{AF447C0A-AA37-43E4-C8B7-E305CF99DF34}"/>
          </ac:spMkLst>
        </pc:spChg>
        <pc:spChg chg="add mod">
          <ac:chgData name="Federico Antonio Canu" userId="67612557-5bbe-4696-967b-a8d2eb0e7e04" providerId="ADAL" clId="{ADF2943E-4BA9-43B4-BB5C-98FC4E9B187E}" dt="2023-06-21T12:31:21.936" v="274"/>
          <ac:spMkLst>
            <pc:docMk/>
            <pc:sldMk cId="1916094156" sldId="301"/>
            <ac:spMk id="5" creationId="{A7F39D08-7366-61F8-3D12-7D84A3ED261E}"/>
          </ac:spMkLst>
        </pc:spChg>
        <pc:spChg chg="add mod">
          <ac:chgData name="Federico Antonio Canu" userId="67612557-5bbe-4696-967b-a8d2eb0e7e04" providerId="ADAL" clId="{ADF2943E-4BA9-43B4-BB5C-98FC4E9B187E}" dt="2023-06-21T12:31:48.059" v="279" actId="108"/>
          <ac:spMkLst>
            <pc:docMk/>
            <pc:sldMk cId="1916094156" sldId="301"/>
            <ac:spMk id="6" creationId="{2588DBA1-E7AD-49CA-6A94-8455C72E93BE}"/>
          </ac:spMkLst>
        </pc:spChg>
        <pc:spChg chg="add mod">
          <ac:chgData name="Federico Antonio Canu" userId="67612557-5bbe-4696-967b-a8d2eb0e7e04" providerId="ADAL" clId="{ADF2943E-4BA9-43B4-BB5C-98FC4E9B187E}" dt="2023-06-21T12:31:43.413" v="278" actId="108"/>
          <ac:spMkLst>
            <pc:docMk/>
            <pc:sldMk cId="1916094156" sldId="301"/>
            <ac:spMk id="7" creationId="{438809FC-733B-4CC5-CA71-FF37A5C68D5C}"/>
          </ac:spMkLst>
        </pc:spChg>
        <pc:spChg chg="add mod">
          <ac:chgData name="Federico Antonio Canu" userId="67612557-5bbe-4696-967b-a8d2eb0e7e04" providerId="ADAL" clId="{ADF2943E-4BA9-43B4-BB5C-98FC4E9B187E}" dt="2023-06-21T12:31:21.936" v="274"/>
          <ac:spMkLst>
            <pc:docMk/>
            <pc:sldMk cId="1916094156" sldId="301"/>
            <ac:spMk id="8" creationId="{A8ACEFC0-1EE6-DAAC-5E7E-3FF02C8A62E4}"/>
          </ac:spMkLst>
        </pc:spChg>
        <pc:spChg chg="mod">
          <ac:chgData name="Federico Antonio Canu" userId="67612557-5bbe-4696-967b-a8d2eb0e7e04" providerId="ADAL" clId="{ADF2943E-4BA9-43B4-BB5C-98FC4E9B187E}" dt="2023-06-21T12:31:32.574" v="275" actId="1076"/>
          <ac:spMkLst>
            <pc:docMk/>
            <pc:sldMk cId="1916094156" sldId="301"/>
            <ac:spMk id="21" creationId="{5A65CF0D-3B51-6DAF-0673-9617E29035D8}"/>
          </ac:spMkLst>
        </pc:spChg>
        <pc:spChg chg="del">
          <ac:chgData name="Federico Antonio Canu" userId="67612557-5bbe-4696-967b-a8d2eb0e7e04" providerId="ADAL" clId="{ADF2943E-4BA9-43B4-BB5C-98FC4E9B187E}" dt="2023-06-21T12:31:21.631" v="273" actId="478"/>
          <ac:spMkLst>
            <pc:docMk/>
            <pc:sldMk cId="1916094156" sldId="301"/>
            <ac:spMk id="22" creationId="{548ED17D-2AF3-9211-F221-12FA5676AD29}"/>
          </ac:spMkLst>
        </pc:spChg>
        <pc:spChg chg="del">
          <ac:chgData name="Federico Antonio Canu" userId="67612557-5bbe-4696-967b-a8d2eb0e7e04" providerId="ADAL" clId="{ADF2943E-4BA9-43B4-BB5C-98FC4E9B187E}" dt="2023-06-21T12:31:21.631" v="273" actId="478"/>
          <ac:spMkLst>
            <pc:docMk/>
            <pc:sldMk cId="1916094156" sldId="301"/>
            <ac:spMk id="23" creationId="{0151D6F7-11DC-30AC-0E41-4C700BF7E395}"/>
          </ac:spMkLst>
        </pc:spChg>
        <pc:spChg chg="del">
          <ac:chgData name="Federico Antonio Canu" userId="67612557-5bbe-4696-967b-a8d2eb0e7e04" providerId="ADAL" clId="{ADF2943E-4BA9-43B4-BB5C-98FC4E9B187E}" dt="2023-06-21T12:31:21.631" v="273" actId="478"/>
          <ac:spMkLst>
            <pc:docMk/>
            <pc:sldMk cId="1916094156" sldId="301"/>
            <ac:spMk id="24" creationId="{0D578562-CD29-7E21-CF7C-7C48C9ACF14F}"/>
          </ac:spMkLst>
        </pc:spChg>
        <pc:spChg chg="del">
          <ac:chgData name="Federico Antonio Canu" userId="67612557-5bbe-4696-967b-a8d2eb0e7e04" providerId="ADAL" clId="{ADF2943E-4BA9-43B4-BB5C-98FC4E9B187E}" dt="2023-06-21T12:31:21.631" v="273" actId="478"/>
          <ac:spMkLst>
            <pc:docMk/>
            <pc:sldMk cId="1916094156" sldId="301"/>
            <ac:spMk id="25" creationId="{14F8FE72-CCC1-215F-0CAD-32DA259F0C2D}"/>
          </ac:spMkLst>
        </pc:spChg>
      </pc:sldChg>
      <pc:sldChg chg="addSp delSp modSp del mod">
        <pc:chgData name="Federico Antonio Canu" userId="67612557-5bbe-4696-967b-a8d2eb0e7e04" providerId="ADAL" clId="{ADF2943E-4BA9-43B4-BB5C-98FC4E9B187E}" dt="2023-06-21T12:40:26.155" v="417" actId="47"/>
        <pc:sldMkLst>
          <pc:docMk/>
          <pc:sldMk cId="3655603150" sldId="302"/>
        </pc:sldMkLst>
        <pc:spChg chg="mod">
          <ac:chgData name="Federico Antonio Canu" userId="67612557-5bbe-4696-967b-a8d2eb0e7e04" providerId="ADAL" clId="{ADF2943E-4BA9-43B4-BB5C-98FC4E9B187E}" dt="2023-06-21T12:32:18.541" v="284" actId="1076"/>
          <ac:spMkLst>
            <pc:docMk/>
            <pc:sldMk cId="3655603150" sldId="302"/>
            <ac:spMk id="4" creationId="{AF447C0A-AA37-43E4-C8B7-E305CF99DF34}"/>
          </ac:spMkLst>
        </pc:spChg>
        <pc:spChg chg="add mod">
          <ac:chgData name="Federico Antonio Canu" userId="67612557-5bbe-4696-967b-a8d2eb0e7e04" providerId="ADAL" clId="{ADF2943E-4BA9-43B4-BB5C-98FC4E9B187E}" dt="2023-06-21T12:32:01.254" v="281"/>
          <ac:spMkLst>
            <pc:docMk/>
            <pc:sldMk cId="3655603150" sldId="302"/>
            <ac:spMk id="8" creationId="{9BEA3612-A366-1DD2-EA3F-6A24914E7EEF}"/>
          </ac:spMkLst>
        </pc:spChg>
        <pc:spChg chg="add mod">
          <ac:chgData name="Federico Antonio Canu" userId="67612557-5bbe-4696-967b-a8d2eb0e7e04" providerId="ADAL" clId="{ADF2943E-4BA9-43B4-BB5C-98FC4E9B187E}" dt="2023-06-21T12:32:01.254" v="281"/>
          <ac:spMkLst>
            <pc:docMk/>
            <pc:sldMk cId="3655603150" sldId="302"/>
            <ac:spMk id="15" creationId="{0B2C9644-96BB-A3C5-5D66-DCD16D5964C5}"/>
          </ac:spMkLst>
        </pc:spChg>
        <pc:spChg chg="add mod">
          <ac:chgData name="Federico Antonio Canu" userId="67612557-5bbe-4696-967b-a8d2eb0e7e04" providerId="ADAL" clId="{ADF2943E-4BA9-43B4-BB5C-98FC4E9B187E}" dt="2023-06-21T12:32:01.254" v="281"/>
          <ac:spMkLst>
            <pc:docMk/>
            <pc:sldMk cId="3655603150" sldId="302"/>
            <ac:spMk id="17" creationId="{E82B865C-0322-BE75-7D50-7A5380421569}"/>
          </ac:spMkLst>
        </pc:spChg>
        <pc:spChg chg="add mod">
          <ac:chgData name="Federico Antonio Canu" userId="67612557-5bbe-4696-967b-a8d2eb0e7e04" providerId="ADAL" clId="{ADF2943E-4BA9-43B4-BB5C-98FC4E9B187E}" dt="2023-06-21T12:32:22.229" v="285" actId="108"/>
          <ac:spMkLst>
            <pc:docMk/>
            <pc:sldMk cId="3655603150" sldId="302"/>
            <ac:spMk id="18" creationId="{98D07499-4749-4861-167C-5012CB2B594F}"/>
          </ac:spMkLst>
        </pc:spChg>
        <pc:spChg chg="mod">
          <ac:chgData name="Federico Antonio Canu" userId="67612557-5bbe-4696-967b-a8d2eb0e7e04" providerId="ADAL" clId="{ADF2943E-4BA9-43B4-BB5C-98FC4E9B187E}" dt="2023-06-21T12:26:18.464" v="87" actId="20577"/>
          <ac:spMkLst>
            <pc:docMk/>
            <pc:sldMk cId="3655603150" sldId="302"/>
            <ac:spMk id="20" creationId="{94856444-2FFD-EA58-AF47-276BCCB5BFC1}"/>
          </ac:spMkLst>
        </pc:spChg>
        <pc:spChg chg="mod">
          <ac:chgData name="Federico Antonio Canu" userId="67612557-5bbe-4696-967b-a8d2eb0e7e04" providerId="ADAL" clId="{ADF2943E-4BA9-43B4-BB5C-98FC4E9B187E}" dt="2023-06-21T12:32:28.669" v="286" actId="1076"/>
          <ac:spMkLst>
            <pc:docMk/>
            <pc:sldMk cId="3655603150" sldId="302"/>
            <ac:spMk id="21" creationId="{5A65CF0D-3B51-6DAF-0673-9617E29035D8}"/>
          </ac:spMkLst>
        </pc:spChg>
        <pc:spChg chg="del">
          <ac:chgData name="Federico Antonio Canu" userId="67612557-5bbe-4696-967b-a8d2eb0e7e04" providerId="ADAL" clId="{ADF2943E-4BA9-43B4-BB5C-98FC4E9B187E}" dt="2023-06-21T12:32:00.881" v="280" actId="478"/>
          <ac:spMkLst>
            <pc:docMk/>
            <pc:sldMk cId="3655603150" sldId="302"/>
            <ac:spMk id="22" creationId="{548ED17D-2AF3-9211-F221-12FA5676AD29}"/>
          </ac:spMkLst>
        </pc:spChg>
        <pc:spChg chg="del">
          <ac:chgData name="Federico Antonio Canu" userId="67612557-5bbe-4696-967b-a8d2eb0e7e04" providerId="ADAL" clId="{ADF2943E-4BA9-43B4-BB5C-98FC4E9B187E}" dt="2023-06-21T12:32:00.881" v="280" actId="478"/>
          <ac:spMkLst>
            <pc:docMk/>
            <pc:sldMk cId="3655603150" sldId="302"/>
            <ac:spMk id="23" creationId="{0151D6F7-11DC-30AC-0E41-4C700BF7E395}"/>
          </ac:spMkLst>
        </pc:spChg>
        <pc:spChg chg="del">
          <ac:chgData name="Federico Antonio Canu" userId="67612557-5bbe-4696-967b-a8d2eb0e7e04" providerId="ADAL" clId="{ADF2943E-4BA9-43B4-BB5C-98FC4E9B187E}" dt="2023-06-21T12:32:00.881" v="280" actId="478"/>
          <ac:spMkLst>
            <pc:docMk/>
            <pc:sldMk cId="3655603150" sldId="302"/>
            <ac:spMk id="24" creationId="{0D578562-CD29-7E21-CF7C-7C48C9ACF14F}"/>
          </ac:spMkLst>
        </pc:spChg>
        <pc:spChg chg="del">
          <ac:chgData name="Federico Antonio Canu" userId="67612557-5bbe-4696-967b-a8d2eb0e7e04" providerId="ADAL" clId="{ADF2943E-4BA9-43B4-BB5C-98FC4E9B187E}" dt="2023-06-21T12:32:00.881" v="280" actId="478"/>
          <ac:spMkLst>
            <pc:docMk/>
            <pc:sldMk cId="3655603150" sldId="302"/>
            <ac:spMk id="25" creationId="{14F8FE72-CCC1-215F-0CAD-32DA259F0C2D}"/>
          </ac:spMkLst>
        </pc:spChg>
        <pc:spChg chg="add mod">
          <ac:chgData name="Federico Antonio Canu" userId="67612557-5bbe-4696-967b-a8d2eb0e7e04" providerId="ADAL" clId="{ADF2943E-4BA9-43B4-BB5C-98FC4E9B187E}" dt="2023-06-21T12:32:12.150" v="282" actId="108"/>
          <ac:spMkLst>
            <pc:docMk/>
            <pc:sldMk cId="3655603150" sldId="302"/>
            <ac:spMk id="26" creationId="{FB9A17EE-0F58-4F94-8B02-CE482EEE6A87}"/>
          </ac:spMkLst>
        </pc:spChg>
      </pc:sldChg>
      <pc:sldChg chg="addSp delSp modSp del mod">
        <pc:chgData name="Federico Antonio Canu" userId="67612557-5bbe-4696-967b-a8d2eb0e7e04" providerId="ADAL" clId="{ADF2943E-4BA9-43B4-BB5C-98FC4E9B187E}" dt="2023-06-21T12:40:26.155" v="417" actId="47"/>
        <pc:sldMkLst>
          <pc:docMk/>
          <pc:sldMk cId="2467355044" sldId="303"/>
        </pc:sldMkLst>
        <pc:spChg chg="add mod">
          <ac:chgData name="Federico Antonio Canu" userId="67612557-5bbe-4696-967b-a8d2eb0e7e04" providerId="ADAL" clId="{ADF2943E-4BA9-43B4-BB5C-98FC4E9B187E}" dt="2023-06-21T12:27:32.789" v="158" actId="108"/>
          <ac:spMkLst>
            <pc:docMk/>
            <pc:sldMk cId="2467355044" sldId="303"/>
            <ac:spMk id="3" creationId="{1D31C90F-FAD0-27D3-8564-C135D927A470}"/>
          </ac:spMkLst>
        </pc:spChg>
        <pc:spChg chg="add mod">
          <ac:chgData name="Federico Antonio Canu" userId="67612557-5bbe-4696-967b-a8d2eb0e7e04" providerId="ADAL" clId="{ADF2943E-4BA9-43B4-BB5C-98FC4E9B187E}" dt="2023-06-21T12:28:37.608" v="175" actId="108"/>
          <ac:spMkLst>
            <pc:docMk/>
            <pc:sldMk cId="2467355044" sldId="303"/>
            <ac:spMk id="14" creationId="{D1590043-1DB9-B6C8-76A1-BDE2966EF684}"/>
          </ac:spMkLst>
        </pc:spChg>
        <pc:spChg chg="add del mod">
          <ac:chgData name="Federico Antonio Canu" userId="67612557-5bbe-4696-967b-a8d2eb0e7e04" providerId="ADAL" clId="{ADF2943E-4BA9-43B4-BB5C-98FC4E9B187E}" dt="2023-06-21T12:30:35.282" v="266" actId="478"/>
          <ac:spMkLst>
            <pc:docMk/>
            <pc:sldMk cId="2467355044" sldId="303"/>
            <ac:spMk id="15" creationId="{84B005AF-4750-0A40-1AA9-7A6DBEA28580}"/>
          </ac:spMkLst>
        </pc:spChg>
        <pc:spChg chg="add del mod">
          <ac:chgData name="Federico Antonio Canu" userId="67612557-5bbe-4696-967b-a8d2eb0e7e04" providerId="ADAL" clId="{ADF2943E-4BA9-43B4-BB5C-98FC4E9B187E}" dt="2023-06-21T12:30:35.282" v="266" actId="478"/>
          <ac:spMkLst>
            <pc:docMk/>
            <pc:sldMk cId="2467355044" sldId="303"/>
            <ac:spMk id="17" creationId="{6379EEBA-E3F5-FD9C-8F19-EA98F4963C3D}"/>
          </ac:spMkLst>
        </pc:spChg>
        <pc:spChg chg="add del mod">
          <ac:chgData name="Federico Antonio Canu" userId="67612557-5bbe-4696-967b-a8d2eb0e7e04" providerId="ADAL" clId="{ADF2943E-4BA9-43B4-BB5C-98FC4E9B187E}" dt="2023-06-21T12:30:35.282" v="266" actId="478"/>
          <ac:spMkLst>
            <pc:docMk/>
            <pc:sldMk cId="2467355044" sldId="303"/>
            <ac:spMk id="18" creationId="{3E35F9B6-9846-5C3E-F8E2-22D58DA2916A}"/>
          </ac:spMkLst>
        </pc:spChg>
        <pc:spChg chg="mod">
          <ac:chgData name="Federico Antonio Canu" userId="67612557-5bbe-4696-967b-a8d2eb0e7e04" providerId="ADAL" clId="{ADF2943E-4BA9-43B4-BB5C-98FC4E9B187E}" dt="2023-06-21T12:27:28.294" v="157" actId="1076"/>
          <ac:spMkLst>
            <pc:docMk/>
            <pc:sldMk cId="2467355044" sldId="303"/>
            <ac:spMk id="21" creationId="{5A65CF0D-3B51-6DAF-0673-9617E29035D8}"/>
          </ac:spMkLst>
        </pc:spChg>
        <pc:spChg chg="del">
          <ac:chgData name="Federico Antonio Canu" userId="67612557-5bbe-4696-967b-a8d2eb0e7e04" providerId="ADAL" clId="{ADF2943E-4BA9-43B4-BB5C-98FC4E9B187E}" dt="2023-06-21T12:27:21.369" v="155" actId="478"/>
          <ac:spMkLst>
            <pc:docMk/>
            <pc:sldMk cId="2467355044" sldId="303"/>
            <ac:spMk id="22" creationId="{548ED17D-2AF3-9211-F221-12FA5676AD29}"/>
          </ac:spMkLst>
        </pc:spChg>
        <pc:spChg chg="del mod">
          <ac:chgData name="Federico Antonio Canu" userId="67612557-5bbe-4696-967b-a8d2eb0e7e04" providerId="ADAL" clId="{ADF2943E-4BA9-43B4-BB5C-98FC4E9B187E}" dt="2023-06-21T12:27:21.369" v="155" actId="478"/>
          <ac:spMkLst>
            <pc:docMk/>
            <pc:sldMk cId="2467355044" sldId="303"/>
            <ac:spMk id="23" creationId="{0151D6F7-11DC-30AC-0E41-4C700BF7E395}"/>
          </ac:spMkLst>
        </pc:spChg>
        <pc:spChg chg="del">
          <ac:chgData name="Federico Antonio Canu" userId="67612557-5bbe-4696-967b-a8d2eb0e7e04" providerId="ADAL" clId="{ADF2943E-4BA9-43B4-BB5C-98FC4E9B187E}" dt="2023-06-21T12:27:21.369" v="155" actId="478"/>
          <ac:spMkLst>
            <pc:docMk/>
            <pc:sldMk cId="2467355044" sldId="303"/>
            <ac:spMk id="24" creationId="{0D578562-CD29-7E21-CF7C-7C48C9ACF14F}"/>
          </ac:spMkLst>
        </pc:spChg>
        <pc:spChg chg="del">
          <ac:chgData name="Federico Antonio Canu" userId="67612557-5bbe-4696-967b-a8d2eb0e7e04" providerId="ADAL" clId="{ADF2943E-4BA9-43B4-BB5C-98FC4E9B187E}" dt="2023-06-21T12:27:21.369" v="155" actId="478"/>
          <ac:spMkLst>
            <pc:docMk/>
            <pc:sldMk cId="2467355044" sldId="303"/>
            <ac:spMk id="25" creationId="{14F8FE72-CCC1-215F-0CAD-32DA259F0C2D}"/>
          </ac:spMkLst>
        </pc:spChg>
        <pc:spChg chg="add mod">
          <ac:chgData name="Federico Antonio Canu" userId="67612557-5bbe-4696-967b-a8d2eb0e7e04" providerId="ADAL" clId="{ADF2943E-4BA9-43B4-BB5C-98FC4E9B187E}" dt="2023-06-21T12:30:36.497" v="267"/>
          <ac:spMkLst>
            <pc:docMk/>
            <pc:sldMk cId="2467355044" sldId="303"/>
            <ac:spMk id="26" creationId="{105B14E3-4676-C1A2-E6A9-0E020CB636DD}"/>
          </ac:spMkLst>
        </pc:spChg>
        <pc:spChg chg="add mod">
          <ac:chgData name="Federico Antonio Canu" userId="67612557-5bbe-4696-967b-a8d2eb0e7e04" providerId="ADAL" clId="{ADF2943E-4BA9-43B4-BB5C-98FC4E9B187E}" dt="2023-06-21T12:30:36.497" v="267"/>
          <ac:spMkLst>
            <pc:docMk/>
            <pc:sldMk cId="2467355044" sldId="303"/>
            <ac:spMk id="29" creationId="{2B56EC63-841F-8EA8-BF7F-A3959593F871}"/>
          </ac:spMkLst>
        </pc:spChg>
        <pc:spChg chg="add mod">
          <ac:chgData name="Federico Antonio Canu" userId="67612557-5bbe-4696-967b-a8d2eb0e7e04" providerId="ADAL" clId="{ADF2943E-4BA9-43B4-BB5C-98FC4E9B187E}" dt="2023-06-21T12:30:36.497" v="267"/>
          <ac:spMkLst>
            <pc:docMk/>
            <pc:sldMk cId="2467355044" sldId="303"/>
            <ac:spMk id="30" creationId="{DE1932EA-BF36-F396-DFA8-F2C8CC95F0A6}"/>
          </ac:spMkLst>
        </pc:spChg>
      </pc:sldChg>
      <pc:sldChg chg="add del">
        <pc:chgData name="Federico Antonio Canu" userId="67612557-5bbe-4696-967b-a8d2eb0e7e04" providerId="ADAL" clId="{ADF2943E-4BA9-43B4-BB5C-98FC4E9B187E}" dt="2023-06-21T12:34:55.067" v="336" actId="47"/>
        <pc:sldMkLst>
          <pc:docMk/>
          <pc:sldMk cId="1447360843" sldId="304"/>
        </pc:sldMkLst>
      </pc:sldChg>
      <pc:sldChg chg="addSp delSp modSp add mod">
        <pc:chgData name="Federico Antonio Canu" userId="67612557-5bbe-4696-967b-a8d2eb0e7e04" providerId="ADAL" clId="{ADF2943E-4BA9-43B4-BB5C-98FC4E9B187E}" dt="2023-06-21T12:45:15.814" v="467" actId="1076"/>
        <pc:sldMkLst>
          <pc:docMk/>
          <pc:sldMk cId="4136082498" sldId="325"/>
        </pc:sldMkLst>
        <pc:spChg chg="add mod">
          <ac:chgData name="Federico Antonio Canu" userId="67612557-5bbe-4696-967b-a8d2eb0e7e04" providerId="ADAL" clId="{ADF2943E-4BA9-43B4-BB5C-98FC4E9B187E}" dt="2023-06-21T12:38:43.792" v="395"/>
          <ac:spMkLst>
            <pc:docMk/>
            <pc:sldMk cId="4136082498" sldId="325"/>
            <ac:spMk id="2" creationId="{F13D7FC1-1288-87FC-98FE-A1B8DEE378FB}"/>
          </ac:spMkLst>
        </pc:spChg>
        <pc:spChg chg="add mod">
          <ac:chgData name="Federico Antonio Canu" userId="67612557-5bbe-4696-967b-a8d2eb0e7e04" providerId="ADAL" clId="{ADF2943E-4BA9-43B4-BB5C-98FC4E9B187E}" dt="2023-06-21T12:38:43.792" v="395"/>
          <ac:spMkLst>
            <pc:docMk/>
            <pc:sldMk cId="4136082498" sldId="325"/>
            <ac:spMk id="9" creationId="{F655EA1A-6A50-872F-BE1E-B190337EE494}"/>
          </ac:spMkLst>
        </pc:spChg>
        <pc:spChg chg="add mod">
          <ac:chgData name="Federico Antonio Canu" userId="67612557-5bbe-4696-967b-a8d2eb0e7e04" providerId="ADAL" clId="{ADF2943E-4BA9-43B4-BB5C-98FC4E9B187E}" dt="2023-06-21T12:41:41.398" v="423" actId="1076"/>
          <ac:spMkLst>
            <pc:docMk/>
            <pc:sldMk cId="4136082498" sldId="325"/>
            <ac:spMk id="11" creationId="{CE82B301-A6A8-4C95-849E-9F8A37ED5408}"/>
          </ac:spMkLst>
        </pc:spChg>
        <pc:spChg chg="add mod">
          <ac:chgData name="Federico Antonio Canu" userId="67612557-5bbe-4696-967b-a8d2eb0e7e04" providerId="ADAL" clId="{ADF2943E-4BA9-43B4-BB5C-98FC4E9B187E}" dt="2023-06-21T12:38:43.792" v="395"/>
          <ac:spMkLst>
            <pc:docMk/>
            <pc:sldMk cId="4136082498" sldId="325"/>
            <ac:spMk id="12" creationId="{4437F6F8-BD02-18FE-6B4E-3B2644DA2C75}"/>
          </ac:spMkLst>
        </pc:spChg>
        <pc:spChg chg="add mod">
          <ac:chgData name="Federico Antonio Canu" userId="67612557-5bbe-4696-967b-a8d2eb0e7e04" providerId="ADAL" clId="{ADF2943E-4BA9-43B4-BB5C-98FC4E9B187E}" dt="2023-06-21T12:41:37.821" v="422" actId="108"/>
          <ac:spMkLst>
            <pc:docMk/>
            <pc:sldMk cId="4136082498" sldId="325"/>
            <ac:spMk id="13" creationId="{6ABAB93F-462A-16DC-096D-7405743B5A1D}"/>
          </ac:spMkLst>
        </pc:spChg>
        <pc:spChg chg="add mod">
          <ac:chgData name="Federico Antonio Canu" userId="67612557-5bbe-4696-967b-a8d2eb0e7e04" providerId="ADAL" clId="{ADF2943E-4BA9-43B4-BB5C-98FC4E9B187E}" dt="2023-06-21T12:45:15.814" v="467" actId="1076"/>
          <ac:spMkLst>
            <pc:docMk/>
            <pc:sldMk cId="4136082498" sldId="325"/>
            <ac:spMk id="14" creationId="{5293B37A-566B-1134-43C6-9B5C4A3ED65E}"/>
          </ac:spMkLst>
        </pc:spChg>
        <pc:spChg chg="add del mod">
          <ac:chgData name="Federico Antonio Canu" userId="67612557-5bbe-4696-967b-a8d2eb0e7e04" providerId="ADAL" clId="{ADF2943E-4BA9-43B4-BB5C-98FC4E9B187E}" dt="2023-06-21T12:44:14.418" v="454" actId="478"/>
          <ac:spMkLst>
            <pc:docMk/>
            <pc:sldMk cId="4136082498" sldId="325"/>
            <ac:spMk id="15" creationId="{83BCA00B-C1DE-24AE-D8C5-225CFF035A12}"/>
          </ac:spMkLst>
        </pc:spChg>
        <pc:spChg chg="add mod">
          <ac:chgData name="Federico Antonio Canu" userId="67612557-5bbe-4696-967b-a8d2eb0e7e04" providerId="ADAL" clId="{ADF2943E-4BA9-43B4-BB5C-98FC4E9B187E}" dt="2023-06-21T12:44:15.118" v="455"/>
          <ac:spMkLst>
            <pc:docMk/>
            <pc:sldMk cId="4136082498" sldId="325"/>
            <ac:spMk id="16" creationId="{99EBB13D-8EF8-58B3-E9D4-4F4C61179D48}"/>
          </ac:spMkLst>
        </pc:spChg>
        <pc:spChg chg="add mod">
          <ac:chgData name="Federico Antonio Canu" userId="67612557-5bbe-4696-967b-a8d2eb0e7e04" providerId="ADAL" clId="{ADF2943E-4BA9-43B4-BB5C-98FC4E9B187E}" dt="2023-06-21T12:44:15.118" v="455"/>
          <ac:spMkLst>
            <pc:docMk/>
            <pc:sldMk cId="4136082498" sldId="325"/>
            <ac:spMk id="17" creationId="{97D8767C-994B-0D32-5184-18C552BB2827}"/>
          </ac:spMkLst>
        </pc:spChg>
        <pc:picChg chg="add mod">
          <ac:chgData name="Federico Antonio Canu" userId="67612557-5bbe-4696-967b-a8d2eb0e7e04" providerId="ADAL" clId="{ADF2943E-4BA9-43B4-BB5C-98FC4E9B187E}" dt="2023-06-21T12:38:43.792" v="395"/>
          <ac:picMkLst>
            <pc:docMk/>
            <pc:sldMk cId="4136082498" sldId="325"/>
            <ac:picMk id="10" creationId="{2BF01226-27CD-A91D-4456-AFEC48B60630}"/>
          </ac:picMkLst>
        </pc:picChg>
        <pc:cxnChg chg="add mod">
          <ac:chgData name="Federico Antonio Canu" userId="67612557-5bbe-4696-967b-a8d2eb0e7e04" providerId="ADAL" clId="{ADF2943E-4BA9-43B4-BB5C-98FC4E9B187E}" dt="2023-06-21T12:38:43.792" v="395"/>
          <ac:cxnSpMkLst>
            <pc:docMk/>
            <pc:sldMk cId="4136082498" sldId="325"/>
            <ac:cxnSpMk id="8" creationId="{442F20EC-ACE6-9652-CFC7-7EE02B2B2EB1}"/>
          </ac:cxnSpMkLst>
        </pc:cxnChg>
      </pc:sldChg>
      <pc:sldChg chg="addSp delSp modSp add mod">
        <pc:chgData name="Federico Antonio Canu" userId="67612557-5bbe-4696-967b-a8d2eb0e7e04" providerId="ADAL" clId="{ADF2943E-4BA9-43B4-BB5C-98FC4E9B187E}" dt="2023-06-21T12:46:14.258" v="479"/>
        <pc:sldMkLst>
          <pc:docMk/>
          <pc:sldMk cId="3615600378" sldId="326"/>
        </pc:sldMkLst>
        <pc:spChg chg="add mod">
          <ac:chgData name="Federico Antonio Canu" userId="67612557-5bbe-4696-967b-a8d2eb0e7e04" providerId="ADAL" clId="{ADF2943E-4BA9-43B4-BB5C-98FC4E9B187E}" dt="2023-06-21T12:37:07.409" v="383"/>
          <ac:spMkLst>
            <pc:docMk/>
            <pc:sldMk cId="3615600378" sldId="326"/>
            <ac:spMk id="3" creationId="{C87D006D-FB44-2419-F63A-EE5D446CBCF2}"/>
          </ac:spMkLst>
        </pc:spChg>
        <pc:spChg chg="add mod">
          <ac:chgData name="Federico Antonio Canu" userId="67612557-5bbe-4696-967b-a8d2eb0e7e04" providerId="ADAL" clId="{ADF2943E-4BA9-43B4-BB5C-98FC4E9B187E}" dt="2023-06-21T12:37:07.409" v="383"/>
          <ac:spMkLst>
            <pc:docMk/>
            <pc:sldMk cId="3615600378" sldId="326"/>
            <ac:spMk id="5" creationId="{313F6459-0197-5E33-9CF4-35C18D8A7ADC}"/>
          </ac:spMkLst>
        </pc:spChg>
        <pc:spChg chg="add mod">
          <ac:chgData name="Federico Antonio Canu" userId="67612557-5bbe-4696-967b-a8d2eb0e7e04" providerId="ADAL" clId="{ADF2943E-4BA9-43B4-BB5C-98FC4E9B187E}" dt="2023-06-21T12:37:32.331" v="386" actId="1036"/>
          <ac:spMkLst>
            <pc:docMk/>
            <pc:sldMk cId="3615600378" sldId="326"/>
            <ac:spMk id="8" creationId="{A2A81966-5322-0179-DE93-27535FA5B6AB}"/>
          </ac:spMkLst>
        </pc:spChg>
        <pc:spChg chg="add mod">
          <ac:chgData name="Federico Antonio Canu" userId="67612557-5bbe-4696-967b-a8d2eb0e7e04" providerId="ADAL" clId="{ADF2943E-4BA9-43B4-BB5C-98FC4E9B187E}" dt="2023-06-21T12:37:42.501" v="387" actId="108"/>
          <ac:spMkLst>
            <pc:docMk/>
            <pc:sldMk cId="3615600378" sldId="326"/>
            <ac:spMk id="10" creationId="{9533DD0B-53D6-110F-D772-F6684A658410}"/>
          </ac:spMkLst>
        </pc:spChg>
        <pc:spChg chg="add mod">
          <ac:chgData name="Federico Antonio Canu" userId="67612557-5bbe-4696-967b-a8d2eb0e7e04" providerId="ADAL" clId="{ADF2943E-4BA9-43B4-BB5C-98FC4E9B187E}" dt="2023-06-21T12:37:24.431" v="384" actId="108"/>
          <ac:spMkLst>
            <pc:docMk/>
            <pc:sldMk cId="3615600378" sldId="326"/>
            <ac:spMk id="12" creationId="{9C7AC63D-5F5A-CB49-7192-9637415533BF}"/>
          </ac:spMkLst>
        </pc:spChg>
        <pc:spChg chg="add del mod">
          <ac:chgData name="Federico Antonio Canu" userId="67612557-5bbe-4696-967b-a8d2eb0e7e04" providerId="ADAL" clId="{ADF2943E-4BA9-43B4-BB5C-98FC4E9B187E}" dt="2023-06-21T12:46:13.954" v="478" actId="478"/>
          <ac:spMkLst>
            <pc:docMk/>
            <pc:sldMk cId="3615600378" sldId="326"/>
            <ac:spMk id="13" creationId="{562DDB73-702A-CB4F-58CB-942814391EA2}"/>
          </ac:spMkLst>
        </pc:spChg>
        <pc:spChg chg="add del mod">
          <ac:chgData name="Federico Antonio Canu" userId="67612557-5bbe-4696-967b-a8d2eb0e7e04" providerId="ADAL" clId="{ADF2943E-4BA9-43B4-BB5C-98FC4E9B187E}" dt="2023-06-21T12:46:13.954" v="478" actId="478"/>
          <ac:spMkLst>
            <pc:docMk/>
            <pc:sldMk cId="3615600378" sldId="326"/>
            <ac:spMk id="14" creationId="{D733C303-A70B-963F-9924-8DE813582A07}"/>
          </ac:spMkLst>
        </pc:spChg>
        <pc:spChg chg="add mod">
          <ac:chgData name="Federico Antonio Canu" userId="67612557-5bbe-4696-967b-a8d2eb0e7e04" providerId="ADAL" clId="{ADF2943E-4BA9-43B4-BB5C-98FC4E9B187E}" dt="2023-06-21T12:46:14.258" v="479"/>
          <ac:spMkLst>
            <pc:docMk/>
            <pc:sldMk cId="3615600378" sldId="326"/>
            <ac:spMk id="16" creationId="{3B3A1D5F-FF4C-4891-D2B8-CADBA237287B}"/>
          </ac:spMkLst>
        </pc:spChg>
        <pc:spChg chg="add mod">
          <ac:chgData name="Federico Antonio Canu" userId="67612557-5bbe-4696-967b-a8d2eb0e7e04" providerId="ADAL" clId="{ADF2943E-4BA9-43B4-BB5C-98FC4E9B187E}" dt="2023-06-21T12:46:14.258" v="479"/>
          <ac:spMkLst>
            <pc:docMk/>
            <pc:sldMk cId="3615600378" sldId="326"/>
            <ac:spMk id="18" creationId="{6585739B-A242-6AC8-2FE2-8E5AC2B352C3}"/>
          </ac:spMkLst>
        </pc:spChg>
        <pc:spChg chg="add mod">
          <ac:chgData name="Federico Antonio Canu" userId="67612557-5bbe-4696-967b-a8d2eb0e7e04" providerId="ADAL" clId="{ADF2943E-4BA9-43B4-BB5C-98FC4E9B187E}" dt="2023-06-21T12:46:14.258" v="479"/>
          <ac:spMkLst>
            <pc:docMk/>
            <pc:sldMk cId="3615600378" sldId="326"/>
            <ac:spMk id="20" creationId="{4FDBAFB3-BEB3-855B-59CA-92ED385EEB87}"/>
          </ac:spMkLst>
        </pc:spChg>
        <pc:picChg chg="add mod">
          <ac:chgData name="Federico Antonio Canu" userId="67612557-5bbe-4696-967b-a8d2eb0e7e04" providerId="ADAL" clId="{ADF2943E-4BA9-43B4-BB5C-98FC4E9B187E}" dt="2023-06-21T12:37:07.409" v="383"/>
          <ac:picMkLst>
            <pc:docMk/>
            <pc:sldMk cId="3615600378" sldId="326"/>
            <ac:picMk id="7" creationId="{6266DFE5-E80D-3259-0C59-59E2B83872F0}"/>
          </ac:picMkLst>
        </pc:picChg>
        <pc:cxnChg chg="add mod">
          <ac:chgData name="Federico Antonio Canu" userId="67612557-5bbe-4696-967b-a8d2eb0e7e04" providerId="ADAL" clId="{ADF2943E-4BA9-43B4-BB5C-98FC4E9B187E}" dt="2023-06-21T12:37:07.409" v="383"/>
          <ac:cxnSpMkLst>
            <pc:docMk/>
            <pc:sldMk cId="3615600378" sldId="326"/>
            <ac:cxnSpMk id="4" creationId="{59617A57-A42C-4F52-5444-26A38609DF69}"/>
          </ac:cxnSpMkLst>
        </pc:cxnChg>
      </pc:sldChg>
      <pc:sldChg chg="addSp delSp modSp add mod">
        <pc:chgData name="Federico Antonio Canu" userId="67612557-5bbe-4696-967b-a8d2eb0e7e04" providerId="ADAL" clId="{ADF2943E-4BA9-43B4-BB5C-98FC4E9B187E}" dt="2023-06-21T12:46:57.970" v="485"/>
        <pc:sldMkLst>
          <pc:docMk/>
          <pc:sldMk cId="0" sldId="330"/>
        </pc:sldMkLst>
        <pc:spChg chg="add mod">
          <ac:chgData name="Federico Antonio Canu" userId="67612557-5bbe-4696-967b-a8d2eb0e7e04" providerId="ADAL" clId="{ADF2943E-4BA9-43B4-BB5C-98FC4E9B187E}" dt="2023-06-21T12:38:52.832" v="399"/>
          <ac:spMkLst>
            <pc:docMk/>
            <pc:sldMk cId="0" sldId="330"/>
            <ac:spMk id="2" creationId="{3DF491EA-C0D2-8246-8C33-6BC6F420A6EE}"/>
          </ac:spMkLst>
        </pc:spChg>
        <pc:spChg chg="add mod">
          <ac:chgData name="Federico Antonio Canu" userId="67612557-5bbe-4696-967b-a8d2eb0e7e04" providerId="ADAL" clId="{ADF2943E-4BA9-43B4-BB5C-98FC4E9B187E}" dt="2023-06-21T12:38:52.832" v="399"/>
          <ac:spMkLst>
            <pc:docMk/>
            <pc:sldMk cId="0" sldId="330"/>
            <ac:spMk id="5" creationId="{61103AF3-FE99-58B2-00CB-A0DB6CC3AFAF}"/>
          </ac:spMkLst>
        </pc:spChg>
        <pc:spChg chg="add del mod">
          <ac:chgData name="Federico Antonio Canu" userId="67612557-5bbe-4696-967b-a8d2eb0e7e04" providerId="ADAL" clId="{ADF2943E-4BA9-43B4-BB5C-98FC4E9B187E}" dt="2023-06-21T12:46:57.683" v="484" actId="478"/>
          <ac:spMkLst>
            <pc:docMk/>
            <pc:sldMk cId="0" sldId="330"/>
            <ac:spMk id="7" creationId="{E6C9A79F-19CF-D4E7-E23A-430F15FC3298}"/>
          </ac:spMkLst>
        </pc:spChg>
        <pc:spChg chg="add del mod">
          <ac:chgData name="Federico Antonio Canu" userId="67612557-5bbe-4696-967b-a8d2eb0e7e04" providerId="ADAL" clId="{ADF2943E-4BA9-43B4-BB5C-98FC4E9B187E}" dt="2023-06-21T12:46:57.683" v="484" actId="478"/>
          <ac:spMkLst>
            <pc:docMk/>
            <pc:sldMk cId="0" sldId="330"/>
            <ac:spMk id="8" creationId="{6F1BE8C1-B03C-D3F3-968A-FF8C49BAE49E}"/>
          </ac:spMkLst>
        </pc:spChg>
        <pc:spChg chg="add del mod">
          <ac:chgData name="Federico Antonio Canu" userId="67612557-5bbe-4696-967b-a8d2eb0e7e04" providerId="ADAL" clId="{ADF2943E-4BA9-43B4-BB5C-98FC4E9B187E}" dt="2023-06-21T12:46:57.683" v="484" actId="478"/>
          <ac:spMkLst>
            <pc:docMk/>
            <pc:sldMk cId="0" sldId="330"/>
            <ac:spMk id="9" creationId="{23658A1E-936A-3D29-1D58-C4686573F28B}"/>
          </ac:spMkLst>
        </pc:spChg>
        <pc:spChg chg="add del mod">
          <ac:chgData name="Federico Antonio Canu" userId="67612557-5bbe-4696-967b-a8d2eb0e7e04" providerId="ADAL" clId="{ADF2943E-4BA9-43B4-BB5C-98FC4E9B187E}" dt="2023-06-21T12:46:57.683" v="484" actId="478"/>
          <ac:spMkLst>
            <pc:docMk/>
            <pc:sldMk cId="0" sldId="330"/>
            <ac:spMk id="10" creationId="{F23A46C1-A4B3-A55A-2999-0B854A75B55E}"/>
          </ac:spMkLst>
        </pc:spChg>
        <pc:spChg chg="add del mod">
          <ac:chgData name="Federico Antonio Canu" userId="67612557-5bbe-4696-967b-a8d2eb0e7e04" providerId="ADAL" clId="{ADF2943E-4BA9-43B4-BB5C-98FC4E9B187E}" dt="2023-06-21T12:46:57.683" v="484" actId="478"/>
          <ac:spMkLst>
            <pc:docMk/>
            <pc:sldMk cId="0" sldId="330"/>
            <ac:spMk id="11" creationId="{69CFBA17-09AB-43A7-C7D2-895821401405}"/>
          </ac:spMkLst>
        </pc:spChg>
        <pc:spChg chg="add mod">
          <ac:chgData name="Federico Antonio Canu" userId="67612557-5bbe-4696-967b-a8d2eb0e7e04" providerId="ADAL" clId="{ADF2943E-4BA9-43B4-BB5C-98FC4E9B187E}" dt="2023-06-21T12:46:57.970" v="485"/>
          <ac:spMkLst>
            <pc:docMk/>
            <pc:sldMk cId="0" sldId="330"/>
            <ac:spMk id="12" creationId="{5BC1B3CD-7F33-7055-936F-09B5D37EB145}"/>
          </ac:spMkLst>
        </pc:spChg>
        <pc:spChg chg="add mod">
          <ac:chgData name="Federico Antonio Canu" userId="67612557-5bbe-4696-967b-a8d2eb0e7e04" providerId="ADAL" clId="{ADF2943E-4BA9-43B4-BB5C-98FC4E9B187E}" dt="2023-06-21T12:46:57.970" v="485"/>
          <ac:spMkLst>
            <pc:docMk/>
            <pc:sldMk cId="0" sldId="330"/>
            <ac:spMk id="13" creationId="{9B699217-1EEE-6EDB-C999-F745F2E97CC1}"/>
          </ac:spMkLst>
        </pc:spChg>
        <pc:spChg chg="add mod">
          <ac:chgData name="Federico Antonio Canu" userId="67612557-5bbe-4696-967b-a8d2eb0e7e04" providerId="ADAL" clId="{ADF2943E-4BA9-43B4-BB5C-98FC4E9B187E}" dt="2023-06-21T12:46:57.970" v="485"/>
          <ac:spMkLst>
            <pc:docMk/>
            <pc:sldMk cId="0" sldId="330"/>
            <ac:spMk id="14" creationId="{9352BFB4-ED70-5501-E07E-8799B7B3992C}"/>
          </ac:spMkLst>
        </pc:spChg>
        <pc:spChg chg="add mod">
          <ac:chgData name="Federico Antonio Canu" userId="67612557-5bbe-4696-967b-a8d2eb0e7e04" providerId="ADAL" clId="{ADF2943E-4BA9-43B4-BB5C-98FC4E9B187E}" dt="2023-06-21T12:46:57.970" v="485"/>
          <ac:spMkLst>
            <pc:docMk/>
            <pc:sldMk cId="0" sldId="330"/>
            <ac:spMk id="15" creationId="{6B9017E4-DFB8-68EA-70C0-C06AED345198}"/>
          </ac:spMkLst>
        </pc:spChg>
        <pc:spChg chg="add mod">
          <ac:chgData name="Federico Antonio Canu" userId="67612557-5bbe-4696-967b-a8d2eb0e7e04" providerId="ADAL" clId="{ADF2943E-4BA9-43B4-BB5C-98FC4E9B187E}" dt="2023-06-21T12:46:57.970" v="485"/>
          <ac:spMkLst>
            <pc:docMk/>
            <pc:sldMk cId="0" sldId="330"/>
            <ac:spMk id="16" creationId="{260551C6-1945-FD19-7991-CACA20FD69F6}"/>
          </ac:spMkLst>
        </pc:spChg>
        <pc:spChg chg="add mod">
          <ac:chgData name="Federico Antonio Canu" userId="67612557-5bbe-4696-967b-a8d2eb0e7e04" providerId="ADAL" clId="{ADF2943E-4BA9-43B4-BB5C-98FC4E9B187E}" dt="2023-06-21T12:46:57.970" v="485"/>
          <ac:spMkLst>
            <pc:docMk/>
            <pc:sldMk cId="0" sldId="330"/>
            <ac:spMk id="17" creationId="{7F2C0D66-3BEB-4D91-FA5C-A4E00AE04FDD}"/>
          </ac:spMkLst>
        </pc:spChg>
        <pc:spChg chg="add mod">
          <ac:chgData name="Federico Antonio Canu" userId="67612557-5bbe-4696-967b-a8d2eb0e7e04" providerId="ADAL" clId="{ADF2943E-4BA9-43B4-BB5C-98FC4E9B187E}" dt="2023-06-21T12:46:57.970" v="485"/>
          <ac:spMkLst>
            <pc:docMk/>
            <pc:sldMk cId="0" sldId="330"/>
            <ac:spMk id="18" creationId="{989768B3-E89E-C3CB-E701-BE3B8F828969}"/>
          </ac:spMkLst>
        </pc:spChg>
        <pc:picChg chg="add mod">
          <ac:chgData name="Federico Antonio Canu" userId="67612557-5bbe-4696-967b-a8d2eb0e7e04" providerId="ADAL" clId="{ADF2943E-4BA9-43B4-BB5C-98FC4E9B187E}" dt="2023-06-21T12:38:52.832" v="399"/>
          <ac:picMkLst>
            <pc:docMk/>
            <pc:sldMk cId="0" sldId="330"/>
            <ac:picMk id="6" creationId="{59326A6C-8977-CFB6-5D3C-87AA8FED2B5D}"/>
          </ac:picMkLst>
        </pc:picChg>
        <pc:cxnChg chg="add mod">
          <ac:chgData name="Federico Antonio Canu" userId="67612557-5bbe-4696-967b-a8d2eb0e7e04" providerId="ADAL" clId="{ADF2943E-4BA9-43B4-BB5C-98FC4E9B187E}" dt="2023-06-21T12:38:52.832" v="399"/>
          <ac:cxnSpMkLst>
            <pc:docMk/>
            <pc:sldMk cId="0" sldId="330"/>
            <ac:cxnSpMk id="4" creationId="{168BF31D-C425-C0E8-5EFE-4B491F74B750}"/>
          </ac:cxnSpMkLst>
        </pc:cxnChg>
      </pc:sldChg>
      <pc:sldChg chg="addSp delSp modSp add mod">
        <pc:chgData name="Federico Antonio Canu" userId="67612557-5bbe-4696-967b-a8d2eb0e7e04" providerId="ADAL" clId="{ADF2943E-4BA9-43B4-BB5C-98FC4E9B187E}" dt="2023-06-21T12:45:05.742" v="466" actId="1076"/>
        <pc:sldMkLst>
          <pc:docMk/>
          <pc:sldMk cId="0" sldId="331"/>
        </pc:sldMkLst>
        <pc:spChg chg="add mod">
          <ac:chgData name="Federico Antonio Canu" userId="67612557-5bbe-4696-967b-a8d2eb0e7e04" providerId="ADAL" clId="{ADF2943E-4BA9-43B4-BB5C-98FC4E9B187E}" dt="2023-06-21T12:38:48.975" v="397"/>
          <ac:spMkLst>
            <pc:docMk/>
            <pc:sldMk cId="0" sldId="331"/>
            <ac:spMk id="3" creationId="{A2169B94-806A-CFD5-874F-656F9F287D30}"/>
          </ac:spMkLst>
        </pc:spChg>
        <pc:spChg chg="add mod">
          <ac:chgData name="Federico Antonio Canu" userId="67612557-5bbe-4696-967b-a8d2eb0e7e04" providerId="ADAL" clId="{ADF2943E-4BA9-43B4-BB5C-98FC4E9B187E}" dt="2023-06-21T12:38:48.975" v="397"/>
          <ac:spMkLst>
            <pc:docMk/>
            <pc:sldMk cId="0" sldId="331"/>
            <ac:spMk id="29" creationId="{1F1E4B67-ED56-00DB-4BE1-7C8610BE2746}"/>
          </ac:spMkLst>
        </pc:spChg>
        <pc:spChg chg="add del mod">
          <ac:chgData name="Federico Antonio Canu" userId="67612557-5bbe-4696-967b-a8d2eb0e7e04" providerId="ADAL" clId="{ADF2943E-4BA9-43B4-BB5C-98FC4E9B187E}" dt="2023-06-21T12:42:03.162" v="426" actId="478"/>
          <ac:spMkLst>
            <pc:docMk/>
            <pc:sldMk cId="0" sldId="331"/>
            <ac:spMk id="31" creationId="{893C2CA2-8B64-25D1-44C4-437F0B26F514}"/>
          </ac:spMkLst>
        </pc:spChg>
        <pc:spChg chg="add del mod">
          <ac:chgData name="Federico Antonio Canu" userId="67612557-5bbe-4696-967b-a8d2eb0e7e04" providerId="ADAL" clId="{ADF2943E-4BA9-43B4-BB5C-98FC4E9B187E}" dt="2023-06-21T12:42:03.162" v="426" actId="478"/>
          <ac:spMkLst>
            <pc:docMk/>
            <pc:sldMk cId="0" sldId="331"/>
            <ac:spMk id="32" creationId="{455207B1-8142-05E4-4CC1-723986B1B8B0}"/>
          </ac:spMkLst>
        </pc:spChg>
        <pc:spChg chg="add del mod">
          <ac:chgData name="Federico Antonio Canu" userId="67612557-5bbe-4696-967b-a8d2eb0e7e04" providerId="ADAL" clId="{ADF2943E-4BA9-43B4-BB5C-98FC4E9B187E}" dt="2023-06-21T12:42:03.162" v="426" actId="478"/>
          <ac:spMkLst>
            <pc:docMk/>
            <pc:sldMk cId="0" sldId="331"/>
            <ac:spMk id="33" creationId="{17EC450E-CC84-6416-301C-B9FBDAC54795}"/>
          </ac:spMkLst>
        </pc:spChg>
        <pc:spChg chg="add del mod">
          <ac:chgData name="Federico Antonio Canu" userId="67612557-5bbe-4696-967b-a8d2eb0e7e04" providerId="ADAL" clId="{ADF2943E-4BA9-43B4-BB5C-98FC4E9B187E}" dt="2023-06-21T12:42:03.162" v="426" actId="478"/>
          <ac:spMkLst>
            <pc:docMk/>
            <pc:sldMk cId="0" sldId="331"/>
            <ac:spMk id="34" creationId="{24951451-0B81-5587-32A3-3B320BA38482}"/>
          </ac:spMkLst>
        </pc:spChg>
        <pc:spChg chg="add del mod">
          <ac:chgData name="Federico Antonio Canu" userId="67612557-5bbe-4696-967b-a8d2eb0e7e04" providerId="ADAL" clId="{ADF2943E-4BA9-43B4-BB5C-98FC4E9B187E}" dt="2023-06-21T12:42:03.162" v="426" actId="478"/>
          <ac:spMkLst>
            <pc:docMk/>
            <pc:sldMk cId="0" sldId="331"/>
            <ac:spMk id="35" creationId="{153E2590-D6ED-7C31-A463-0470515A318C}"/>
          </ac:spMkLst>
        </pc:spChg>
        <pc:spChg chg="add mod">
          <ac:chgData name="Federico Antonio Canu" userId="67612557-5bbe-4696-967b-a8d2eb0e7e04" providerId="ADAL" clId="{ADF2943E-4BA9-43B4-BB5C-98FC4E9B187E}" dt="2023-06-21T12:43:24.014" v="446" actId="1076"/>
          <ac:spMkLst>
            <pc:docMk/>
            <pc:sldMk cId="0" sldId="331"/>
            <ac:spMk id="36" creationId="{6C7EC22D-AA5A-302B-96F7-C8BC6353CC1E}"/>
          </ac:spMkLst>
        </pc:spChg>
        <pc:spChg chg="add mod">
          <ac:chgData name="Federico Antonio Canu" userId="67612557-5bbe-4696-967b-a8d2eb0e7e04" providerId="ADAL" clId="{ADF2943E-4BA9-43B4-BB5C-98FC4E9B187E}" dt="2023-06-21T12:42:04.937" v="427"/>
          <ac:spMkLst>
            <pc:docMk/>
            <pc:sldMk cId="0" sldId="331"/>
            <ac:spMk id="37" creationId="{E05776D1-A557-C23E-C145-C51460F09CFF}"/>
          </ac:spMkLst>
        </pc:spChg>
        <pc:spChg chg="add mod">
          <ac:chgData name="Federico Antonio Canu" userId="67612557-5bbe-4696-967b-a8d2eb0e7e04" providerId="ADAL" clId="{ADF2943E-4BA9-43B4-BB5C-98FC4E9B187E}" dt="2023-06-21T12:42:04.937" v="427"/>
          <ac:spMkLst>
            <pc:docMk/>
            <pc:sldMk cId="0" sldId="331"/>
            <ac:spMk id="38" creationId="{C9C838C0-AD2B-D59F-388A-80188D2815AC}"/>
          </ac:spMkLst>
        </pc:spChg>
        <pc:spChg chg="add mod">
          <ac:chgData name="Federico Antonio Canu" userId="67612557-5bbe-4696-967b-a8d2eb0e7e04" providerId="ADAL" clId="{ADF2943E-4BA9-43B4-BB5C-98FC4E9B187E}" dt="2023-06-21T12:45:05.742" v="466" actId="1076"/>
          <ac:spMkLst>
            <pc:docMk/>
            <pc:sldMk cId="0" sldId="331"/>
            <ac:spMk id="39" creationId="{F8F2DA06-1372-60A1-E507-934D9B9E0E90}"/>
          </ac:spMkLst>
        </pc:spChg>
        <pc:spChg chg="add mod">
          <ac:chgData name="Federico Antonio Canu" userId="67612557-5bbe-4696-967b-a8d2eb0e7e04" providerId="ADAL" clId="{ADF2943E-4BA9-43B4-BB5C-98FC4E9B187E}" dt="2023-06-21T12:43:04.470" v="434" actId="1076"/>
          <ac:spMkLst>
            <pc:docMk/>
            <pc:sldMk cId="0" sldId="331"/>
            <ac:spMk id="40" creationId="{4796D286-A76C-0ACB-AAFE-4F37532C743D}"/>
          </ac:spMkLst>
        </pc:spChg>
        <pc:spChg chg="add mod">
          <ac:chgData name="Federico Antonio Canu" userId="67612557-5bbe-4696-967b-a8d2eb0e7e04" providerId="ADAL" clId="{ADF2943E-4BA9-43B4-BB5C-98FC4E9B187E}" dt="2023-06-21T12:43:07.886" v="445" actId="20577"/>
          <ac:spMkLst>
            <pc:docMk/>
            <pc:sldMk cId="0" sldId="331"/>
            <ac:spMk id="41" creationId="{2DD9CBD4-8A5B-C3A0-5A2F-C6CEC8F2B5C0}"/>
          </ac:spMkLst>
        </pc:spChg>
        <pc:picChg chg="add mod">
          <ac:chgData name="Federico Antonio Canu" userId="67612557-5bbe-4696-967b-a8d2eb0e7e04" providerId="ADAL" clId="{ADF2943E-4BA9-43B4-BB5C-98FC4E9B187E}" dt="2023-06-21T12:38:48.975" v="397"/>
          <ac:picMkLst>
            <pc:docMk/>
            <pc:sldMk cId="0" sldId="331"/>
            <ac:picMk id="30" creationId="{B0A6B303-8B96-9E89-B821-7C3288BBB160}"/>
          </ac:picMkLst>
        </pc:picChg>
        <pc:cxnChg chg="add mod">
          <ac:chgData name="Federico Antonio Canu" userId="67612557-5bbe-4696-967b-a8d2eb0e7e04" providerId="ADAL" clId="{ADF2943E-4BA9-43B4-BB5C-98FC4E9B187E}" dt="2023-06-21T12:38:48.975" v="397"/>
          <ac:cxnSpMkLst>
            <pc:docMk/>
            <pc:sldMk cId="0" sldId="331"/>
            <ac:cxnSpMk id="28" creationId="{0B1FAFE5-5993-7D81-7BDE-AEE366DF4A72}"/>
          </ac:cxnSpMkLst>
        </pc:cxnChg>
      </pc:sldChg>
      <pc:sldChg chg="addSp delSp modSp add mod">
        <pc:chgData name="Federico Antonio Canu" userId="67612557-5bbe-4696-967b-a8d2eb0e7e04" providerId="ADAL" clId="{ADF2943E-4BA9-43B4-BB5C-98FC4E9B187E}" dt="2023-06-21T12:46:38.841" v="483"/>
        <pc:sldMkLst>
          <pc:docMk/>
          <pc:sldMk cId="0" sldId="332"/>
        </pc:sldMkLst>
        <pc:spChg chg="add mod">
          <ac:chgData name="Federico Antonio Canu" userId="67612557-5bbe-4696-967b-a8d2eb0e7e04" providerId="ADAL" clId="{ADF2943E-4BA9-43B4-BB5C-98FC4E9B187E}" dt="2023-06-21T12:38:50.681" v="398"/>
          <ac:spMkLst>
            <pc:docMk/>
            <pc:sldMk cId="0" sldId="332"/>
            <ac:spMk id="28" creationId="{370F9852-CA35-031F-688C-BC96C36E03F0}"/>
          </ac:spMkLst>
        </pc:spChg>
        <pc:spChg chg="add mod">
          <ac:chgData name="Federico Antonio Canu" userId="67612557-5bbe-4696-967b-a8d2eb0e7e04" providerId="ADAL" clId="{ADF2943E-4BA9-43B4-BB5C-98FC4E9B187E}" dt="2023-06-21T12:38:50.681" v="398"/>
          <ac:spMkLst>
            <pc:docMk/>
            <pc:sldMk cId="0" sldId="332"/>
            <ac:spMk id="30" creationId="{BD6984BC-19EE-7EC6-1940-CC091F56A5DB}"/>
          </ac:spMkLst>
        </pc:spChg>
        <pc:spChg chg="add del mod">
          <ac:chgData name="Federico Antonio Canu" userId="67612557-5bbe-4696-967b-a8d2eb0e7e04" providerId="ADAL" clId="{ADF2943E-4BA9-43B4-BB5C-98FC4E9B187E}" dt="2023-06-21T12:46:38.532" v="482" actId="478"/>
          <ac:spMkLst>
            <pc:docMk/>
            <pc:sldMk cId="0" sldId="332"/>
            <ac:spMk id="32" creationId="{1317727D-5C4E-BAD4-DB83-E9C07D601AF9}"/>
          </ac:spMkLst>
        </pc:spChg>
        <pc:spChg chg="add del mod">
          <ac:chgData name="Federico Antonio Canu" userId="67612557-5bbe-4696-967b-a8d2eb0e7e04" providerId="ADAL" clId="{ADF2943E-4BA9-43B4-BB5C-98FC4E9B187E}" dt="2023-06-21T12:46:38.532" v="482" actId="478"/>
          <ac:spMkLst>
            <pc:docMk/>
            <pc:sldMk cId="0" sldId="332"/>
            <ac:spMk id="33" creationId="{950A0B6A-6570-94BB-BB9A-9A44A69ECA80}"/>
          </ac:spMkLst>
        </pc:spChg>
        <pc:spChg chg="add del mod">
          <ac:chgData name="Federico Antonio Canu" userId="67612557-5bbe-4696-967b-a8d2eb0e7e04" providerId="ADAL" clId="{ADF2943E-4BA9-43B4-BB5C-98FC4E9B187E}" dt="2023-06-21T12:46:38.532" v="482" actId="478"/>
          <ac:spMkLst>
            <pc:docMk/>
            <pc:sldMk cId="0" sldId="332"/>
            <ac:spMk id="34" creationId="{C8027DCE-F402-B4A0-8A39-21ADEE0B228C}"/>
          </ac:spMkLst>
        </pc:spChg>
        <pc:spChg chg="add del mod">
          <ac:chgData name="Federico Antonio Canu" userId="67612557-5bbe-4696-967b-a8d2eb0e7e04" providerId="ADAL" clId="{ADF2943E-4BA9-43B4-BB5C-98FC4E9B187E}" dt="2023-06-21T12:46:38.532" v="482" actId="478"/>
          <ac:spMkLst>
            <pc:docMk/>
            <pc:sldMk cId="0" sldId="332"/>
            <ac:spMk id="35" creationId="{D2AF55AE-AF64-560C-06B6-DEEAB7A58593}"/>
          </ac:spMkLst>
        </pc:spChg>
        <pc:spChg chg="add del mod">
          <ac:chgData name="Federico Antonio Canu" userId="67612557-5bbe-4696-967b-a8d2eb0e7e04" providerId="ADAL" clId="{ADF2943E-4BA9-43B4-BB5C-98FC4E9B187E}" dt="2023-06-21T12:46:38.532" v="482" actId="478"/>
          <ac:spMkLst>
            <pc:docMk/>
            <pc:sldMk cId="0" sldId="332"/>
            <ac:spMk id="36" creationId="{170ECBF2-AE7C-6571-6A6D-1AF0C38E54C8}"/>
          </ac:spMkLst>
        </pc:spChg>
        <pc:spChg chg="add mod">
          <ac:chgData name="Federico Antonio Canu" userId="67612557-5bbe-4696-967b-a8d2eb0e7e04" providerId="ADAL" clId="{ADF2943E-4BA9-43B4-BB5C-98FC4E9B187E}" dt="2023-06-21T12:46:38.841" v="483"/>
          <ac:spMkLst>
            <pc:docMk/>
            <pc:sldMk cId="0" sldId="332"/>
            <ac:spMk id="37" creationId="{958359C8-764E-EAD4-EC31-FBF281DD5359}"/>
          </ac:spMkLst>
        </pc:spChg>
        <pc:spChg chg="add mod">
          <ac:chgData name="Federico Antonio Canu" userId="67612557-5bbe-4696-967b-a8d2eb0e7e04" providerId="ADAL" clId="{ADF2943E-4BA9-43B4-BB5C-98FC4E9B187E}" dt="2023-06-21T12:46:38.841" v="483"/>
          <ac:spMkLst>
            <pc:docMk/>
            <pc:sldMk cId="0" sldId="332"/>
            <ac:spMk id="38" creationId="{B8A650CC-D2F6-42C8-7811-3B7AE002C91D}"/>
          </ac:spMkLst>
        </pc:spChg>
        <pc:spChg chg="add mod">
          <ac:chgData name="Federico Antonio Canu" userId="67612557-5bbe-4696-967b-a8d2eb0e7e04" providerId="ADAL" clId="{ADF2943E-4BA9-43B4-BB5C-98FC4E9B187E}" dt="2023-06-21T12:46:38.841" v="483"/>
          <ac:spMkLst>
            <pc:docMk/>
            <pc:sldMk cId="0" sldId="332"/>
            <ac:spMk id="39" creationId="{EE52520E-37A6-8DB8-7CBF-50AD4CC0288C}"/>
          </ac:spMkLst>
        </pc:spChg>
        <pc:spChg chg="add mod">
          <ac:chgData name="Federico Antonio Canu" userId="67612557-5bbe-4696-967b-a8d2eb0e7e04" providerId="ADAL" clId="{ADF2943E-4BA9-43B4-BB5C-98FC4E9B187E}" dt="2023-06-21T12:46:38.841" v="483"/>
          <ac:spMkLst>
            <pc:docMk/>
            <pc:sldMk cId="0" sldId="332"/>
            <ac:spMk id="40" creationId="{49A0A817-8451-C375-AA7A-65367AF4757E}"/>
          </ac:spMkLst>
        </pc:spChg>
        <pc:spChg chg="add mod">
          <ac:chgData name="Federico Antonio Canu" userId="67612557-5bbe-4696-967b-a8d2eb0e7e04" providerId="ADAL" clId="{ADF2943E-4BA9-43B4-BB5C-98FC4E9B187E}" dt="2023-06-21T12:46:38.841" v="483"/>
          <ac:spMkLst>
            <pc:docMk/>
            <pc:sldMk cId="0" sldId="332"/>
            <ac:spMk id="41" creationId="{ED88208A-A4CE-709F-0828-92C7A81BF105}"/>
          </ac:spMkLst>
        </pc:spChg>
        <pc:spChg chg="add mod">
          <ac:chgData name="Federico Antonio Canu" userId="67612557-5bbe-4696-967b-a8d2eb0e7e04" providerId="ADAL" clId="{ADF2943E-4BA9-43B4-BB5C-98FC4E9B187E}" dt="2023-06-21T12:46:38.841" v="483"/>
          <ac:spMkLst>
            <pc:docMk/>
            <pc:sldMk cId="0" sldId="332"/>
            <ac:spMk id="42" creationId="{E61F24F2-0208-3250-F973-97AF4D5C3478}"/>
          </ac:spMkLst>
        </pc:spChg>
        <pc:spChg chg="add mod">
          <ac:chgData name="Federico Antonio Canu" userId="67612557-5bbe-4696-967b-a8d2eb0e7e04" providerId="ADAL" clId="{ADF2943E-4BA9-43B4-BB5C-98FC4E9B187E}" dt="2023-06-21T12:46:38.841" v="483"/>
          <ac:spMkLst>
            <pc:docMk/>
            <pc:sldMk cId="0" sldId="332"/>
            <ac:spMk id="43" creationId="{A7902BD5-DA42-794F-0430-7141A0F51305}"/>
          </ac:spMkLst>
        </pc:spChg>
        <pc:picChg chg="add mod">
          <ac:chgData name="Federico Antonio Canu" userId="67612557-5bbe-4696-967b-a8d2eb0e7e04" providerId="ADAL" clId="{ADF2943E-4BA9-43B4-BB5C-98FC4E9B187E}" dt="2023-06-21T12:38:50.681" v="398"/>
          <ac:picMkLst>
            <pc:docMk/>
            <pc:sldMk cId="0" sldId="332"/>
            <ac:picMk id="31" creationId="{ED6FA2E2-BD0C-984D-3789-43CE3EFF8650}"/>
          </ac:picMkLst>
        </pc:picChg>
        <pc:cxnChg chg="add mod">
          <ac:chgData name="Federico Antonio Canu" userId="67612557-5bbe-4696-967b-a8d2eb0e7e04" providerId="ADAL" clId="{ADF2943E-4BA9-43B4-BB5C-98FC4E9B187E}" dt="2023-06-21T12:38:50.681" v="398"/>
          <ac:cxnSpMkLst>
            <pc:docMk/>
            <pc:sldMk cId="0" sldId="332"/>
            <ac:cxnSpMk id="29" creationId="{385AB67A-4345-773B-2ACF-278691FB2457}"/>
          </ac:cxnSpMkLst>
        </pc:cxnChg>
      </pc:sldChg>
      <pc:sldChg chg="addSp delSp modSp add mod">
        <pc:chgData name="Federico Antonio Canu" userId="67612557-5bbe-4696-967b-a8d2eb0e7e04" providerId="ADAL" clId="{ADF2943E-4BA9-43B4-BB5C-98FC4E9B187E}" dt="2023-06-21T12:47:15.901" v="489"/>
        <pc:sldMkLst>
          <pc:docMk/>
          <pc:sldMk cId="0" sldId="333"/>
        </pc:sldMkLst>
        <pc:spChg chg="add mod">
          <ac:chgData name="Federico Antonio Canu" userId="67612557-5bbe-4696-967b-a8d2eb0e7e04" providerId="ADAL" clId="{ADF2943E-4BA9-43B4-BB5C-98FC4E9B187E}" dt="2023-06-21T12:38:59.323" v="401"/>
          <ac:spMkLst>
            <pc:docMk/>
            <pc:sldMk cId="0" sldId="333"/>
            <ac:spMk id="3" creationId="{93662A55-1CE7-52D6-F8FA-7FB086907C13}"/>
          </ac:spMkLst>
        </pc:spChg>
        <pc:spChg chg="add mod">
          <ac:chgData name="Federico Antonio Canu" userId="67612557-5bbe-4696-967b-a8d2eb0e7e04" providerId="ADAL" clId="{ADF2943E-4BA9-43B4-BB5C-98FC4E9B187E}" dt="2023-06-21T12:38:59.323" v="401"/>
          <ac:spMkLst>
            <pc:docMk/>
            <pc:sldMk cId="0" sldId="333"/>
            <ac:spMk id="7" creationId="{EAC66072-DD43-B9E7-B1BB-B4B2399B0F44}"/>
          </ac:spMkLst>
        </pc:spChg>
        <pc:spChg chg="add del mod">
          <ac:chgData name="Federico Antonio Canu" userId="67612557-5bbe-4696-967b-a8d2eb0e7e04" providerId="ADAL" clId="{ADF2943E-4BA9-43B4-BB5C-98FC4E9B187E}" dt="2023-06-21T12:47:14.927" v="488" actId="478"/>
          <ac:spMkLst>
            <pc:docMk/>
            <pc:sldMk cId="0" sldId="333"/>
            <ac:spMk id="9" creationId="{34474799-5CD5-48BB-01F7-AAF05CA9141A}"/>
          </ac:spMkLst>
        </pc:spChg>
        <pc:spChg chg="add del mod">
          <ac:chgData name="Federico Antonio Canu" userId="67612557-5bbe-4696-967b-a8d2eb0e7e04" providerId="ADAL" clId="{ADF2943E-4BA9-43B4-BB5C-98FC4E9B187E}" dt="2023-06-21T12:47:14.927" v="488" actId="478"/>
          <ac:spMkLst>
            <pc:docMk/>
            <pc:sldMk cId="0" sldId="333"/>
            <ac:spMk id="10" creationId="{3637CAD9-B423-435F-66B0-4D74AE8614FA}"/>
          </ac:spMkLst>
        </pc:spChg>
        <pc:spChg chg="add del mod">
          <ac:chgData name="Federico Antonio Canu" userId="67612557-5bbe-4696-967b-a8d2eb0e7e04" providerId="ADAL" clId="{ADF2943E-4BA9-43B4-BB5C-98FC4E9B187E}" dt="2023-06-21T12:47:14.927" v="488" actId="478"/>
          <ac:spMkLst>
            <pc:docMk/>
            <pc:sldMk cId="0" sldId="333"/>
            <ac:spMk id="11" creationId="{F16EED08-3C77-BFD3-F4FB-0A9B87079965}"/>
          </ac:spMkLst>
        </pc:spChg>
        <pc:spChg chg="add del mod">
          <ac:chgData name="Federico Antonio Canu" userId="67612557-5bbe-4696-967b-a8d2eb0e7e04" providerId="ADAL" clId="{ADF2943E-4BA9-43B4-BB5C-98FC4E9B187E}" dt="2023-06-21T12:47:14.927" v="488" actId="478"/>
          <ac:spMkLst>
            <pc:docMk/>
            <pc:sldMk cId="0" sldId="333"/>
            <ac:spMk id="12" creationId="{95BB8836-128A-8EA3-AE7C-257A9DF63B72}"/>
          </ac:spMkLst>
        </pc:spChg>
        <pc:spChg chg="add del mod">
          <ac:chgData name="Federico Antonio Canu" userId="67612557-5bbe-4696-967b-a8d2eb0e7e04" providerId="ADAL" clId="{ADF2943E-4BA9-43B4-BB5C-98FC4E9B187E}" dt="2023-06-21T12:47:14.927" v="488" actId="478"/>
          <ac:spMkLst>
            <pc:docMk/>
            <pc:sldMk cId="0" sldId="333"/>
            <ac:spMk id="13" creationId="{F7DE380B-1E92-0574-0127-DB3A9092E700}"/>
          </ac:spMkLst>
        </pc:spChg>
        <pc:spChg chg="add mod">
          <ac:chgData name="Federico Antonio Canu" userId="67612557-5bbe-4696-967b-a8d2eb0e7e04" providerId="ADAL" clId="{ADF2943E-4BA9-43B4-BB5C-98FC4E9B187E}" dt="2023-06-21T12:47:15.901" v="489"/>
          <ac:spMkLst>
            <pc:docMk/>
            <pc:sldMk cId="0" sldId="333"/>
            <ac:spMk id="14" creationId="{AB145816-E9DF-3BFE-ECB6-8FA53DDE664A}"/>
          </ac:spMkLst>
        </pc:spChg>
        <pc:spChg chg="add mod">
          <ac:chgData name="Federico Antonio Canu" userId="67612557-5bbe-4696-967b-a8d2eb0e7e04" providerId="ADAL" clId="{ADF2943E-4BA9-43B4-BB5C-98FC4E9B187E}" dt="2023-06-21T12:47:15.901" v="489"/>
          <ac:spMkLst>
            <pc:docMk/>
            <pc:sldMk cId="0" sldId="333"/>
            <ac:spMk id="15" creationId="{D4C741E2-2EC1-7C8F-8EA1-79A3E41C999D}"/>
          </ac:spMkLst>
        </pc:spChg>
        <pc:spChg chg="add mod">
          <ac:chgData name="Federico Antonio Canu" userId="67612557-5bbe-4696-967b-a8d2eb0e7e04" providerId="ADAL" clId="{ADF2943E-4BA9-43B4-BB5C-98FC4E9B187E}" dt="2023-06-21T12:47:15.901" v="489"/>
          <ac:spMkLst>
            <pc:docMk/>
            <pc:sldMk cId="0" sldId="333"/>
            <ac:spMk id="16" creationId="{7A69266E-78ED-767C-09C3-4EA9626A6DBB}"/>
          </ac:spMkLst>
        </pc:spChg>
        <pc:spChg chg="add mod">
          <ac:chgData name="Federico Antonio Canu" userId="67612557-5bbe-4696-967b-a8d2eb0e7e04" providerId="ADAL" clId="{ADF2943E-4BA9-43B4-BB5C-98FC4E9B187E}" dt="2023-06-21T12:47:15.901" v="489"/>
          <ac:spMkLst>
            <pc:docMk/>
            <pc:sldMk cId="0" sldId="333"/>
            <ac:spMk id="17" creationId="{D764816A-0116-B78E-B421-870A87C979DF}"/>
          </ac:spMkLst>
        </pc:spChg>
        <pc:spChg chg="add mod">
          <ac:chgData name="Federico Antonio Canu" userId="67612557-5bbe-4696-967b-a8d2eb0e7e04" providerId="ADAL" clId="{ADF2943E-4BA9-43B4-BB5C-98FC4E9B187E}" dt="2023-06-21T12:47:15.901" v="489"/>
          <ac:spMkLst>
            <pc:docMk/>
            <pc:sldMk cId="0" sldId="333"/>
            <ac:spMk id="18" creationId="{7AD7223F-1C66-6142-73E6-FC7AAE32CA66}"/>
          </ac:spMkLst>
        </pc:spChg>
        <pc:spChg chg="add mod">
          <ac:chgData name="Federico Antonio Canu" userId="67612557-5bbe-4696-967b-a8d2eb0e7e04" providerId="ADAL" clId="{ADF2943E-4BA9-43B4-BB5C-98FC4E9B187E}" dt="2023-06-21T12:47:15.901" v="489"/>
          <ac:spMkLst>
            <pc:docMk/>
            <pc:sldMk cId="0" sldId="333"/>
            <ac:spMk id="19" creationId="{69587570-23DC-643D-895D-5E290C7C9398}"/>
          </ac:spMkLst>
        </pc:spChg>
        <pc:spChg chg="add mod">
          <ac:chgData name="Federico Antonio Canu" userId="67612557-5bbe-4696-967b-a8d2eb0e7e04" providerId="ADAL" clId="{ADF2943E-4BA9-43B4-BB5C-98FC4E9B187E}" dt="2023-06-21T12:47:15.901" v="489"/>
          <ac:spMkLst>
            <pc:docMk/>
            <pc:sldMk cId="0" sldId="333"/>
            <ac:spMk id="20" creationId="{43902743-CA1F-F299-9D36-06FB21EB0297}"/>
          </ac:spMkLst>
        </pc:spChg>
        <pc:picChg chg="add mod">
          <ac:chgData name="Federico Antonio Canu" userId="67612557-5bbe-4696-967b-a8d2eb0e7e04" providerId="ADAL" clId="{ADF2943E-4BA9-43B4-BB5C-98FC4E9B187E}" dt="2023-06-21T12:38:59.323" v="401"/>
          <ac:picMkLst>
            <pc:docMk/>
            <pc:sldMk cId="0" sldId="333"/>
            <ac:picMk id="8" creationId="{8CB0F620-875B-C5A8-D840-F534F423A655}"/>
          </ac:picMkLst>
        </pc:picChg>
        <pc:cxnChg chg="add mod">
          <ac:chgData name="Federico Antonio Canu" userId="67612557-5bbe-4696-967b-a8d2eb0e7e04" providerId="ADAL" clId="{ADF2943E-4BA9-43B4-BB5C-98FC4E9B187E}" dt="2023-06-21T12:38:59.323" v="401"/>
          <ac:cxnSpMkLst>
            <pc:docMk/>
            <pc:sldMk cId="0" sldId="333"/>
            <ac:cxnSpMk id="6" creationId="{F07A78DE-1F82-A313-9156-D5A4B6D5CE28}"/>
          </ac:cxnSpMkLst>
        </pc:cxnChg>
      </pc:sldChg>
      <pc:sldChg chg="addSp delSp modSp add mod">
        <pc:chgData name="Federico Antonio Canu" userId="67612557-5bbe-4696-967b-a8d2eb0e7e04" providerId="ADAL" clId="{ADF2943E-4BA9-43B4-BB5C-98FC4E9B187E}" dt="2023-06-21T12:48:26.609" v="495" actId="208"/>
        <pc:sldMkLst>
          <pc:docMk/>
          <pc:sldMk cId="0" sldId="357"/>
        </pc:sldMkLst>
        <pc:spChg chg="add mod">
          <ac:chgData name="Federico Antonio Canu" userId="67612557-5bbe-4696-967b-a8d2eb0e7e04" providerId="ADAL" clId="{ADF2943E-4BA9-43B4-BB5C-98FC4E9B187E}" dt="2023-06-21T12:39:05.999" v="403"/>
          <ac:spMkLst>
            <pc:docMk/>
            <pc:sldMk cId="0" sldId="357"/>
            <ac:spMk id="3" creationId="{DB9CF974-F3CC-E201-9289-C4421580C40F}"/>
          </ac:spMkLst>
        </pc:spChg>
        <pc:spChg chg="add mod">
          <ac:chgData name="Federico Antonio Canu" userId="67612557-5bbe-4696-967b-a8d2eb0e7e04" providerId="ADAL" clId="{ADF2943E-4BA9-43B4-BB5C-98FC4E9B187E}" dt="2023-06-21T12:39:05.999" v="403"/>
          <ac:spMkLst>
            <pc:docMk/>
            <pc:sldMk cId="0" sldId="357"/>
            <ac:spMk id="5" creationId="{578BD22C-9552-35E2-7B96-DD70444BE581}"/>
          </ac:spMkLst>
        </pc:spChg>
        <pc:spChg chg="add del mod">
          <ac:chgData name="Federico Antonio Canu" userId="67612557-5bbe-4696-967b-a8d2eb0e7e04" providerId="ADAL" clId="{ADF2943E-4BA9-43B4-BB5C-98FC4E9B187E}" dt="2023-06-21T12:47:57.003" v="491" actId="478"/>
          <ac:spMkLst>
            <pc:docMk/>
            <pc:sldMk cId="0" sldId="357"/>
            <ac:spMk id="7" creationId="{9ED082EA-2DF6-C32A-88E0-B59A19780835}"/>
          </ac:spMkLst>
        </pc:spChg>
        <pc:spChg chg="add del mod">
          <ac:chgData name="Federico Antonio Canu" userId="67612557-5bbe-4696-967b-a8d2eb0e7e04" providerId="ADAL" clId="{ADF2943E-4BA9-43B4-BB5C-98FC4E9B187E}" dt="2023-06-21T12:47:57.003" v="491" actId="478"/>
          <ac:spMkLst>
            <pc:docMk/>
            <pc:sldMk cId="0" sldId="357"/>
            <ac:spMk id="8" creationId="{14C5D636-F5AB-C0D4-B6AD-C83B5A14A033}"/>
          </ac:spMkLst>
        </pc:spChg>
        <pc:spChg chg="add del mod">
          <ac:chgData name="Federico Antonio Canu" userId="67612557-5bbe-4696-967b-a8d2eb0e7e04" providerId="ADAL" clId="{ADF2943E-4BA9-43B4-BB5C-98FC4E9B187E}" dt="2023-06-21T12:47:57.003" v="491" actId="478"/>
          <ac:spMkLst>
            <pc:docMk/>
            <pc:sldMk cId="0" sldId="357"/>
            <ac:spMk id="10" creationId="{D7880D4A-C068-309E-1028-2D7B560E402D}"/>
          </ac:spMkLst>
        </pc:spChg>
        <pc:spChg chg="add del mod">
          <ac:chgData name="Federico Antonio Canu" userId="67612557-5bbe-4696-967b-a8d2eb0e7e04" providerId="ADAL" clId="{ADF2943E-4BA9-43B4-BB5C-98FC4E9B187E}" dt="2023-06-21T12:47:57.003" v="491" actId="478"/>
          <ac:spMkLst>
            <pc:docMk/>
            <pc:sldMk cId="0" sldId="357"/>
            <ac:spMk id="11" creationId="{F96A35EE-037B-513F-4922-D75657FE84C0}"/>
          </ac:spMkLst>
        </pc:spChg>
        <pc:spChg chg="add del mod">
          <ac:chgData name="Federico Antonio Canu" userId="67612557-5bbe-4696-967b-a8d2eb0e7e04" providerId="ADAL" clId="{ADF2943E-4BA9-43B4-BB5C-98FC4E9B187E}" dt="2023-06-21T12:47:57.003" v="491" actId="478"/>
          <ac:spMkLst>
            <pc:docMk/>
            <pc:sldMk cId="0" sldId="357"/>
            <ac:spMk id="12" creationId="{C707F1A7-5945-6334-C61C-F4E5E8A5EB0A}"/>
          </ac:spMkLst>
        </pc:spChg>
        <pc:spChg chg="add mod">
          <ac:chgData name="Federico Antonio Canu" userId="67612557-5bbe-4696-967b-a8d2eb0e7e04" providerId="ADAL" clId="{ADF2943E-4BA9-43B4-BB5C-98FC4E9B187E}" dt="2023-06-21T12:47:57.536" v="492"/>
          <ac:spMkLst>
            <pc:docMk/>
            <pc:sldMk cId="0" sldId="357"/>
            <ac:spMk id="13" creationId="{BD854402-80C2-C028-942C-CE6B78211F70}"/>
          </ac:spMkLst>
        </pc:spChg>
        <pc:spChg chg="add mod">
          <ac:chgData name="Federico Antonio Canu" userId="67612557-5bbe-4696-967b-a8d2eb0e7e04" providerId="ADAL" clId="{ADF2943E-4BA9-43B4-BB5C-98FC4E9B187E}" dt="2023-06-21T12:47:57.536" v="492"/>
          <ac:spMkLst>
            <pc:docMk/>
            <pc:sldMk cId="0" sldId="357"/>
            <ac:spMk id="14" creationId="{C81FD4D3-3226-47FF-5612-AEA898B75122}"/>
          </ac:spMkLst>
        </pc:spChg>
        <pc:spChg chg="add mod">
          <ac:chgData name="Federico Antonio Canu" userId="67612557-5bbe-4696-967b-a8d2eb0e7e04" providerId="ADAL" clId="{ADF2943E-4BA9-43B4-BB5C-98FC4E9B187E}" dt="2023-06-21T12:47:57.536" v="492"/>
          <ac:spMkLst>
            <pc:docMk/>
            <pc:sldMk cId="0" sldId="357"/>
            <ac:spMk id="15" creationId="{D7EFEF7E-5989-41D0-AC44-3B02DF953732}"/>
          </ac:spMkLst>
        </pc:spChg>
        <pc:spChg chg="add mod">
          <ac:chgData name="Federico Antonio Canu" userId="67612557-5bbe-4696-967b-a8d2eb0e7e04" providerId="ADAL" clId="{ADF2943E-4BA9-43B4-BB5C-98FC4E9B187E}" dt="2023-06-21T12:47:57.536" v="492"/>
          <ac:spMkLst>
            <pc:docMk/>
            <pc:sldMk cId="0" sldId="357"/>
            <ac:spMk id="16" creationId="{8787308D-A939-9796-16BE-285A6AA1F329}"/>
          </ac:spMkLst>
        </pc:spChg>
        <pc:spChg chg="add mod">
          <ac:chgData name="Federico Antonio Canu" userId="67612557-5bbe-4696-967b-a8d2eb0e7e04" providerId="ADAL" clId="{ADF2943E-4BA9-43B4-BB5C-98FC4E9B187E}" dt="2023-06-21T12:47:57.536" v="492"/>
          <ac:spMkLst>
            <pc:docMk/>
            <pc:sldMk cId="0" sldId="357"/>
            <ac:spMk id="17" creationId="{09031B0F-5485-C79A-DDCE-6AF05F781192}"/>
          </ac:spMkLst>
        </pc:spChg>
        <pc:spChg chg="add mod">
          <ac:chgData name="Federico Antonio Canu" userId="67612557-5bbe-4696-967b-a8d2eb0e7e04" providerId="ADAL" clId="{ADF2943E-4BA9-43B4-BB5C-98FC4E9B187E}" dt="2023-06-21T12:47:57.536" v="492"/>
          <ac:spMkLst>
            <pc:docMk/>
            <pc:sldMk cId="0" sldId="357"/>
            <ac:spMk id="18" creationId="{934FA6D3-AC8C-95C1-9F28-60140CB318C3}"/>
          </ac:spMkLst>
        </pc:spChg>
        <pc:spChg chg="add mod">
          <ac:chgData name="Federico Antonio Canu" userId="67612557-5bbe-4696-967b-a8d2eb0e7e04" providerId="ADAL" clId="{ADF2943E-4BA9-43B4-BB5C-98FC4E9B187E}" dt="2023-06-21T12:47:57.536" v="492"/>
          <ac:spMkLst>
            <pc:docMk/>
            <pc:sldMk cId="0" sldId="357"/>
            <ac:spMk id="19" creationId="{F593C5A9-3103-8731-72B9-9664821E013A}"/>
          </ac:spMkLst>
        </pc:spChg>
        <pc:spChg chg="add mod">
          <ac:chgData name="Federico Antonio Canu" userId="67612557-5bbe-4696-967b-a8d2eb0e7e04" providerId="ADAL" clId="{ADF2943E-4BA9-43B4-BB5C-98FC4E9B187E}" dt="2023-06-21T12:48:26.609" v="495" actId="208"/>
          <ac:spMkLst>
            <pc:docMk/>
            <pc:sldMk cId="0" sldId="357"/>
            <ac:spMk id="20" creationId="{750405DD-5CDC-7BF2-9436-C8149ACD0BEE}"/>
          </ac:spMkLst>
        </pc:spChg>
        <pc:picChg chg="add mod">
          <ac:chgData name="Federico Antonio Canu" userId="67612557-5bbe-4696-967b-a8d2eb0e7e04" providerId="ADAL" clId="{ADF2943E-4BA9-43B4-BB5C-98FC4E9B187E}" dt="2023-06-21T12:39:05.999" v="403"/>
          <ac:picMkLst>
            <pc:docMk/>
            <pc:sldMk cId="0" sldId="357"/>
            <ac:picMk id="6" creationId="{F6AC7EC5-EB4C-8AA3-6100-3CF167C08D6F}"/>
          </ac:picMkLst>
        </pc:picChg>
        <pc:cxnChg chg="add mod">
          <ac:chgData name="Federico Antonio Canu" userId="67612557-5bbe-4696-967b-a8d2eb0e7e04" providerId="ADAL" clId="{ADF2943E-4BA9-43B4-BB5C-98FC4E9B187E}" dt="2023-06-21T12:39:05.999" v="403"/>
          <ac:cxnSpMkLst>
            <pc:docMk/>
            <pc:sldMk cId="0" sldId="357"/>
            <ac:cxnSpMk id="4" creationId="{16F93B90-DD51-A441-1F0C-1998455003A6}"/>
          </ac:cxnSpMkLst>
        </pc:cxnChg>
      </pc:sldChg>
      <pc:sldChg chg="addSp delSp modSp add mod">
        <pc:chgData name="Federico Antonio Canu" userId="67612557-5bbe-4696-967b-a8d2eb0e7e04" providerId="ADAL" clId="{ADF2943E-4BA9-43B4-BB5C-98FC4E9B187E}" dt="2023-06-21T12:45:24.974" v="468" actId="1076"/>
        <pc:sldMkLst>
          <pc:docMk/>
          <pc:sldMk cId="3130969637" sldId="359"/>
        </pc:sldMkLst>
        <pc:spChg chg="add mod">
          <ac:chgData name="Federico Antonio Canu" userId="67612557-5bbe-4696-967b-a8d2eb0e7e04" providerId="ADAL" clId="{ADF2943E-4BA9-43B4-BB5C-98FC4E9B187E}" dt="2023-06-21T12:38:46.581" v="396"/>
          <ac:spMkLst>
            <pc:docMk/>
            <pc:sldMk cId="3130969637" sldId="359"/>
            <ac:spMk id="2" creationId="{4D69ED7A-268F-84C4-0ACE-6FF3BEBB1D69}"/>
          </ac:spMkLst>
        </pc:spChg>
        <pc:spChg chg="add mod">
          <ac:chgData name="Federico Antonio Canu" userId="67612557-5bbe-4696-967b-a8d2eb0e7e04" providerId="ADAL" clId="{ADF2943E-4BA9-43B4-BB5C-98FC4E9B187E}" dt="2023-06-21T12:38:46.581" v="396"/>
          <ac:spMkLst>
            <pc:docMk/>
            <pc:sldMk cId="3130969637" sldId="359"/>
            <ac:spMk id="4" creationId="{10811AE0-6371-3A5F-5D2D-03C80FC8E84A}"/>
          </ac:spMkLst>
        </pc:spChg>
        <pc:spChg chg="add del mod">
          <ac:chgData name="Federico Antonio Canu" userId="67612557-5bbe-4696-967b-a8d2eb0e7e04" providerId="ADAL" clId="{ADF2943E-4BA9-43B4-BB5C-98FC4E9B187E}" dt="2023-06-21T12:41:57.705" v="424" actId="478"/>
          <ac:spMkLst>
            <pc:docMk/>
            <pc:sldMk cId="3130969637" sldId="359"/>
            <ac:spMk id="8" creationId="{DC6C9B01-9764-ED8A-C84A-2C197888B9E2}"/>
          </ac:spMkLst>
        </pc:spChg>
        <pc:spChg chg="add del mod">
          <ac:chgData name="Federico Antonio Canu" userId="67612557-5bbe-4696-967b-a8d2eb0e7e04" providerId="ADAL" clId="{ADF2943E-4BA9-43B4-BB5C-98FC4E9B187E}" dt="2023-06-21T12:41:57.705" v="424" actId="478"/>
          <ac:spMkLst>
            <pc:docMk/>
            <pc:sldMk cId="3130969637" sldId="359"/>
            <ac:spMk id="9" creationId="{A3D73DDB-393D-9544-A897-C460DBF3DE92}"/>
          </ac:spMkLst>
        </pc:spChg>
        <pc:spChg chg="add del mod">
          <ac:chgData name="Federico Antonio Canu" userId="67612557-5bbe-4696-967b-a8d2eb0e7e04" providerId="ADAL" clId="{ADF2943E-4BA9-43B4-BB5C-98FC4E9B187E}" dt="2023-06-21T12:41:57.705" v="424" actId="478"/>
          <ac:spMkLst>
            <pc:docMk/>
            <pc:sldMk cId="3130969637" sldId="359"/>
            <ac:spMk id="10" creationId="{5A495184-873D-43F6-2B1B-D9F31420D953}"/>
          </ac:spMkLst>
        </pc:spChg>
        <pc:spChg chg="add del mod">
          <ac:chgData name="Federico Antonio Canu" userId="67612557-5bbe-4696-967b-a8d2eb0e7e04" providerId="ADAL" clId="{ADF2943E-4BA9-43B4-BB5C-98FC4E9B187E}" dt="2023-06-21T12:41:57.705" v="424" actId="478"/>
          <ac:spMkLst>
            <pc:docMk/>
            <pc:sldMk cId="3130969637" sldId="359"/>
            <ac:spMk id="11" creationId="{072C957E-4093-B101-64DD-C8EE91B5FAC4}"/>
          </ac:spMkLst>
        </pc:spChg>
        <pc:spChg chg="add del mod">
          <ac:chgData name="Federico Antonio Canu" userId="67612557-5bbe-4696-967b-a8d2eb0e7e04" providerId="ADAL" clId="{ADF2943E-4BA9-43B4-BB5C-98FC4E9B187E}" dt="2023-06-21T12:41:57.705" v="424" actId="478"/>
          <ac:spMkLst>
            <pc:docMk/>
            <pc:sldMk cId="3130969637" sldId="359"/>
            <ac:spMk id="12" creationId="{739319E3-67C9-1D29-4D0C-38C8041F3784}"/>
          </ac:spMkLst>
        </pc:spChg>
        <pc:spChg chg="add mod">
          <ac:chgData name="Federico Antonio Canu" userId="67612557-5bbe-4696-967b-a8d2eb0e7e04" providerId="ADAL" clId="{ADF2943E-4BA9-43B4-BB5C-98FC4E9B187E}" dt="2023-06-21T12:41:58.004" v="425"/>
          <ac:spMkLst>
            <pc:docMk/>
            <pc:sldMk cId="3130969637" sldId="359"/>
            <ac:spMk id="13" creationId="{F36EDD21-4043-E4B7-3413-EAAD9DB94071}"/>
          </ac:spMkLst>
        </pc:spChg>
        <pc:spChg chg="add mod">
          <ac:chgData name="Federico Antonio Canu" userId="67612557-5bbe-4696-967b-a8d2eb0e7e04" providerId="ADAL" clId="{ADF2943E-4BA9-43B4-BB5C-98FC4E9B187E}" dt="2023-06-21T12:41:58.004" v="425"/>
          <ac:spMkLst>
            <pc:docMk/>
            <pc:sldMk cId="3130969637" sldId="359"/>
            <ac:spMk id="14" creationId="{91D46A7D-4AB0-7D68-7BCB-320A1A0A8154}"/>
          </ac:spMkLst>
        </pc:spChg>
        <pc:spChg chg="add mod">
          <ac:chgData name="Federico Antonio Canu" userId="67612557-5bbe-4696-967b-a8d2eb0e7e04" providerId="ADAL" clId="{ADF2943E-4BA9-43B4-BB5C-98FC4E9B187E}" dt="2023-06-21T12:41:58.004" v="425"/>
          <ac:spMkLst>
            <pc:docMk/>
            <pc:sldMk cId="3130969637" sldId="359"/>
            <ac:spMk id="15" creationId="{596BB968-0947-CAC0-933E-8694B22479BB}"/>
          </ac:spMkLst>
        </pc:spChg>
        <pc:spChg chg="add mod">
          <ac:chgData name="Federico Antonio Canu" userId="67612557-5bbe-4696-967b-a8d2eb0e7e04" providerId="ADAL" clId="{ADF2943E-4BA9-43B4-BB5C-98FC4E9B187E}" dt="2023-06-21T12:45:24.974" v="468" actId="1076"/>
          <ac:spMkLst>
            <pc:docMk/>
            <pc:sldMk cId="3130969637" sldId="359"/>
            <ac:spMk id="16" creationId="{D8F12CAB-FFAB-4DFA-5085-0935FF36466D}"/>
          </ac:spMkLst>
        </pc:spChg>
        <pc:spChg chg="add del mod">
          <ac:chgData name="Federico Antonio Canu" userId="67612557-5bbe-4696-967b-a8d2eb0e7e04" providerId="ADAL" clId="{ADF2943E-4BA9-43B4-BB5C-98FC4E9B187E}" dt="2023-06-21T12:43:49.353" v="449" actId="478"/>
          <ac:spMkLst>
            <pc:docMk/>
            <pc:sldMk cId="3130969637" sldId="359"/>
            <ac:spMk id="17" creationId="{FE6D0EC1-B061-F27D-6893-73EF0B191E1C}"/>
          </ac:spMkLst>
        </pc:spChg>
        <pc:spChg chg="add del mod">
          <ac:chgData name="Federico Antonio Canu" userId="67612557-5bbe-4696-967b-a8d2eb0e7e04" providerId="ADAL" clId="{ADF2943E-4BA9-43B4-BB5C-98FC4E9B187E}" dt="2023-06-21T12:43:51.583" v="451"/>
          <ac:spMkLst>
            <pc:docMk/>
            <pc:sldMk cId="3130969637" sldId="359"/>
            <ac:spMk id="18" creationId="{09F1151E-FF55-ACBC-08C2-6C328DA55295}"/>
          </ac:spMkLst>
        </pc:spChg>
        <pc:spChg chg="add mod">
          <ac:chgData name="Federico Antonio Canu" userId="67612557-5bbe-4696-967b-a8d2eb0e7e04" providerId="ADAL" clId="{ADF2943E-4BA9-43B4-BB5C-98FC4E9B187E}" dt="2023-06-21T12:44:02.394" v="452"/>
          <ac:spMkLst>
            <pc:docMk/>
            <pc:sldMk cId="3130969637" sldId="359"/>
            <ac:spMk id="19" creationId="{4A83B5EE-D86B-784F-BD49-9F6AF4A7B7A7}"/>
          </ac:spMkLst>
        </pc:spChg>
        <pc:spChg chg="add mod">
          <ac:chgData name="Federico Antonio Canu" userId="67612557-5bbe-4696-967b-a8d2eb0e7e04" providerId="ADAL" clId="{ADF2943E-4BA9-43B4-BB5C-98FC4E9B187E}" dt="2023-06-21T12:44:06.956" v="453" actId="108"/>
          <ac:spMkLst>
            <pc:docMk/>
            <pc:sldMk cId="3130969637" sldId="359"/>
            <ac:spMk id="20" creationId="{E9B62A2D-3580-7A40-7AF8-D0549BD1EE21}"/>
          </ac:spMkLst>
        </pc:spChg>
        <pc:picChg chg="add mod">
          <ac:chgData name="Federico Antonio Canu" userId="67612557-5bbe-4696-967b-a8d2eb0e7e04" providerId="ADAL" clId="{ADF2943E-4BA9-43B4-BB5C-98FC4E9B187E}" dt="2023-06-21T12:38:46.581" v="396"/>
          <ac:picMkLst>
            <pc:docMk/>
            <pc:sldMk cId="3130969637" sldId="359"/>
            <ac:picMk id="7" creationId="{7D81FAC6-4FA6-ECB3-55D0-232D9899D368}"/>
          </ac:picMkLst>
        </pc:picChg>
        <pc:cxnChg chg="add mod">
          <ac:chgData name="Federico Antonio Canu" userId="67612557-5bbe-4696-967b-a8d2eb0e7e04" providerId="ADAL" clId="{ADF2943E-4BA9-43B4-BB5C-98FC4E9B187E}" dt="2023-06-21T12:38:46.581" v="396"/>
          <ac:cxnSpMkLst>
            <pc:docMk/>
            <pc:sldMk cId="3130969637" sldId="359"/>
            <ac:cxnSpMk id="3" creationId="{27321E35-3FC0-E673-78AB-12B1583479CF}"/>
          </ac:cxnSpMkLst>
        </pc:cxnChg>
      </pc:sldChg>
      <pc:sldChg chg="addSp modSp add del mod">
        <pc:chgData name="Federico Antonio Canu" userId="67612557-5bbe-4696-967b-a8d2eb0e7e04" providerId="ADAL" clId="{ADF2943E-4BA9-43B4-BB5C-98FC4E9B187E}" dt="2023-06-21T12:37:02.914" v="382" actId="47"/>
        <pc:sldMkLst>
          <pc:docMk/>
          <pc:sldMk cId="3699861870" sldId="360"/>
        </pc:sldMkLst>
        <pc:spChg chg="add mod">
          <ac:chgData name="Federico Antonio Canu" userId="67612557-5bbe-4696-967b-a8d2eb0e7e04" providerId="ADAL" clId="{ADF2943E-4BA9-43B4-BB5C-98FC4E9B187E}" dt="2023-06-21T12:35:29.413" v="338"/>
          <ac:spMkLst>
            <pc:docMk/>
            <pc:sldMk cId="3699861870" sldId="360"/>
            <ac:spMk id="4" creationId="{DA95148A-7EE8-A363-793F-31157E5D9AFC}"/>
          </ac:spMkLst>
        </pc:spChg>
        <pc:spChg chg="add mod">
          <ac:chgData name="Federico Antonio Canu" userId="67612557-5bbe-4696-967b-a8d2eb0e7e04" providerId="ADAL" clId="{ADF2943E-4BA9-43B4-BB5C-98FC4E9B187E}" dt="2023-06-21T12:35:29.413" v="338"/>
          <ac:spMkLst>
            <pc:docMk/>
            <pc:sldMk cId="3699861870" sldId="360"/>
            <ac:spMk id="6" creationId="{4C3E3F45-77BC-C487-6958-F00311688EB2}"/>
          </ac:spMkLst>
        </pc:spChg>
        <pc:spChg chg="add mod">
          <ac:chgData name="Federico Antonio Canu" userId="67612557-5bbe-4696-967b-a8d2eb0e7e04" providerId="ADAL" clId="{ADF2943E-4BA9-43B4-BB5C-98FC4E9B187E}" dt="2023-06-21T12:35:29.413" v="338"/>
          <ac:spMkLst>
            <pc:docMk/>
            <pc:sldMk cId="3699861870" sldId="360"/>
            <ac:spMk id="8" creationId="{2227C3FA-222B-FC5C-DA83-546FE858015A}"/>
          </ac:spMkLst>
        </pc:spChg>
        <pc:spChg chg="add mod">
          <ac:chgData name="Federico Antonio Canu" userId="67612557-5bbe-4696-967b-a8d2eb0e7e04" providerId="ADAL" clId="{ADF2943E-4BA9-43B4-BB5C-98FC4E9B187E}" dt="2023-06-21T12:36:05.870" v="346" actId="20577"/>
          <ac:spMkLst>
            <pc:docMk/>
            <pc:sldMk cId="3699861870" sldId="360"/>
            <ac:spMk id="9" creationId="{B55B7D48-60FB-FC60-AEF2-9D3EDC97C8EB}"/>
          </ac:spMkLst>
        </pc:spChg>
        <pc:spChg chg="add mod">
          <ac:chgData name="Federico Antonio Canu" userId="67612557-5bbe-4696-967b-a8d2eb0e7e04" providerId="ADAL" clId="{ADF2943E-4BA9-43B4-BB5C-98FC4E9B187E}" dt="2023-06-21T12:36:10.405" v="350" actId="20577"/>
          <ac:spMkLst>
            <pc:docMk/>
            <pc:sldMk cId="3699861870" sldId="360"/>
            <ac:spMk id="10" creationId="{EC3DB54D-5046-FAF8-F98B-198D25435557}"/>
          </ac:spMkLst>
        </pc:spChg>
        <pc:spChg chg="add mod">
          <ac:chgData name="Federico Antonio Canu" userId="67612557-5bbe-4696-967b-a8d2eb0e7e04" providerId="ADAL" clId="{ADF2943E-4BA9-43B4-BB5C-98FC4E9B187E}" dt="2023-06-21T12:36:30.534" v="371" actId="1076"/>
          <ac:spMkLst>
            <pc:docMk/>
            <pc:sldMk cId="3699861870" sldId="360"/>
            <ac:spMk id="11" creationId="{77DCF478-66CF-EC8F-FEB5-BA910C4A0B71}"/>
          </ac:spMkLst>
        </pc:spChg>
        <pc:spChg chg="add mod">
          <ac:chgData name="Federico Antonio Canu" userId="67612557-5bbe-4696-967b-a8d2eb0e7e04" providerId="ADAL" clId="{ADF2943E-4BA9-43B4-BB5C-98FC4E9B187E}" dt="2023-06-21T12:36:49.013" v="380" actId="1076"/>
          <ac:spMkLst>
            <pc:docMk/>
            <pc:sldMk cId="3699861870" sldId="360"/>
            <ac:spMk id="12" creationId="{491D29F7-8BD4-E9EC-0D43-491D160E4EA8}"/>
          </ac:spMkLst>
        </pc:spChg>
        <pc:picChg chg="add mod">
          <ac:chgData name="Federico Antonio Canu" userId="67612557-5bbe-4696-967b-a8d2eb0e7e04" providerId="ADAL" clId="{ADF2943E-4BA9-43B4-BB5C-98FC4E9B187E}" dt="2023-06-21T12:35:29.413" v="338"/>
          <ac:picMkLst>
            <pc:docMk/>
            <pc:sldMk cId="3699861870" sldId="360"/>
            <ac:picMk id="7" creationId="{F9B844E1-C8F3-044C-919A-14FFBE8391AC}"/>
          </ac:picMkLst>
        </pc:picChg>
        <pc:cxnChg chg="add mod">
          <ac:chgData name="Federico Antonio Canu" userId="67612557-5bbe-4696-967b-a8d2eb0e7e04" providerId="ADAL" clId="{ADF2943E-4BA9-43B4-BB5C-98FC4E9B187E}" dt="2023-06-21T12:35:29.413" v="338"/>
          <ac:cxnSpMkLst>
            <pc:docMk/>
            <pc:sldMk cId="3699861870" sldId="360"/>
            <ac:cxnSpMk id="5" creationId="{3CE34DFA-D64E-8FA1-6982-7B7CB8F4692B}"/>
          </ac:cxnSpMkLst>
        </pc:cxnChg>
      </pc:sldChg>
      <pc:sldChg chg="addSp delSp modSp add mod">
        <pc:chgData name="Federico Antonio Canu" userId="67612557-5bbe-4696-967b-a8d2eb0e7e04" providerId="ADAL" clId="{ADF2943E-4BA9-43B4-BB5C-98FC4E9B187E}" dt="2023-06-21T12:46:19.426" v="481"/>
        <pc:sldMkLst>
          <pc:docMk/>
          <pc:sldMk cId="3533385063" sldId="361"/>
        </pc:sldMkLst>
        <pc:spChg chg="add mod">
          <ac:chgData name="Federico Antonio Canu" userId="67612557-5bbe-4696-967b-a8d2eb0e7e04" providerId="ADAL" clId="{ADF2943E-4BA9-43B4-BB5C-98FC4E9B187E}" dt="2023-06-21T12:37:00.603" v="381"/>
          <ac:spMkLst>
            <pc:docMk/>
            <pc:sldMk cId="3533385063" sldId="361"/>
            <ac:spMk id="2" creationId="{3BAA2898-1775-21BA-4C0A-ADD0DA68ADC8}"/>
          </ac:spMkLst>
        </pc:spChg>
        <pc:spChg chg="add mod">
          <ac:chgData name="Federico Antonio Canu" userId="67612557-5bbe-4696-967b-a8d2eb0e7e04" providerId="ADAL" clId="{ADF2943E-4BA9-43B4-BB5C-98FC4E9B187E}" dt="2023-06-21T12:37:00.603" v="381"/>
          <ac:spMkLst>
            <pc:docMk/>
            <pc:sldMk cId="3533385063" sldId="361"/>
            <ac:spMk id="6" creationId="{9C366966-C60C-FB30-CF96-F9BAACB2E67D}"/>
          </ac:spMkLst>
        </pc:spChg>
        <pc:spChg chg="add mod">
          <ac:chgData name="Federico Antonio Canu" userId="67612557-5bbe-4696-967b-a8d2eb0e7e04" providerId="ADAL" clId="{ADF2943E-4BA9-43B4-BB5C-98FC4E9B187E}" dt="2023-06-21T12:37:00.603" v="381"/>
          <ac:spMkLst>
            <pc:docMk/>
            <pc:sldMk cId="3533385063" sldId="361"/>
            <ac:spMk id="8" creationId="{F565EFAD-37FC-29A7-32F0-D03927B81ECE}"/>
          </ac:spMkLst>
        </pc:spChg>
        <pc:spChg chg="add mod">
          <ac:chgData name="Federico Antonio Canu" userId="67612557-5bbe-4696-967b-a8d2eb0e7e04" providerId="ADAL" clId="{ADF2943E-4BA9-43B4-BB5C-98FC4E9B187E}" dt="2023-06-21T12:37:00.603" v="381"/>
          <ac:spMkLst>
            <pc:docMk/>
            <pc:sldMk cId="3533385063" sldId="361"/>
            <ac:spMk id="9" creationId="{80076779-FFD7-6EBE-426E-178216037FD6}"/>
          </ac:spMkLst>
        </pc:spChg>
        <pc:spChg chg="add mod">
          <ac:chgData name="Federico Antonio Canu" userId="67612557-5bbe-4696-967b-a8d2eb0e7e04" providerId="ADAL" clId="{ADF2943E-4BA9-43B4-BB5C-98FC4E9B187E}" dt="2023-06-21T12:37:00.603" v="381"/>
          <ac:spMkLst>
            <pc:docMk/>
            <pc:sldMk cId="3533385063" sldId="361"/>
            <ac:spMk id="10" creationId="{EA0CE93A-3646-6040-CAD0-908DD79E4783}"/>
          </ac:spMkLst>
        </pc:spChg>
        <pc:spChg chg="add del mod">
          <ac:chgData name="Federico Antonio Canu" userId="67612557-5bbe-4696-967b-a8d2eb0e7e04" providerId="ADAL" clId="{ADF2943E-4BA9-43B4-BB5C-98FC4E9B187E}" dt="2023-06-21T12:46:19.104" v="480" actId="478"/>
          <ac:spMkLst>
            <pc:docMk/>
            <pc:sldMk cId="3533385063" sldId="361"/>
            <ac:spMk id="11" creationId="{A12B98E7-EBCD-DC19-9441-1C562B4D9A79}"/>
          </ac:spMkLst>
        </pc:spChg>
        <pc:spChg chg="add del mod">
          <ac:chgData name="Federico Antonio Canu" userId="67612557-5bbe-4696-967b-a8d2eb0e7e04" providerId="ADAL" clId="{ADF2943E-4BA9-43B4-BB5C-98FC4E9B187E}" dt="2023-06-21T12:46:19.104" v="480" actId="478"/>
          <ac:spMkLst>
            <pc:docMk/>
            <pc:sldMk cId="3533385063" sldId="361"/>
            <ac:spMk id="12" creationId="{8B49D958-F1D2-4F33-F6EB-E7A34671C19F}"/>
          </ac:spMkLst>
        </pc:spChg>
        <pc:spChg chg="add mod">
          <ac:chgData name="Federico Antonio Canu" userId="67612557-5bbe-4696-967b-a8d2eb0e7e04" providerId="ADAL" clId="{ADF2943E-4BA9-43B4-BB5C-98FC4E9B187E}" dt="2023-06-21T12:46:19.426" v="481"/>
          <ac:spMkLst>
            <pc:docMk/>
            <pc:sldMk cId="3533385063" sldId="361"/>
            <ac:spMk id="13" creationId="{AE9C49AC-6385-6A04-65EA-DAC039E0DA7D}"/>
          </ac:spMkLst>
        </pc:spChg>
        <pc:spChg chg="add mod">
          <ac:chgData name="Federico Antonio Canu" userId="67612557-5bbe-4696-967b-a8d2eb0e7e04" providerId="ADAL" clId="{ADF2943E-4BA9-43B4-BB5C-98FC4E9B187E}" dt="2023-06-21T12:46:19.426" v="481"/>
          <ac:spMkLst>
            <pc:docMk/>
            <pc:sldMk cId="3533385063" sldId="361"/>
            <ac:spMk id="14" creationId="{AE417A59-0308-8D27-C47C-1ADE318F7979}"/>
          </ac:spMkLst>
        </pc:spChg>
        <pc:spChg chg="add mod">
          <ac:chgData name="Federico Antonio Canu" userId="67612557-5bbe-4696-967b-a8d2eb0e7e04" providerId="ADAL" clId="{ADF2943E-4BA9-43B4-BB5C-98FC4E9B187E}" dt="2023-06-21T12:46:19.426" v="481"/>
          <ac:spMkLst>
            <pc:docMk/>
            <pc:sldMk cId="3533385063" sldId="361"/>
            <ac:spMk id="15" creationId="{ADCFBD31-EDC7-CE88-B9F5-DD4EDCC02660}"/>
          </ac:spMkLst>
        </pc:spChg>
        <pc:picChg chg="add mod">
          <ac:chgData name="Federico Antonio Canu" userId="67612557-5bbe-4696-967b-a8d2eb0e7e04" providerId="ADAL" clId="{ADF2943E-4BA9-43B4-BB5C-98FC4E9B187E}" dt="2023-06-21T12:37:00.603" v="381"/>
          <ac:picMkLst>
            <pc:docMk/>
            <pc:sldMk cId="3533385063" sldId="361"/>
            <ac:picMk id="7" creationId="{4C58015C-D908-AF8F-A08E-43325348846F}"/>
          </ac:picMkLst>
        </pc:picChg>
        <pc:cxnChg chg="add mod">
          <ac:chgData name="Federico Antonio Canu" userId="67612557-5bbe-4696-967b-a8d2eb0e7e04" providerId="ADAL" clId="{ADF2943E-4BA9-43B4-BB5C-98FC4E9B187E}" dt="2023-06-21T12:37:00.603" v="381"/>
          <ac:cxnSpMkLst>
            <pc:docMk/>
            <pc:sldMk cId="3533385063" sldId="361"/>
            <ac:cxnSpMk id="4" creationId="{B8B37534-DDDC-AED3-4038-C86EBFDEE181}"/>
          </ac:cxnSpMkLst>
        </pc:cxnChg>
      </pc:sldChg>
      <pc:sldChg chg="addSp delSp modSp add mod">
        <pc:chgData name="Federico Antonio Canu" userId="67612557-5bbe-4696-967b-a8d2eb0e7e04" providerId="ADAL" clId="{ADF2943E-4BA9-43B4-BB5C-98FC4E9B187E}" dt="2023-06-21T12:46:03.864" v="475"/>
        <pc:sldMkLst>
          <pc:docMk/>
          <pc:sldMk cId="1926276683" sldId="362"/>
        </pc:sldMkLst>
        <pc:spChg chg="add mod">
          <ac:chgData name="Federico Antonio Canu" userId="67612557-5bbe-4696-967b-a8d2eb0e7e04" providerId="ADAL" clId="{ADF2943E-4BA9-43B4-BB5C-98FC4E9B187E}" dt="2023-06-21T12:38:24.242" v="389"/>
          <ac:spMkLst>
            <pc:docMk/>
            <pc:sldMk cId="1926276683" sldId="362"/>
            <ac:spMk id="5" creationId="{682414B4-1309-BD01-56AB-03A3C3B0C4E7}"/>
          </ac:spMkLst>
        </pc:spChg>
        <pc:spChg chg="add mod">
          <ac:chgData name="Federico Antonio Canu" userId="67612557-5bbe-4696-967b-a8d2eb0e7e04" providerId="ADAL" clId="{ADF2943E-4BA9-43B4-BB5C-98FC4E9B187E}" dt="2023-06-21T12:38:24.242" v="389"/>
          <ac:spMkLst>
            <pc:docMk/>
            <pc:sldMk cId="1926276683" sldId="362"/>
            <ac:spMk id="7" creationId="{504B4544-2062-D07B-F673-D3155C749A63}"/>
          </ac:spMkLst>
        </pc:spChg>
        <pc:spChg chg="add mod">
          <ac:chgData name="Federico Antonio Canu" userId="67612557-5bbe-4696-967b-a8d2eb0e7e04" providerId="ADAL" clId="{ADF2943E-4BA9-43B4-BB5C-98FC4E9B187E}" dt="2023-06-21T12:38:24.242" v="389"/>
          <ac:spMkLst>
            <pc:docMk/>
            <pc:sldMk cId="1926276683" sldId="362"/>
            <ac:spMk id="9" creationId="{D750C8F2-6C84-07FD-A18C-D2A72196CE94}"/>
          </ac:spMkLst>
        </pc:spChg>
        <pc:spChg chg="add mod">
          <ac:chgData name="Federico Antonio Canu" userId="67612557-5bbe-4696-967b-a8d2eb0e7e04" providerId="ADAL" clId="{ADF2943E-4BA9-43B4-BB5C-98FC4E9B187E}" dt="2023-06-21T12:38:24.242" v="389"/>
          <ac:spMkLst>
            <pc:docMk/>
            <pc:sldMk cId="1926276683" sldId="362"/>
            <ac:spMk id="10" creationId="{67C8E838-D1FD-3CAC-A7EF-B554B3209B23}"/>
          </ac:spMkLst>
        </pc:spChg>
        <pc:spChg chg="add mod">
          <ac:chgData name="Federico Antonio Canu" userId="67612557-5bbe-4696-967b-a8d2eb0e7e04" providerId="ADAL" clId="{ADF2943E-4BA9-43B4-BB5C-98FC4E9B187E}" dt="2023-06-21T12:38:24.242" v="389"/>
          <ac:spMkLst>
            <pc:docMk/>
            <pc:sldMk cId="1926276683" sldId="362"/>
            <ac:spMk id="11" creationId="{779A6565-FB76-7DC3-BD04-BD0A087156D2}"/>
          </ac:spMkLst>
        </pc:spChg>
        <pc:spChg chg="add del mod">
          <ac:chgData name="Federico Antonio Canu" userId="67612557-5bbe-4696-967b-a8d2eb0e7e04" providerId="ADAL" clId="{ADF2943E-4BA9-43B4-BB5C-98FC4E9B187E}" dt="2023-06-21T12:46:03.547" v="474" actId="478"/>
          <ac:spMkLst>
            <pc:docMk/>
            <pc:sldMk cId="1926276683" sldId="362"/>
            <ac:spMk id="12" creationId="{9BF5546B-9540-1072-AFA5-B0B5805DB742}"/>
          </ac:spMkLst>
        </pc:spChg>
        <pc:spChg chg="add del mod">
          <ac:chgData name="Federico Antonio Canu" userId="67612557-5bbe-4696-967b-a8d2eb0e7e04" providerId="ADAL" clId="{ADF2943E-4BA9-43B4-BB5C-98FC4E9B187E}" dt="2023-06-21T12:46:03.547" v="474" actId="478"/>
          <ac:spMkLst>
            <pc:docMk/>
            <pc:sldMk cId="1926276683" sldId="362"/>
            <ac:spMk id="13" creationId="{73011DB6-15BA-E86B-B99C-7A77E12175A7}"/>
          </ac:spMkLst>
        </pc:spChg>
        <pc:spChg chg="add mod">
          <ac:chgData name="Federico Antonio Canu" userId="67612557-5bbe-4696-967b-a8d2eb0e7e04" providerId="ADAL" clId="{ADF2943E-4BA9-43B4-BB5C-98FC4E9B187E}" dt="2023-06-21T12:46:03.864" v="475"/>
          <ac:spMkLst>
            <pc:docMk/>
            <pc:sldMk cId="1926276683" sldId="362"/>
            <ac:spMk id="14" creationId="{FE5A016C-A44E-B89A-EE1E-34696AC7D012}"/>
          </ac:spMkLst>
        </pc:spChg>
        <pc:spChg chg="add mod">
          <ac:chgData name="Federico Antonio Canu" userId="67612557-5bbe-4696-967b-a8d2eb0e7e04" providerId="ADAL" clId="{ADF2943E-4BA9-43B4-BB5C-98FC4E9B187E}" dt="2023-06-21T12:46:03.864" v="475"/>
          <ac:spMkLst>
            <pc:docMk/>
            <pc:sldMk cId="1926276683" sldId="362"/>
            <ac:spMk id="15" creationId="{3614C3D4-CD39-2F4B-DDCF-83040F1C02EB}"/>
          </ac:spMkLst>
        </pc:spChg>
        <pc:spChg chg="add mod">
          <ac:chgData name="Federico Antonio Canu" userId="67612557-5bbe-4696-967b-a8d2eb0e7e04" providerId="ADAL" clId="{ADF2943E-4BA9-43B4-BB5C-98FC4E9B187E}" dt="2023-06-21T12:46:03.864" v="475"/>
          <ac:spMkLst>
            <pc:docMk/>
            <pc:sldMk cId="1926276683" sldId="362"/>
            <ac:spMk id="16" creationId="{DE3A0A1B-AA93-9B8E-2949-E5B0C7B15936}"/>
          </ac:spMkLst>
        </pc:spChg>
        <pc:picChg chg="add mod">
          <ac:chgData name="Federico Antonio Canu" userId="67612557-5bbe-4696-967b-a8d2eb0e7e04" providerId="ADAL" clId="{ADF2943E-4BA9-43B4-BB5C-98FC4E9B187E}" dt="2023-06-21T12:38:24.242" v="389"/>
          <ac:picMkLst>
            <pc:docMk/>
            <pc:sldMk cId="1926276683" sldId="362"/>
            <ac:picMk id="8" creationId="{BAAC016D-8944-9F2D-7E59-A3C591FEF628}"/>
          </ac:picMkLst>
        </pc:picChg>
        <pc:cxnChg chg="add mod">
          <ac:chgData name="Federico Antonio Canu" userId="67612557-5bbe-4696-967b-a8d2eb0e7e04" providerId="ADAL" clId="{ADF2943E-4BA9-43B4-BB5C-98FC4E9B187E}" dt="2023-06-21T12:38:24.242" v="389"/>
          <ac:cxnSpMkLst>
            <pc:docMk/>
            <pc:sldMk cId="1926276683" sldId="362"/>
            <ac:cxnSpMk id="6" creationId="{0DB5A348-F18F-27F6-CC61-47D2BC8C783F}"/>
          </ac:cxnSpMkLst>
        </pc:cxnChg>
      </pc:sldChg>
      <pc:sldChg chg="addSp delSp modSp add mod">
        <pc:chgData name="Federico Antonio Canu" userId="67612557-5bbe-4696-967b-a8d2eb0e7e04" providerId="ADAL" clId="{ADF2943E-4BA9-43B4-BB5C-98FC4E9B187E}" dt="2023-06-21T12:45:59.305" v="473"/>
        <pc:sldMkLst>
          <pc:docMk/>
          <pc:sldMk cId="1528348330" sldId="363"/>
        </pc:sldMkLst>
        <pc:spChg chg="mod">
          <ac:chgData name="Federico Antonio Canu" userId="67612557-5bbe-4696-967b-a8d2eb0e7e04" providerId="ADAL" clId="{ADF2943E-4BA9-43B4-BB5C-98FC4E9B187E}" dt="2023-06-21T12:38:31.150" v="391" actId="1076"/>
          <ac:spMkLst>
            <pc:docMk/>
            <pc:sldMk cId="1528348330" sldId="363"/>
            <ac:spMk id="2" creationId="{00000000-0000-0000-0000-000000000000}"/>
          </ac:spMkLst>
        </pc:spChg>
        <pc:spChg chg="mod">
          <ac:chgData name="Federico Antonio Canu" userId="67612557-5bbe-4696-967b-a8d2eb0e7e04" providerId="ADAL" clId="{ADF2943E-4BA9-43B4-BB5C-98FC4E9B187E}" dt="2023-06-21T12:38:35.006" v="392" actId="1076"/>
          <ac:spMkLst>
            <pc:docMk/>
            <pc:sldMk cId="1528348330" sldId="363"/>
            <ac:spMk id="4" creationId="{5AFFB97D-B4D1-21E0-354C-68A1AA6F0A72}"/>
          </ac:spMkLst>
        </pc:spChg>
        <pc:spChg chg="add mod">
          <ac:chgData name="Federico Antonio Canu" userId="67612557-5bbe-4696-967b-a8d2eb0e7e04" providerId="ADAL" clId="{ADF2943E-4BA9-43B4-BB5C-98FC4E9B187E}" dt="2023-06-21T12:38:28.585" v="390"/>
          <ac:spMkLst>
            <pc:docMk/>
            <pc:sldMk cId="1528348330" sldId="363"/>
            <ac:spMk id="5" creationId="{E448E414-E276-0CF1-DCC3-3691DBA8AAD3}"/>
          </ac:spMkLst>
        </pc:spChg>
        <pc:spChg chg="add mod">
          <ac:chgData name="Federico Antonio Canu" userId="67612557-5bbe-4696-967b-a8d2eb0e7e04" providerId="ADAL" clId="{ADF2943E-4BA9-43B4-BB5C-98FC4E9B187E}" dt="2023-06-21T12:38:28.585" v="390"/>
          <ac:spMkLst>
            <pc:docMk/>
            <pc:sldMk cId="1528348330" sldId="363"/>
            <ac:spMk id="7" creationId="{16F53C40-4E1A-E0F7-1677-606B0680BD0B}"/>
          </ac:spMkLst>
        </pc:spChg>
        <pc:spChg chg="add mod">
          <ac:chgData name="Federico Antonio Canu" userId="67612557-5bbe-4696-967b-a8d2eb0e7e04" providerId="ADAL" clId="{ADF2943E-4BA9-43B4-BB5C-98FC4E9B187E}" dt="2023-06-21T12:38:28.585" v="390"/>
          <ac:spMkLst>
            <pc:docMk/>
            <pc:sldMk cId="1528348330" sldId="363"/>
            <ac:spMk id="9" creationId="{4DDB6D00-0BAF-B1F9-F968-CC408BD68365}"/>
          </ac:spMkLst>
        </pc:spChg>
        <pc:spChg chg="add mod">
          <ac:chgData name="Federico Antonio Canu" userId="67612557-5bbe-4696-967b-a8d2eb0e7e04" providerId="ADAL" clId="{ADF2943E-4BA9-43B4-BB5C-98FC4E9B187E}" dt="2023-06-21T12:38:28.585" v="390"/>
          <ac:spMkLst>
            <pc:docMk/>
            <pc:sldMk cId="1528348330" sldId="363"/>
            <ac:spMk id="10" creationId="{4E338831-D827-E80E-439E-F23E335A775E}"/>
          </ac:spMkLst>
        </pc:spChg>
        <pc:spChg chg="add mod">
          <ac:chgData name="Federico Antonio Canu" userId="67612557-5bbe-4696-967b-a8d2eb0e7e04" providerId="ADAL" clId="{ADF2943E-4BA9-43B4-BB5C-98FC4E9B187E}" dt="2023-06-21T12:38:28.585" v="390"/>
          <ac:spMkLst>
            <pc:docMk/>
            <pc:sldMk cId="1528348330" sldId="363"/>
            <ac:spMk id="11" creationId="{4445D3D4-F2AF-27B5-CCC1-DD9179B87004}"/>
          </ac:spMkLst>
        </pc:spChg>
        <pc:spChg chg="add del mod">
          <ac:chgData name="Federico Antonio Canu" userId="67612557-5bbe-4696-967b-a8d2eb0e7e04" providerId="ADAL" clId="{ADF2943E-4BA9-43B4-BB5C-98FC4E9B187E}" dt="2023-06-21T12:45:58.722" v="472" actId="478"/>
          <ac:spMkLst>
            <pc:docMk/>
            <pc:sldMk cId="1528348330" sldId="363"/>
            <ac:spMk id="12" creationId="{61FCB4F0-8FBA-6F70-5BBD-2DBCD1696585}"/>
          </ac:spMkLst>
        </pc:spChg>
        <pc:spChg chg="add del mod">
          <ac:chgData name="Federico Antonio Canu" userId="67612557-5bbe-4696-967b-a8d2eb0e7e04" providerId="ADAL" clId="{ADF2943E-4BA9-43B4-BB5C-98FC4E9B187E}" dt="2023-06-21T12:45:58.722" v="472" actId="478"/>
          <ac:spMkLst>
            <pc:docMk/>
            <pc:sldMk cId="1528348330" sldId="363"/>
            <ac:spMk id="13" creationId="{694BBFBF-5A75-0F48-97B1-7E7B41406B8D}"/>
          </ac:spMkLst>
        </pc:spChg>
        <pc:spChg chg="add mod">
          <ac:chgData name="Federico Antonio Canu" userId="67612557-5bbe-4696-967b-a8d2eb0e7e04" providerId="ADAL" clId="{ADF2943E-4BA9-43B4-BB5C-98FC4E9B187E}" dt="2023-06-21T12:45:59.305" v="473"/>
          <ac:spMkLst>
            <pc:docMk/>
            <pc:sldMk cId="1528348330" sldId="363"/>
            <ac:spMk id="14" creationId="{D7F5107B-5718-BAC0-3527-BA97FF985FB0}"/>
          </ac:spMkLst>
        </pc:spChg>
        <pc:spChg chg="add mod">
          <ac:chgData name="Federico Antonio Canu" userId="67612557-5bbe-4696-967b-a8d2eb0e7e04" providerId="ADAL" clId="{ADF2943E-4BA9-43B4-BB5C-98FC4E9B187E}" dt="2023-06-21T12:45:59.305" v="473"/>
          <ac:spMkLst>
            <pc:docMk/>
            <pc:sldMk cId="1528348330" sldId="363"/>
            <ac:spMk id="15" creationId="{C86E542C-AF63-F918-4BDC-F993EF966EA8}"/>
          </ac:spMkLst>
        </pc:spChg>
        <pc:spChg chg="add mod">
          <ac:chgData name="Federico Antonio Canu" userId="67612557-5bbe-4696-967b-a8d2eb0e7e04" providerId="ADAL" clId="{ADF2943E-4BA9-43B4-BB5C-98FC4E9B187E}" dt="2023-06-21T12:45:59.305" v="473"/>
          <ac:spMkLst>
            <pc:docMk/>
            <pc:sldMk cId="1528348330" sldId="363"/>
            <ac:spMk id="16" creationId="{7DC1D4A2-E5F0-7986-C38C-49AABBBDB5DA}"/>
          </ac:spMkLst>
        </pc:spChg>
        <pc:picChg chg="add mod">
          <ac:chgData name="Federico Antonio Canu" userId="67612557-5bbe-4696-967b-a8d2eb0e7e04" providerId="ADAL" clId="{ADF2943E-4BA9-43B4-BB5C-98FC4E9B187E}" dt="2023-06-21T12:38:28.585" v="390"/>
          <ac:picMkLst>
            <pc:docMk/>
            <pc:sldMk cId="1528348330" sldId="363"/>
            <ac:picMk id="8" creationId="{84B4799D-3858-72F2-50A2-B414C984ACF3}"/>
          </ac:picMkLst>
        </pc:picChg>
        <pc:cxnChg chg="add mod">
          <ac:chgData name="Federico Antonio Canu" userId="67612557-5bbe-4696-967b-a8d2eb0e7e04" providerId="ADAL" clId="{ADF2943E-4BA9-43B4-BB5C-98FC4E9B187E}" dt="2023-06-21T12:38:28.585" v="390"/>
          <ac:cxnSpMkLst>
            <pc:docMk/>
            <pc:sldMk cId="1528348330" sldId="363"/>
            <ac:cxnSpMk id="6" creationId="{CAC0A910-233D-6932-6900-15F8CA62ED65}"/>
          </ac:cxnSpMkLst>
        </pc:cxnChg>
      </pc:sldChg>
      <pc:sldChg chg="addSp delSp modSp add mod">
        <pc:chgData name="Federico Antonio Canu" userId="67612557-5bbe-4696-967b-a8d2eb0e7e04" providerId="ADAL" clId="{ADF2943E-4BA9-43B4-BB5C-98FC4E9B187E}" dt="2023-06-21T12:45:54.427" v="471"/>
        <pc:sldMkLst>
          <pc:docMk/>
          <pc:sldMk cId="1761932992" sldId="364"/>
        </pc:sldMkLst>
        <pc:spChg chg="add mod">
          <ac:chgData name="Federico Antonio Canu" userId="67612557-5bbe-4696-967b-a8d2eb0e7e04" providerId="ADAL" clId="{ADF2943E-4BA9-43B4-BB5C-98FC4E9B187E}" dt="2023-06-21T12:38:37.018" v="393"/>
          <ac:spMkLst>
            <pc:docMk/>
            <pc:sldMk cId="1761932992" sldId="364"/>
            <ac:spMk id="3" creationId="{7AF608A3-7AAF-33FE-41C7-5FA4C084A317}"/>
          </ac:spMkLst>
        </pc:spChg>
        <pc:spChg chg="add mod">
          <ac:chgData name="Federico Antonio Canu" userId="67612557-5bbe-4696-967b-a8d2eb0e7e04" providerId="ADAL" clId="{ADF2943E-4BA9-43B4-BB5C-98FC4E9B187E}" dt="2023-06-21T12:38:37.018" v="393"/>
          <ac:spMkLst>
            <pc:docMk/>
            <pc:sldMk cId="1761932992" sldId="364"/>
            <ac:spMk id="5" creationId="{E6B04F4B-48F8-C6E5-D03C-17315ECDD8FE}"/>
          </ac:spMkLst>
        </pc:spChg>
        <pc:spChg chg="add mod">
          <ac:chgData name="Federico Antonio Canu" userId="67612557-5bbe-4696-967b-a8d2eb0e7e04" providerId="ADAL" clId="{ADF2943E-4BA9-43B4-BB5C-98FC4E9B187E}" dt="2023-06-21T12:38:37.018" v="393"/>
          <ac:spMkLst>
            <pc:docMk/>
            <pc:sldMk cId="1761932992" sldId="364"/>
            <ac:spMk id="7" creationId="{1C225D6D-3CC7-C876-19CE-CDD28D884476}"/>
          </ac:spMkLst>
        </pc:spChg>
        <pc:spChg chg="add mod">
          <ac:chgData name="Federico Antonio Canu" userId="67612557-5bbe-4696-967b-a8d2eb0e7e04" providerId="ADAL" clId="{ADF2943E-4BA9-43B4-BB5C-98FC4E9B187E}" dt="2023-06-21T12:38:37.018" v="393"/>
          <ac:spMkLst>
            <pc:docMk/>
            <pc:sldMk cId="1761932992" sldId="364"/>
            <ac:spMk id="8" creationId="{157F5531-1225-8E8A-8F09-84C271D98ED3}"/>
          </ac:spMkLst>
        </pc:spChg>
        <pc:spChg chg="add mod">
          <ac:chgData name="Federico Antonio Canu" userId="67612557-5bbe-4696-967b-a8d2eb0e7e04" providerId="ADAL" clId="{ADF2943E-4BA9-43B4-BB5C-98FC4E9B187E}" dt="2023-06-21T12:38:37.018" v="393"/>
          <ac:spMkLst>
            <pc:docMk/>
            <pc:sldMk cId="1761932992" sldId="364"/>
            <ac:spMk id="9" creationId="{67D2CBA1-0D1D-3A51-A528-ED0E35FC0991}"/>
          </ac:spMkLst>
        </pc:spChg>
        <pc:spChg chg="add del mod">
          <ac:chgData name="Federico Antonio Canu" userId="67612557-5bbe-4696-967b-a8d2eb0e7e04" providerId="ADAL" clId="{ADF2943E-4BA9-43B4-BB5C-98FC4E9B187E}" dt="2023-06-21T12:45:53.739" v="470" actId="478"/>
          <ac:spMkLst>
            <pc:docMk/>
            <pc:sldMk cId="1761932992" sldId="364"/>
            <ac:spMk id="10" creationId="{CC9CF561-974E-234B-6138-DFD22031D6DC}"/>
          </ac:spMkLst>
        </pc:spChg>
        <pc:spChg chg="add del mod">
          <ac:chgData name="Federico Antonio Canu" userId="67612557-5bbe-4696-967b-a8d2eb0e7e04" providerId="ADAL" clId="{ADF2943E-4BA9-43B4-BB5C-98FC4E9B187E}" dt="2023-06-21T12:44:24.347" v="459" actId="478"/>
          <ac:spMkLst>
            <pc:docMk/>
            <pc:sldMk cId="1761932992" sldId="364"/>
            <ac:spMk id="11" creationId="{02B0A739-46AF-FB72-A9D0-05A3DE314932}"/>
          </ac:spMkLst>
        </pc:spChg>
        <pc:spChg chg="add del mod">
          <ac:chgData name="Federico Antonio Canu" userId="67612557-5bbe-4696-967b-a8d2eb0e7e04" providerId="ADAL" clId="{ADF2943E-4BA9-43B4-BB5C-98FC4E9B187E}" dt="2023-06-21T12:45:53.739" v="470" actId="478"/>
          <ac:spMkLst>
            <pc:docMk/>
            <pc:sldMk cId="1761932992" sldId="364"/>
            <ac:spMk id="12" creationId="{225DFAF5-5EDE-5CCA-4FA0-AA7F611AF530}"/>
          </ac:spMkLst>
        </pc:spChg>
        <pc:spChg chg="add del mod">
          <ac:chgData name="Federico Antonio Canu" userId="67612557-5bbe-4696-967b-a8d2eb0e7e04" providerId="ADAL" clId="{ADF2943E-4BA9-43B4-BB5C-98FC4E9B187E}" dt="2023-06-21T12:45:53.739" v="470" actId="478"/>
          <ac:spMkLst>
            <pc:docMk/>
            <pc:sldMk cId="1761932992" sldId="364"/>
            <ac:spMk id="13" creationId="{E70E53FE-06CC-CD4B-7B04-EF7B9392AC02}"/>
          </ac:spMkLst>
        </pc:spChg>
        <pc:spChg chg="add mod">
          <ac:chgData name="Federico Antonio Canu" userId="67612557-5bbe-4696-967b-a8d2eb0e7e04" providerId="ADAL" clId="{ADF2943E-4BA9-43B4-BB5C-98FC4E9B187E}" dt="2023-06-21T12:45:54.427" v="471"/>
          <ac:spMkLst>
            <pc:docMk/>
            <pc:sldMk cId="1761932992" sldId="364"/>
            <ac:spMk id="14" creationId="{9133D446-17B5-E044-2D11-48A72A926EEE}"/>
          </ac:spMkLst>
        </pc:spChg>
        <pc:spChg chg="add mod">
          <ac:chgData name="Federico Antonio Canu" userId="67612557-5bbe-4696-967b-a8d2eb0e7e04" providerId="ADAL" clId="{ADF2943E-4BA9-43B4-BB5C-98FC4E9B187E}" dt="2023-06-21T12:45:54.427" v="471"/>
          <ac:spMkLst>
            <pc:docMk/>
            <pc:sldMk cId="1761932992" sldId="364"/>
            <ac:spMk id="15" creationId="{7A12DABC-5A4D-34E4-8C56-C75C7E47DE3D}"/>
          </ac:spMkLst>
        </pc:spChg>
        <pc:spChg chg="add mod">
          <ac:chgData name="Federico Antonio Canu" userId="67612557-5bbe-4696-967b-a8d2eb0e7e04" providerId="ADAL" clId="{ADF2943E-4BA9-43B4-BB5C-98FC4E9B187E}" dt="2023-06-21T12:45:54.427" v="471"/>
          <ac:spMkLst>
            <pc:docMk/>
            <pc:sldMk cId="1761932992" sldId="364"/>
            <ac:spMk id="16" creationId="{54C7BB38-2773-61FB-0114-A9E82715C4AE}"/>
          </ac:spMkLst>
        </pc:spChg>
        <pc:spChg chg="mod">
          <ac:chgData name="Federico Antonio Canu" userId="67612557-5bbe-4696-967b-a8d2eb0e7e04" providerId="ADAL" clId="{ADF2943E-4BA9-43B4-BB5C-98FC4E9B187E}" dt="2023-06-21T12:41:09.838" v="420" actId="14100"/>
          <ac:spMkLst>
            <pc:docMk/>
            <pc:sldMk cId="1761932992" sldId="364"/>
            <ac:spMk id="126979" creationId="{00000000-0000-0000-0000-000000000000}"/>
          </ac:spMkLst>
        </pc:spChg>
        <pc:picChg chg="add mod">
          <ac:chgData name="Federico Antonio Canu" userId="67612557-5bbe-4696-967b-a8d2eb0e7e04" providerId="ADAL" clId="{ADF2943E-4BA9-43B4-BB5C-98FC4E9B187E}" dt="2023-06-21T12:38:37.018" v="393"/>
          <ac:picMkLst>
            <pc:docMk/>
            <pc:sldMk cId="1761932992" sldId="364"/>
            <ac:picMk id="6" creationId="{BC2F11AB-FE36-BFD4-FA2F-3A16716E76D2}"/>
          </ac:picMkLst>
        </pc:picChg>
        <pc:cxnChg chg="add mod">
          <ac:chgData name="Federico Antonio Canu" userId="67612557-5bbe-4696-967b-a8d2eb0e7e04" providerId="ADAL" clId="{ADF2943E-4BA9-43B4-BB5C-98FC4E9B187E}" dt="2023-06-21T12:38:37.018" v="393"/>
          <ac:cxnSpMkLst>
            <pc:docMk/>
            <pc:sldMk cId="1761932992" sldId="364"/>
            <ac:cxnSpMk id="4" creationId="{35C856D8-A1BD-2973-1ECE-1E96B537D0BB}"/>
          </ac:cxnSpMkLst>
        </pc:cxnChg>
      </pc:sldChg>
      <pc:sldChg chg="addSp delSp modSp add mod">
        <pc:chgData name="Federico Antonio Canu" userId="67612557-5bbe-4696-967b-a8d2eb0e7e04" providerId="ADAL" clId="{ADF2943E-4BA9-43B4-BB5C-98FC4E9B187E}" dt="2023-07-05T07:22:20.507" v="715" actId="20577"/>
        <pc:sldMkLst>
          <pc:docMk/>
          <pc:sldMk cId="3352663788" sldId="365"/>
        </pc:sldMkLst>
        <pc:spChg chg="add mod">
          <ac:chgData name="Federico Antonio Canu" userId="67612557-5bbe-4696-967b-a8d2eb0e7e04" providerId="ADAL" clId="{ADF2943E-4BA9-43B4-BB5C-98FC4E9B187E}" dt="2023-06-21T12:38:40.688" v="394"/>
          <ac:spMkLst>
            <pc:docMk/>
            <pc:sldMk cId="3352663788" sldId="365"/>
            <ac:spMk id="2" creationId="{82AA3238-39EA-5957-0023-5A42BF7EDF33}"/>
          </ac:spMkLst>
        </pc:spChg>
        <pc:spChg chg="mod">
          <ac:chgData name="Federico Antonio Canu" userId="67612557-5bbe-4696-967b-a8d2eb0e7e04" providerId="ADAL" clId="{ADF2943E-4BA9-43B4-BB5C-98FC4E9B187E}" dt="2023-07-05T07:22:20.507" v="715" actId="20577"/>
          <ac:spMkLst>
            <pc:docMk/>
            <pc:sldMk cId="3352663788" sldId="365"/>
            <ac:spMk id="3" creationId="{C85E8518-B1D9-C8B6-C148-03C547D88A6D}"/>
          </ac:spMkLst>
        </pc:spChg>
        <pc:spChg chg="add mod">
          <ac:chgData name="Federico Antonio Canu" userId="67612557-5bbe-4696-967b-a8d2eb0e7e04" providerId="ADAL" clId="{ADF2943E-4BA9-43B4-BB5C-98FC4E9B187E}" dt="2023-06-21T12:38:40.688" v="394"/>
          <ac:spMkLst>
            <pc:docMk/>
            <pc:sldMk cId="3352663788" sldId="365"/>
            <ac:spMk id="5" creationId="{EAC7EE70-D11A-220D-0437-2E1485C90A10}"/>
          </ac:spMkLst>
        </pc:spChg>
        <pc:spChg chg="add mod">
          <ac:chgData name="Federico Antonio Canu" userId="67612557-5bbe-4696-967b-a8d2eb0e7e04" providerId="ADAL" clId="{ADF2943E-4BA9-43B4-BB5C-98FC4E9B187E}" dt="2023-06-21T12:38:40.688" v="394"/>
          <ac:spMkLst>
            <pc:docMk/>
            <pc:sldMk cId="3352663788" sldId="365"/>
            <ac:spMk id="7" creationId="{B710B594-8AE2-5F5E-F9C3-1110EC696467}"/>
          </ac:spMkLst>
        </pc:spChg>
        <pc:spChg chg="add mod">
          <ac:chgData name="Federico Antonio Canu" userId="67612557-5bbe-4696-967b-a8d2eb0e7e04" providerId="ADAL" clId="{ADF2943E-4BA9-43B4-BB5C-98FC4E9B187E}" dt="2023-06-21T12:38:40.688" v="394"/>
          <ac:spMkLst>
            <pc:docMk/>
            <pc:sldMk cId="3352663788" sldId="365"/>
            <ac:spMk id="8" creationId="{538EA7E0-08BB-2DA1-D235-67A6A404719C}"/>
          </ac:spMkLst>
        </pc:spChg>
        <pc:spChg chg="add mod">
          <ac:chgData name="Federico Antonio Canu" userId="67612557-5bbe-4696-967b-a8d2eb0e7e04" providerId="ADAL" clId="{ADF2943E-4BA9-43B4-BB5C-98FC4E9B187E}" dt="2023-06-21T12:38:40.688" v="394"/>
          <ac:spMkLst>
            <pc:docMk/>
            <pc:sldMk cId="3352663788" sldId="365"/>
            <ac:spMk id="9" creationId="{42F1B592-83F1-85F1-4C42-5E8A411E4EB4}"/>
          </ac:spMkLst>
        </pc:spChg>
        <pc:spChg chg="add mod">
          <ac:chgData name="Federico Antonio Canu" userId="67612557-5bbe-4696-967b-a8d2eb0e7e04" providerId="ADAL" clId="{ADF2943E-4BA9-43B4-BB5C-98FC4E9B187E}" dt="2023-06-21T12:45:37.102" v="469" actId="1076"/>
          <ac:spMkLst>
            <pc:docMk/>
            <pc:sldMk cId="3352663788" sldId="365"/>
            <ac:spMk id="10" creationId="{3F4739FA-E70B-967F-3E54-A5DD3F392BBB}"/>
          </ac:spMkLst>
        </pc:spChg>
        <pc:spChg chg="add del mod">
          <ac:chgData name="Federico Antonio Canu" userId="67612557-5bbe-4696-967b-a8d2eb0e7e04" providerId="ADAL" clId="{ADF2943E-4BA9-43B4-BB5C-98FC4E9B187E}" dt="2023-06-21T12:44:20.027" v="457" actId="478"/>
          <ac:spMkLst>
            <pc:docMk/>
            <pc:sldMk cId="3352663788" sldId="365"/>
            <ac:spMk id="11" creationId="{769A0DF4-6AAF-231F-9864-87C0005CCA37}"/>
          </ac:spMkLst>
        </pc:spChg>
        <pc:spChg chg="add mod">
          <ac:chgData name="Federico Antonio Canu" userId="67612557-5bbe-4696-967b-a8d2eb0e7e04" providerId="ADAL" clId="{ADF2943E-4BA9-43B4-BB5C-98FC4E9B187E}" dt="2023-06-21T12:44:20.585" v="458"/>
          <ac:spMkLst>
            <pc:docMk/>
            <pc:sldMk cId="3352663788" sldId="365"/>
            <ac:spMk id="12" creationId="{9569D9C9-C8BF-4B09-8349-35E4D2A4B630}"/>
          </ac:spMkLst>
        </pc:spChg>
        <pc:spChg chg="add mod">
          <ac:chgData name="Federico Antonio Canu" userId="67612557-5bbe-4696-967b-a8d2eb0e7e04" providerId="ADAL" clId="{ADF2943E-4BA9-43B4-BB5C-98FC4E9B187E}" dt="2023-06-21T12:44:20.585" v="458"/>
          <ac:spMkLst>
            <pc:docMk/>
            <pc:sldMk cId="3352663788" sldId="365"/>
            <ac:spMk id="13" creationId="{895D9F8F-F7F2-B2A5-BBB1-1A4631EBD567}"/>
          </ac:spMkLst>
        </pc:spChg>
        <pc:picChg chg="add mod">
          <ac:chgData name="Federico Antonio Canu" userId="67612557-5bbe-4696-967b-a8d2eb0e7e04" providerId="ADAL" clId="{ADF2943E-4BA9-43B4-BB5C-98FC4E9B187E}" dt="2023-06-21T12:38:40.688" v="394"/>
          <ac:picMkLst>
            <pc:docMk/>
            <pc:sldMk cId="3352663788" sldId="365"/>
            <ac:picMk id="6" creationId="{E934E55A-DEB5-063E-32B7-CC2BB140DF09}"/>
          </ac:picMkLst>
        </pc:picChg>
        <pc:cxnChg chg="add mod">
          <ac:chgData name="Federico Antonio Canu" userId="67612557-5bbe-4696-967b-a8d2eb0e7e04" providerId="ADAL" clId="{ADF2943E-4BA9-43B4-BB5C-98FC4E9B187E}" dt="2023-06-21T12:38:40.688" v="394"/>
          <ac:cxnSpMkLst>
            <pc:docMk/>
            <pc:sldMk cId="3352663788" sldId="365"/>
            <ac:cxnSpMk id="4" creationId="{36A3E439-B742-0ED3-5DE3-7B801DE36C42}"/>
          </ac:cxnSpMkLst>
        </pc:cxnChg>
      </pc:sldChg>
      <pc:sldChg chg="addSp modSp add del">
        <pc:chgData name="Federico Antonio Canu" userId="67612557-5bbe-4696-967b-a8d2eb0e7e04" providerId="ADAL" clId="{ADF2943E-4BA9-43B4-BB5C-98FC4E9B187E}" dt="2023-06-21T12:47:33.563" v="490"/>
        <pc:sldMkLst>
          <pc:docMk/>
          <pc:sldMk cId="0" sldId="366"/>
        </pc:sldMkLst>
        <pc:spChg chg="add mod">
          <ac:chgData name="Federico Antonio Canu" userId="67612557-5bbe-4696-967b-a8d2eb0e7e04" providerId="ADAL" clId="{ADF2943E-4BA9-43B4-BB5C-98FC4E9B187E}" dt="2023-06-21T12:39:03.212" v="402"/>
          <ac:spMkLst>
            <pc:docMk/>
            <pc:sldMk cId="0" sldId="366"/>
            <ac:spMk id="3" creationId="{841E095B-9181-5EEE-8E88-E1B6DF370F03}"/>
          </ac:spMkLst>
        </pc:spChg>
        <pc:spChg chg="add mod">
          <ac:chgData name="Federico Antonio Canu" userId="67612557-5bbe-4696-967b-a8d2eb0e7e04" providerId="ADAL" clId="{ADF2943E-4BA9-43B4-BB5C-98FC4E9B187E}" dt="2023-06-21T12:39:03.212" v="402"/>
          <ac:spMkLst>
            <pc:docMk/>
            <pc:sldMk cId="0" sldId="366"/>
            <ac:spMk id="6" creationId="{8AA90F90-9E0C-4973-8B69-587C5F7D5012}"/>
          </ac:spMkLst>
        </pc:spChg>
        <pc:spChg chg="add mod">
          <ac:chgData name="Federico Antonio Canu" userId="67612557-5bbe-4696-967b-a8d2eb0e7e04" providerId="ADAL" clId="{ADF2943E-4BA9-43B4-BB5C-98FC4E9B187E}" dt="2023-06-21T12:39:03.212" v="402"/>
          <ac:spMkLst>
            <pc:docMk/>
            <pc:sldMk cId="0" sldId="366"/>
            <ac:spMk id="8" creationId="{F5249D06-33F8-A53D-0CAA-904C15AC47F5}"/>
          </ac:spMkLst>
        </pc:spChg>
        <pc:spChg chg="add mod">
          <ac:chgData name="Federico Antonio Canu" userId="67612557-5bbe-4696-967b-a8d2eb0e7e04" providerId="ADAL" clId="{ADF2943E-4BA9-43B4-BB5C-98FC4E9B187E}" dt="2023-06-21T12:39:03.212" v="402"/>
          <ac:spMkLst>
            <pc:docMk/>
            <pc:sldMk cId="0" sldId="366"/>
            <ac:spMk id="9" creationId="{BE36B323-2E5F-C79A-1C5F-7BD2E5D9CA4A}"/>
          </ac:spMkLst>
        </pc:spChg>
        <pc:spChg chg="add mod">
          <ac:chgData name="Federico Antonio Canu" userId="67612557-5bbe-4696-967b-a8d2eb0e7e04" providerId="ADAL" clId="{ADF2943E-4BA9-43B4-BB5C-98FC4E9B187E}" dt="2023-06-21T12:39:03.212" v="402"/>
          <ac:spMkLst>
            <pc:docMk/>
            <pc:sldMk cId="0" sldId="366"/>
            <ac:spMk id="10" creationId="{62509B8B-069D-78CC-F761-80107937ABA6}"/>
          </ac:spMkLst>
        </pc:spChg>
        <pc:spChg chg="add mod">
          <ac:chgData name="Federico Antonio Canu" userId="67612557-5bbe-4696-967b-a8d2eb0e7e04" providerId="ADAL" clId="{ADF2943E-4BA9-43B4-BB5C-98FC4E9B187E}" dt="2023-06-21T12:39:03.212" v="402"/>
          <ac:spMkLst>
            <pc:docMk/>
            <pc:sldMk cId="0" sldId="366"/>
            <ac:spMk id="11" creationId="{195E5E75-8641-DD9D-677A-6DA5DE4E9CBA}"/>
          </ac:spMkLst>
        </pc:spChg>
        <pc:spChg chg="add mod">
          <ac:chgData name="Federico Antonio Canu" userId="67612557-5bbe-4696-967b-a8d2eb0e7e04" providerId="ADAL" clId="{ADF2943E-4BA9-43B4-BB5C-98FC4E9B187E}" dt="2023-06-21T12:39:03.212" v="402"/>
          <ac:spMkLst>
            <pc:docMk/>
            <pc:sldMk cId="0" sldId="366"/>
            <ac:spMk id="12" creationId="{2A1FD163-16F6-DF63-2A37-3216E92EE352}"/>
          </ac:spMkLst>
        </pc:spChg>
        <pc:spChg chg="add mod">
          <ac:chgData name="Federico Antonio Canu" userId="67612557-5bbe-4696-967b-a8d2eb0e7e04" providerId="ADAL" clId="{ADF2943E-4BA9-43B4-BB5C-98FC4E9B187E}" dt="2023-06-21T12:47:33.563" v="490"/>
          <ac:spMkLst>
            <pc:docMk/>
            <pc:sldMk cId="0" sldId="366"/>
            <ac:spMk id="13" creationId="{FCAEAAE7-E557-F7C9-5C32-FBB10D3B8BCA}"/>
          </ac:spMkLst>
        </pc:spChg>
        <pc:spChg chg="add mod">
          <ac:chgData name="Federico Antonio Canu" userId="67612557-5bbe-4696-967b-a8d2eb0e7e04" providerId="ADAL" clId="{ADF2943E-4BA9-43B4-BB5C-98FC4E9B187E}" dt="2023-06-21T12:47:33.563" v="490"/>
          <ac:spMkLst>
            <pc:docMk/>
            <pc:sldMk cId="0" sldId="366"/>
            <ac:spMk id="14" creationId="{F43703F4-85AB-B24C-693F-3B432822062A}"/>
          </ac:spMkLst>
        </pc:spChg>
        <pc:spChg chg="add mod">
          <ac:chgData name="Federico Antonio Canu" userId="67612557-5bbe-4696-967b-a8d2eb0e7e04" providerId="ADAL" clId="{ADF2943E-4BA9-43B4-BB5C-98FC4E9B187E}" dt="2023-06-21T12:47:33.563" v="490"/>
          <ac:spMkLst>
            <pc:docMk/>
            <pc:sldMk cId="0" sldId="366"/>
            <ac:spMk id="15" creationId="{C7E14D31-0FC7-8057-867C-B651E004E2F2}"/>
          </ac:spMkLst>
        </pc:spChg>
        <pc:spChg chg="add mod">
          <ac:chgData name="Federico Antonio Canu" userId="67612557-5bbe-4696-967b-a8d2eb0e7e04" providerId="ADAL" clId="{ADF2943E-4BA9-43B4-BB5C-98FC4E9B187E}" dt="2023-06-21T12:47:33.563" v="490"/>
          <ac:spMkLst>
            <pc:docMk/>
            <pc:sldMk cId="0" sldId="366"/>
            <ac:spMk id="16" creationId="{8C889106-6E67-61A8-A9D9-4AB0BE5B621A}"/>
          </ac:spMkLst>
        </pc:spChg>
        <pc:spChg chg="add mod">
          <ac:chgData name="Federico Antonio Canu" userId="67612557-5bbe-4696-967b-a8d2eb0e7e04" providerId="ADAL" clId="{ADF2943E-4BA9-43B4-BB5C-98FC4E9B187E}" dt="2023-06-21T12:47:33.563" v="490"/>
          <ac:spMkLst>
            <pc:docMk/>
            <pc:sldMk cId="0" sldId="366"/>
            <ac:spMk id="17" creationId="{704FED6E-B71B-3C36-38C1-63E9BBB4C202}"/>
          </ac:spMkLst>
        </pc:spChg>
        <pc:spChg chg="add mod">
          <ac:chgData name="Federico Antonio Canu" userId="67612557-5bbe-4696-967b-a8d2eb0e7e04" providerId="ADAL" clId="{ADF2943E-4BA9-43B4-BB5C-98FC4E9B187E}" dt="2023-06-21T12:47:33.563" v="490"/>
          <ac:spMkLst>
            <pc:docMk/>
            <pc:sldMk cId="0" sldId="366"/>
            <ac:spMk id="18" creationId="{16E6EF0D-19D8-4158-F9D4-BEFF61A19ADB}"/>
          </ac:spMkLst>
        </pc:spChg>
        <pc:spChg chg="add mod">
          <ac:chgData name="Federico Antonio Canu" userId="67612557-5bbe-4696-967b-a8d2eb0e7e04" providerId="ADAL" clId="{ADF2943E-4BA9-43B4-BB5C-98FC4E9B187E}" dt="2023-06-21T12:47:33.563" v="490"/>
          <ac:spMkLst>
            <pc:docMk/>
            <pc:sldMk cId="0" sldId="366"/>
            <ac:spMk id="19" creationId="{DE06639C-4289-119D-6AF9-0595E0D23B81}"/>
          </ac:spMkLst>
        </pc:spChg>
        <pc:picChg chg="add mod">
          <ac:chgData name="Federico Antonio Canu" userId="67612557-5bbe-4696-967b-a8d2eb0e7e04" providerId="ADAL" clId="{ADF2943E-4BA9-43B4-BB5C-98FC4E9B187E}" dt="2023-06-21T12:39:03.212" v="402"/>
          <ac:picMkLst>
            <pc:docMk/>
            <pc:sldMk cId="0" sldId="366"/>
            <ac:picMk id="7" creationId="{9B71C3F4-F73D-AB8C-6078-43D14729E7DF}"/>
          </ac:picMkLst>
        </pc:picChg>
        <pc:cxnChg chg="add mod">
          <ac:chgData name="Federico Antonio Canu" userId="67612557-5bbe-4696-967b-a8d2eb0e7e04" providerId="ADAL" clId="{ADF2943E-4BA9-43B4-BB5C-98FC4E9B187E}" dt="2023-06-21T12:39:03.212" v="402"/>
          <ac:cxnSpMkLst>
            <pc:docMk/>
            <pc:sldMk cId="0" sldId="366"/>
            <ac:cxnSpMk id="4" creationId="{181D7F06-1E1B-D17E-6203-3D10A8C031B6}"/>
          </ac:cxnSpMkLst>
        </pc:cxnChg>
      </pc:sldChg>
      <pc:sldChg chg="add del">
        <pc:chgData name="Federico Antonio Canu" userId="67612557-5bbe-4696-967b-a8d2eb0e7e04" providerId="ADAL" clId="{ADF2943E-4BA9-43B4-BB5C-98FC4E9B187E}" dt="2023-06-21T12:40:26.155" v="417" actId="47"/>
        <pc:sldMkLst>
          <pc:docMk/>
          <pc:sldMk cId="3413514003" sldId="367"/>
        </pc:sldMkLst>
      </pc:sldChg>
    </pc:docChg>
  </pc:docChgLst>
  <pc:docChgLst>
    <pc:chgData name="Elisabeth Resch" userId="9aa16a92-11f3-44b6-b45b-ec0b13fda141" providerId="ADAL" clId="{E400A718-6242-43F2-B998-5A9F732FF12E}"/>
    <pc:docChg chg="undo custSel modSld">
      <pc:chgData name="Elisabeth Resch" userId="9aa16a92-11f3-44b6-b45b-ec0b13fda141" providerId="ADAL" clId="{E400A718-6242-43F2-B998-5A9F732FF12E}" dt="2024-01-03T14:30:20.092" v="3908" actId="20577"/>
      <pc:docMkLst>
        <pc:docMk/>
      </pc:docMkLst>
      <pc:sldChg chg="modSp mod">
        <pc:chgData name="Elisabeth Resch" userId="9aa16a92-11f3-44b6-b45b-ec0b13fda141" providerId="ADAL" clId="{E400A718-6242-43F2-B998-5A9F732FF12E}" dt="2024-01-03T14:15:00.265" v="2757" actId="1076"/>
        <pc:sldMkLst>
          <pc:docMk/>
          <pc:sldMk cId="1204235876" sldId="259"/>
        </pc:sldMkLst>
        <pc:spChg chg="mod">
          <ac:chgData name="Elisabeth Resch" userId="9aa16a92-11f3-44b6-b45b-ec0b13fda141" providerId="ADAL" clId="{E400A718-6242-43F2-B998-5A9F732FF12E}" dt="2024-01-03T14:15:00.265" v="2757" actId="1076"/>
          <ac:spMkLst>
            <pc:docMk/>
            <pc:sldMk cId="1204235876" sldId="259"/>
            <ac:spMk id="2" creationId="{00000000-0000-0000-0000-000000000000}"/>
          </ac:spMkLst>
        </pc:spChg>
        <pc:spChg chg="mod">
          <ac:chgData name="Elisabeth Resch" userId="9aa16a92-11f3-44b6-b45b-ec0b13fda141" providerId="ADAL" clId="{E400A718-6242-43F2-B998-5A9F732FF12E}" dt="2024-01-03T14:14:53.665" v="2755" actId="14100"/>
          <ac:spMkLst>
            <pc:docMk/>
            <pc:sldMk cId="1204235876" sldId="259"/>
            <ac:spMk id="3" creationId="{00000000-0000-0000-0000-000000000000}"/>
          </ac:spMkLst>
        </pc:spChg>
      </pc:sldChg>
      <pc:sldChg chg="modSp mod">
        <pc:chgData name="Elisabeth Resch" userId="9aa16a92-11f3-44b6-b45b-ec0b13fda141" providerId="ADAL" clId="{E400A718-6242-43F2-B998-5A9F732FF12E}" dt="2024-01-03T14:16:09.850" v="2778" actId="108"/>
        <pc:sldMkLst>
          <pc:docMk/>
          <pc:sldMk cId="2758402275" sldId="260"/>
        </pc:sldMkLst>
        <pc:spChg chg="mod">
          <ac:chgData name="Elisabeth Resch" userId="9aa16a92-11f3-44b6-b45b-ec0b13fda141" providerId="ADAL" clId="{E400A718-6242-43F2-B998-5A9F732FF12E}" dt="2024-01-03T14:16:09.850" v="2778" actId="108"/>
          <ac:spMkLst>
            <pc:docMk/>
            <pc:sldMk cId="2758402275" sldId="260"/>
            <ac:spMk id="2" creationId="{00000000-0000-0000-0000-000000000000}"/>
          </ac:spMkLst>
        </pc:spChg>
      </pc:sldChg>
      <pc:sldChg chg="modSp mod">
        <pc:chgData name="Elisabeth Resch" userId="9aa16a92-11f3-44b6-b45b-ec0b13fda141" providerId="ADAL" clId="{E400A718-6242-43F2-B998-5A9F732FF12E}" dt="2024-01-03T14:15:35.928" v="2768" actId="1035"/>
        <pc:sldMkLst>
          <pc:docMk/>
          <pc:sldMk cId="1676658451" sldId="262"/>
        </pc:sldMkLst>
        <pc:spChg chg="mod">
          <ac:chgData name="Elisabeth Resch" userId="9aa16a92-11f3-44b6-b45b-ec0b13fda141" providerId="ADAL" clId="{E400A718-6242-43F2-B998-5A9F732FF12E}" dt="2024-01-03T14:15:35.928" v="2768" actId="1035"/>
          <ac:spMkLst>
            <pc:docMk/>
            <pc:sldMk cId="1676658451" sldId="262"/>
            <ac:spMk id="2" creationId="{00000000-0000-0000-0000-000000000000}"/>
          </ac:spMkLst>
        </pc:spChg>
        <pc:spChg chg="mod">
          <ac:chgData name="Elisabeth Resch" userId="9aa16a92-11f3-44b6-b45b-ec0b13fda141" providerId="ADAL" clId="{E400A718-6242-43F2-B998-5A9F732FF12E}" dt="2024-01-03T14:15:21.464" v="2764" actId="14100"/>
          <ac:spMkLst>
            <pc:docMk/>
            <pc:sldMk cId="1676658451" sldId="262"/>
            <ac:spMk id="3" creationId="{00000000-0000-0000-0000-000000000000}"/>
          </ac:spMkLst>
        </pc:spChg>
        <pc:picChg chg="mod">
          <ac:chgData name="Elisabeth Resch" userId="9aa16a92-11f3-44b6-b45b-ec0b13fda141" providerId="ADAL" clId="{E400A718-6242-43F2-B998-5A9F732FF12E}" dt="2024-01-03T14:15:27.441" v="2765" actId="14100"/>
          <ac:picMkLst>
            <pc:docMk/>
            <pc:sldMk cId="1676658451" sldId="262"/>
            <ac:picMk id="4" creationId="{00000000-0000-0000-0000-000000000000}"/>
          </ac:picMkLst>
        </pc:picChg>
      </pc:sldChg>
      <pc:sldChg chg="modSp mod">
        <pc:chgData name="Elisabeth Resch" userId="9aa16a92-11f3-44b6-b45b-ec0b13fda141" providerId="ADAL" clId="{E400A718-6242-43F2-B998-5A9F732FF12E}" dt="2024-01-03T14:15:59.685" v="2777" actId="20577"/>
        <pc:sldMkLst>
          <pc:docMk/>
          <pc:sldMk cId="3398981178" sldId="263"/>
        </pc:sldMkLst>
        <pc:spChg chg="mod">
          <ac:chgData name="Elisabeth Resch" userId="9aa16a92-11f3-44b6-b45b-ec0b13fda141" providerId="ADAL" clId="{E400A718-6242-43F2-B998-5A9F732FF12E}" dt="2024-01-03T14:15:45.785" v="2770" actId="1076"/>
          <ac:spMkLst>
            <pc:docMk/>
            <pc:sldMk cId="3398981178" sldId="263"/>
            <ac:spMk id="2" creationId="{00000000-0000-0000-0000-000000000000}"/>
          </ac:spMkLst>
        </pc:spChg>
        <pc:spChg chg="mod">
          <ac:chgData name="Elisabeth Resch" userId="9aa16a92-11f3-44b6-b45b-ec0b13fda141" providerId="ADAL" clId="{E400A718-6242-43F2-B998-5A9F732FF12E}" dt="2024-01-03T14:15:59.685" v="2777" actId="20577"/>
          <ac:spMkLst>
            <pc:docMk/>
            <pc:sldMk cId="3398981178" sldId="263"/>
            <ac:spMk id="3" creationId="{00000000-0000-0000-0000-000000000000}"/>
          </ac:spMkLst>
        </pc:spChg>
      </pc:sldChg>
      <pc:sldChg chg="delSp modSp mod">
        <pc:chgData name="Elisabeth Resch" userId="9aa16a92-11f3-44b6-b45b-ec0b13fda141" providerId="ADAL" clId="{E400A718-6242-43F2-B998-5A9F732FF12E}" dt="2024-01-03T14:16:41.144" v="2784" actId="14100"/>
        <pc:sldMkLst>
          <pc:docMk/>
          <pc:sldMk cId="3749296414" sldId="266"/>
        </pc:sldMkLst>
        <pc:spChg chg="mod">
          <ac:chgData name="Elisabeth Resch" userId="9aa16a92-11f3-44b6-b45b-ec0b13fda141" providerId="ADAL" clId="{E400A718-6242-43F2-B998-5A9F732FF12E}" dt="2024-01-03T14:16:33.423" v="2780" actId="20577"/>
          <ac:spMkLst>
            <pc:docMk/>
            <pc:sldMk cId="3749296414" sldId="266"/>
            <ac:spMk id="2" creationId="{CB71C924-5208-70FF-AEFD-6689DE134105}"/>
          </ac:spMkLst>
        </pc:spChg>
        <pc:spChg chg="mod">
          <ac:chgData name="Elisabeth Resch" userId="9aa16a92-11f3-44b6-b45b-ec0b13fda141" providerId="ADAL" clId="{E400A718-6242-43F2-B998-5A9F732FF12E}" dt="2024-01-03T14:16:41.144" v="2784" actId="14100"/>
          <ac:spMkLst>
            <pc:docMk/>
            <pc:sldMk cId="3749296414" sldId="266"/>
            <ac:spMk id="6" creationId="{00000000-0000-0000-0000-000000000000}"/>
          </ac:spMkLst>
        </pc:spChg>
        <pc:spChg chg="del">
          <ac:chgData name="Elisabeth Resch" userId="9aa16a92-11f3-44b6-b45b-ec0b13fda141" providerId="ADAL" clId="{E400A718-6242-43F2-B998-5A9F732FF12E}" dt="2024-01-03T14:16:29.186" v="2779" actId="478"/>
          <ac:spMkLst>
            <pc:docMk/>
            <pc:sldMk cId="3749296414" sldId="266"/>
            <ac:spMk id="10" creationId="{00000000-0000-0000-0000-000000000000}"/>
          </ac:spMkLst>
        </pc:spChg>
      </pc:sldChg>
      <pc:sldChg chg="modSp mod delCm modNotesTx">
        <pc:chgData name="Elisabeth Resch" userId="9aa16a92-11f3-44b6-b45b-ec0b13fda141" providerId="ADAL" clId="{E400A718-6242-43F2-B998-5A9F732FF12E}" dt="2024-01-03T14:30:20.092" v="3908" actId="20577"/>
        <pc:sldMkLst>
          <pc:docMk/>
          <pc:sldMk cId="0" sldId="288"/>
        </pc:sldMkLst>
        <pc:spChg chg="mod">
          <ac:chgData name="Elisabeth Resch" userId="9aa16a92-11f3-44b6-b45b-ec0b13fda141" providerId="ADAL" clId="{E400A718-6242-43F2-B998-5A9F732FF12E}" dt="2024-01-03T14:14:21.523" v="2750" actId="108"/>
          <ac:spMkLst>
            <pc:docMk/>
            <pc:sldMk cId="0" sldId="288"/>
            <ac:spMk id="2" creationId="{00000000-0000-0000-0000-000000000000}"/>
          </ac:spMkLst>
        </pc:spChg>
        <pc:extLst>
          <p:ext xmlns:p="http://schemas.openxmlformats.org/presentationml/2006/main" uri="{D6D511B9-2390-475A-947B-AFAB55BFBCF1}">
            <pc226:cmChg xmlns:pc226="http://schemas.microsoft.com/office/powerpoint/2022/06/main/command" chg="del">
              <pc226:chgData name="Elisabeth Resch" userId="9aa16a92-11f3-44b6-b45b-ec0b13fda141" providerId="ADAL" clId="{E400A718-6242-43F2-B998-5A9F732FF12E}" dt="2024-01-03T14:17:34.349" v="2785"/>
              <pc2:cmMkLst xmlns:pc2="http://schemas.microsoft.com/office/powerpoint/2019/9/main/command">
                <pc:docMk/>
                <pc:sldMk cId="0" sldId="288"/>
                <pc2:cmMk id="{1B44B89C-A710-4363-AEF7-4034DB189B26}"/>
              </pc2:cmMkLst>
            </pc226:cmChg>
          </p:ext>
        </pc:extLst>
      </pc:sldChg>
      <pc:sldChg chg="modSp mod">
        <pc:chgData name="Elisabeth Resch" userId="9aa16a92-11f3-44b6-b45b-ec0b13fda141" providerId="ADAL" clId="{E400A718-6242-43F2-B998-5A9F732FF12E}" dt="2024-01-03T14:12:52.265" v="2738" actId="108"/>
        <pc:sldMkLst>
          <pc:docMk/>
          <pc:sldMk cId="1401692117" sldId="298"/>
        </pc:sldMkLst>
        <pc:spChg chg="mod">
          <ac:chgData name="Elisabeth Resch" userId="9aa16a92-11f3-44b6-b45b-ec0b13fda141" providerId="ADAL" clId="{E400A718-6242-43F2-B998-5A9F732FF12E}" dt="2024-01-03T14:12:52.265" v="2738" actId="108"/>
          <ac:spMkLst>
            <pc:docMk/>
            <pc:sldMk cId="1401692117" sldId="298"/>
            <ac:spMk id="129026" creationId="{00000000-0000-0000-0000-000000000000}"/>
          </ac:spMkLst>
        </pc:spChg>
      </pc:sldChg>
      <pc:sldChg chg="delSp modSp mod delAnim modCm modNotesTx">
        <pc:chgData name="Elisabeth Resch" userId="9aa16a92-11f3-44b6-b45b-ec0b13fda141" providerId="ADAL" clId="{E400A718-6242-43F2-B998-5A9F732FF12E}" dt="2024-01-03T14:13:25.769" v="2743" actId="108"/>
        <pc:sldMkLst>
          <pc:docMk/>
          <pc:sldMk cId="4136082498" sldId="325"/>
        </pc:sldMkLst>
        <pc:spChg chg="mod">
          <ac:chgData name="Elisabeth Resch" userId="9aa16a92-11f3-44b6-b45b-ec0b13fda141" providerId="ADAL" clId="{E400A718-6242-43F2-B998-5A9F732FF12E}" dt="2024-01-03T14:13:25.769" v="2743" actId="108"/>
          <ac:spMkLst>
            <pc:docMk/>
            <pc:sldMk cId="4136082498" sldId="325"/>
            <ac:spMk id="3" creationId="{87602E01-7B64-4574-254B-D74694FB3E01}"/>
          </ac:spMkLst>
        </pc:spChg>
        <pc:spChg chg="del">
          <ac:chgData name="Elisabeth Resch" userId="9aa16a92-11f3-44b6-b45b-ec0b13fda141" providerId="ADAL" clId="{E400A718-6242-43F2-B998-5A9F732FF12E}" dt="2024-01-03T13:28:55.565" v="1792" actId="478"/>
          <ac:spMkLst>
            <pc:docMk/>
            <pc:sldMk cId="4136082498" sldId="325"/>
            <ac:spMk id="5" creationId="{00000000-0000-0000-0000-000000000000}"/>
          </ac:spMkLst>
        </pc:spChg>
        <pc:spChg chg="del">
          <ac:chgData name="Elisabeth Resch" userId="9aa16a92-11f3-44b6-b45b-ec0b13fda141" providerId="ADAL" clId="{E400A718-6242-43F2-B998-5A9F732FF12E}" dt="2024-01-03T13:28:58.350" v="1793" actId="478"/>
          <ac:spMkLst>
            <pc:docMk/>
            <pc:sldMk cId="4136082498" sldId="325"/>
            <ac:spMk id="7" creationId="{00000000-0000-0000-0000-000000000000}"/>
          </ac:spMkLst>
        </pc:spChg>
        <pc:extLst>
          <p:ext xmlns:p="http://schemas.openxmlformats.org/presentationml/2006/main" uri="{D6D511B9-2390-475A-947B-AFAB55BFBCF1}">
            <pc226:cmChg xmlns:pc226="http://schemas.microsoft.com/office/powerpoint/2022/06/main/command" chg="mod">
              <pc226:chgData name="Elisabeth Resch" userId="9aa16a92-11f3-44b6-b45b-ec0b13fda141" providerId="ADAL" clId="{E400A718-6242-43F2-B998-5A9F732FF12E}" dt="2024-01-03T13:21:17.215" v="1027"/>
              <pc2:cmMkLst xmlns:pc2="http://schemas.microsoft.com/office/powerpoint/2019/9/main/command">
                <pc:docMk/>
                <pc:sldMk cId="4136082498" sldId="325"/>
                <pc2:cmMk id="{24939CE7-91F2-4C42-8B52-0343671B1DCA}"/>
              </pc2:cmMkLst>
            </pc226:cmChg>
          </p:ext>
        </pc:extLst>
      </pc:sldChg>
      <pc:sldChg chg="addSp modSp mod delCm modNotesTx">
        <pc:chgData name="Elisabeth Resch" userId="9aa16a92-11f3-44b6-b45b-ec0b13fda141" providerId="ADAL" clId="{E400A718-6242-43F2-B998-5A9F732FF12E}" dt="2024-01-03T14:27:25.011" v="3905"/>
        <pc:sldMkLst>
          <pc:docMk/>
          <pc:sldMk cId="0" sldId="330"/>
        </pc:sldMkLst>
        <pc:spChg chg="add mod">
          <ac:chgData name="Elisabeth Resch" userId="9aa16a92-11f3-44b6-b45b-ec0b13fda141" providerId="ADAL" clId="{E400A718-6242-43F2-B998-5A9F732FF12E}" dt="2024-01-03T14:14:17.514" v="2749" actId="108"/>
          <ac:spMkLst>
            <pc:docMk/>
            <pc:sldMk cId="0" sldId="330"/>
            <ac:spMk id="7" creationId="{C71B23BA-4372-074F-AA2A-2D9CC48595BD}"/>
          </ac:spMkLst>
        </pc:spChg>
        <pc:extLst>
          <p:ext xmlns:p="http://schemas.openxmlformats.org/presentationml/2006/main" uri="{D6D511B9-2390-475A-947B-AFAB55BFBCF1}">
            <pc226:cmChg xmlns:pc226="http://schemas.microsoft.com/office/powerpoint/2022/06/main/command" chg="del">
              <pc226:chgData name="Elisabeth Resch" userId="9aa16a92-11f3-44b6-b45b-ec0b13fda141" providerId="ADAL" clId="{E400A718-6242-43F2-B998-5A9F732FF12E}" dt="2024-01-03T14:27:22.395" v="3904"/>
              <pc2:cmMkLst xmlns:pc2="http://schemas.microsoft.com/office/powerpoint/2019/9/main/command">
                <pc:docMk/>
                <pc:sldMk cId="0" sldId="330"/>
                <pc2:cmMk id="{D4884F00-9BC3-42F2-AE6C-247A27C9B349}"/>
              </pc2:cmMkLst>
            </pc226:cmChg>
            <pc226:cmChg xmlns:pc226="http://schemas.microsoft.com/office/powerpoint/2022/06/main/command" chg="del">
              <pc226:chgData name="Elisabeth Resch" userId="9aa16a92-11f3-44b6-b45b-ec0b13fda141" providerId="ADAL" clId="{E400A718-6242-43F2-B998-5A9F732FF12E}" dt="2024-01-03T14:27:25.011" v="3905"/>
              <pc2:cmMkLst xmlns:pc2="http://schemas.microsoft.com/office/powerpoint/2019/9/main/command">
                <pc:docMk/>
                <pc:sldMk cId="0" sldId="330"/>
                <pc2:cmMk id="{4603F018-C50F-4232-BD2D-C427DE8C4A95}"/>
              </pc2:cmMkLst>
            </pc226:cmChg>
            <pc226:cmChg xmlns:pc226="http://schemas.microsoft.com/office/powerpoint/2022/06/main/command" chg="del">
              <pc226:chgData name="Elisabeth Resch" userId="9aa16a92-11f3-44b6-b45b-ec0b13fda141" providerId="ADAL" clId="{E400A718-6242-43F2-B998-5A9F732FF12E}" dt="2024-01-03T13:08:10.222" v="56"/>
              <pc2:cmMkLst xmlns:pc2="http://schemas.microsoft.com/office/powerpoint/2019/9/main/command">
                <pc:docMk/>
                <pc:sldMk cId="0" sldId="330"/>
                <pc2:cmMk id="{700F50D7-5B1D-4770-9B40-1D0B43F2B49E}"/>
              </pc2:cmMkLst>
            </pc226:cmChg>
          </p:ext>
        </pc:extLst>
      </pc:sldChg>
      <pc:sldChg chg="modSp mod">
        <pc:chgData name="Elisabeth Resch" userId="9aa16a92-11f3-44b6-b45b-ec0b13fda141" providerId="ADAL" clId="{E400A718-6242-43F2-B998-5A9F732FF12E}" dt="2024-01-03T14:14:08.169" v="2747" actId="108"/>
        <pc:sldMkLst>
          <pc:docMk/>
          <pc:sldMk cId="0" sldId="331"/>
        </pc:sldMkLst>
        <pc:spChg chg="mod">
          <ac:chgData name="Elisabeth Resch" userId="9aa16a92-11f3-44b6-b45b-ec0b13fda141" providerId="ADAL" clId="{E400A718-6242-43F2-B998-5A9F732FF12E}" dt="2024-01-03T14:14:08.169" v="2747" actId="108"/>
          <ac:spMkLst>
            <pc:docMk/>
            <pc:sldMk cId="0" sldId="331"/>
            <ac:spMk id="2" creationId="{00000000-0000-0000-0000-000000000000}"/>
          </ac:spMkLst>
        </pc:spChg>
      </pc:sldChg>
      <pc:sldChg chg="modSp mod">
        <pc:chgData name="Elisabeth Resch" userId="9aa16a92-11f3-44b6-b45b-ec0b13fda141" providerId="ADAL" clId="{E400A718-6242-43F2-B998-5A9F732FF12E}" dt="2024-01-03T14:14:13.122" v="2748" actId="108"/>
        <pc:sldMkLst>
          <pc:docMk/>
          <pc:sldMk cId="0" sldId="332"/>
        </pc:sldMkLst>
        <pc:spChg chg="mod">
          <ac:chgData name="Elisabeth Resch" userId="9aa16a92-11f3-44b6-b45b-ec0b13fda141" providerId="ADAL" clId="{E400A718-6242-43F2-B998-5A9F732FF12E}" dt="2024-01-03T14:14:13.122" v="2748" actId="108"/>
          <ac:spMkLst>
            <pc:docMk/>
            <pc:sldMk cId="0" sldId="332"/>
            <ac:spMk id="2" creationId="{00000000-0000-0000-0000-000000000000}"/>
          </ac:spMkLst>
        </pc:spChg>
      </pc:sldChg>
      <pc:sldChg chg="modSp mod modNotesTx">
        <pc:chgData name="Elisabeth Resch" userId="9aa16a92-11f3-44b6-b45b-ec0b13fda141" providerId="ADAL" clId="{E400A718-6242-43F2-B998-5A9F732FF12E}" dt="2024-01-03T14:13:30.187" v="2744" actId="108"/>
        <pc:sldMkLst>
          <pc:docMk/>
          <pc:sldMk cId="0" sldId="333"/>
        </pc:sldMkLst>
        <pc:spChg chg="mod">
          <ac:chgData name="Elisabeth Resch" userId="9aa16a92-11f3-44b6-b45b-ec0b13fda141" providerId="ADAL" clId="{E400A718-6242-43F2-B998-5A9F732FF12E}" dt="2024-01-03T14:13:30.187" v="2744" actId="108"/>
          <ac:spMkLst>
            <pc:docMk/>
            <pc:sldMk cId="0" sldId="333"/>
            <ac:spMk id="2" creationId="{00000000-0000-0000-0000-000000000000}"/>
          </ac:spMkLst>
        </pc:spChg>
      </pc:sldChg>
      <pc:sldChg chg="modSp mod">
        <pc:chgData name="Elisabeth Resch" userId="9aa16a92-11f3-44b6-b45b-ec0b13fda141" providerId="ADAL" clId="{E400A718-6242-43F2-B998-5A9F732FF12E}" dt="2024-01-03T14:12:13.482" v="2737" actId="108"/>
        <pc:sldMkLst>
          <pc:docMk/>
          <pc:sldMk cId="3130969637" sldId="359"/>
        </pc:sldMkLst>
        <pc:spChg chg="mod">
          <ac:chgData name="Elisabeth Resch" userId="9aa16a92-11f3-44b6-b45b-ec0b13fda141" providerId="ADAL" clId="{E400A718-6242-43F2-B998-5A9F732FF12E}" dt="2024-01-03T14:12:13.482" v="2737" actId="108"/>
          <ac:spMkLst>
            <pc:docMk/>
            <pc:sldMk cId="3130969637" sldId="359"/>
            <ac:spMk id="6" creationId="{C9B962B0-663B-EDA1-CB43-3B46B1E83CB4}"/>
          </ac:spMkLst>
        </pc:spChg>
      </pc:sldChg>
      <pc:sldChg chg="delCm">
        <pc:chgData name="Elisabeth Resch" userId="9aa16a92-11f3-44b6-b45b-ec0b13fda141" providerId="ADAL" clId="{E400A718-6242-43F2-B998-5A9F732FF12E}" dt="2024-01-03T13:26:46.206" v="1788"/>
        <pc:sldMkLst>
          <pc:docMk/>
          <pc:sldMk cId="3533385063" sldId="361"/>
        </pc:sldMkLst>
        <pc:extLst>
          <p:ext xmlns:p="http://schemas.openxmlformats.org/presentationml/2006/main" uri="{D6D511B9-2390-475A-947B-AFAB55BFBCF1}">
            <pc226:cmChg xmlns:pc226="http://schemas.microsoft.com/office/powerpoint/2022/06/main/command" chg="del">
              <pc226:chgData name="Elisabeth Resch" userId="9aa16a92-11f3-44b6-b45b-ec0b13fda141" providerId="ADAL" clId="{E400A718-6242-43F2-B998-5A9F732FF12E}" dt="2024-01-03T13:26:46.206" v="1788"/>
              <pc2:cmMkLst xmlns:pc2="http://schemas.microsoft.com/office/powerpoint/2019/9/main/command">
                <pc:docMk/>
                <pc:sldMk cId="3533385063" sldId="361"/>
                <pc2:cmMk id="{6A86B03E-36B4-45C1-9B6A-1A31A6F698E1}"/>
              </pc2:cmMkLst>
            </pc226:cmChg>
          </p:ext>
        </pc:extLst>
      </pc:sldChg>
      <pc:sldChg chg="modSp mod">
        <pc:chgData name="Elisabeth Resch" userId="9aa16a92-11f3-44b6-b45b-ec0b13fda141" providerId="ADAL" clId="{E400A718-6242-43F2-B998-5A9F732FF12E}" dt="2024-01-03T14:13:05.771" v="2739" actId="108"/>
        <pc:sldMkLst>
          <pc:docMk/>
          <pc:sldMk cId="1926276683" sldId="362"/>
        </pc:sldMkLst>
        <pc:spChg chg="mod">
          <ac:chgData name="Elisabeth Resch" userId="9aa16a92-11f3-44b6-b45b-ec0b13fda141" providerId="ADAL" clId="{E400A718-6242-43F2-B998-5A9F732FF12E}" dt="2024-01-03T14:13:05.771" v="2739" actId="108"/>
          <ac:spMkLst>
            <pc:docMk/>
            <pc:sldMk cId="1926276683" sldId="362"/>
            <ac:spMk id="2" creationId="{F5D1ABB1-BCC7-C503-02B2-90AA126F5C0B}"/>
          </ac:spMkLst>
        </pc:spChg>
      </pc:sldChg>
      <pc:sldChg chg="modSp mod delCm modCm modNotesTx">
        <pc:chgData name="Elisabeth Resch" userId="9aa16a92-11f3-44b6-b45b-ec0b13fda141" providerId="ADAL" clId="{E400A718-6242-43F2-B998-5A9F732FF12E}" dt="2024-01-03T14:13:10.345" v="2740" actId="108"/>
        <pc:sldMkLst>
          <pc:docMk/>
          <pc:sldMk cId="1528348330" sldId="363"/>
        </pc:sldMkLst>
        <pc:spChg chg="mod">
          <ac:chgData name="Elisabeth Resch" userId="9aa16a92-11f3-44b6-b45b-ec0b13fda141" providerId="ADAL" clId="{E400A718-6242-43F2-B998-5A9F732FF12E}" dt="2024-01-03T14:13:10.345" v="2740" actId="108"/>
          <ac:spMkLst>
            <pc:docMk/>
            <pc:sldMk cId="1528348330" sldId="363"/>
            <ac:spMk id="2" creationId="{00000000-0000-0000-0000-000000000000}"/>
          </ac:spMkLst>
        </pc:spChg>
        <pc:spChg chg="mod">
          <ac:chgData name="Elisabeth Resch" userId="9aa16a92-11f3-44b6-b45b-ec0b13fda141" providerId="ADAL" clId="{E400A718-6242-43F2-B998-5A9F732FF12E}" dt="2024-01-03T13:26:19.153" v="1734" actId="27636"/>
          <ac:spMkLst>
            <pc:docMk/>
            <pc:sldMk cId="1528348330" sldId="363"/>
            <ac:spMk id="3" creationId="{00000000-0000-0000-0000-000000000000}"/>
          </ac:spMkLst>
        </pc:spChg>
        <pc:extLst>
          <p:ext xmlns:p="http://schemas.openxmlformats.org/presentationml/2006/main" uri="{D6D511B9-2390-475A-947B-AFAB55BFBCF1}">
            <pc226:cmChg xmlns:pc226="http://schemas.microsoft.com/office/powerpoint/2022/06/main/command" chg="del mod">
              <pc226:chgData name="Elisabeth Resch" userId="9aa16a92-11f3-44b6-b45b-ec0b13fda141" providerId="ADAL" clId="{E400A718-6242-43F2-B998-5A9F732FF12E}" dt="2024-01-03T13:26:02.867" v="1725"/>
              <pc2:cmMkLst xmlns:pc2="http://schemas.microsoft.com/office/powerpoint/2019/9/main/command">
                <pc:docMk/>
                <pc:sldMk cId="1528348330" sldId="363"/>
                <pc2:cmMk id="{5FBF0B06-E9A8-48E4-94C7-D9B41832E72B}"/>
              </pc2:cmMkLst>
            </pc226:cmChg>
          </p:ext>
        </pc:extLst>
      </pc:sldChg>
      <pc:sldChg chg="modSp mod">
        <pc:chgData name="Elisabeth Resch" userId="9aa16a92-11f3-44b6-b45b-ec0b13fda141" providerId="ADAL" clId="{E400A718-6242-43F2-B998-5A9F732FF12E}" dt="2024-01-03T14:13:14.794" v="2741" actId="108"/>
        <pc:sldMkLst>
          <pc:docMk/>
          <pc:sldMk cId="1761932992" sldId="364"/>
        </pc:sldMkLst>
        <pc:spChg chg="mod">
          <ac:chgData name="Elisabeth Resch" userId="9aa16a92-11f3-44b6-b45b-ec0b13fda141" providerId="ADAL" clId="{E400A718-6242-43F2-B998-5A9F732FF12E}" dt="2024-01-03T14:13:14.794" v="2741" actId="108"/>
          <ac:spMkLst>
            <pc:docMk/>
            <pc:sldMk cId="1761932992" sldId="364"/>
            <ac:spMk id="126978" creationId="{00000000-0000-0000-0000-000000000000}"/>
          </ac:spMkLst>
        </pc:spChg>
      </pc:sldChg>
      <pc:sldChg chg="modSp mod">
        <pc:chgData name="Elisabeth Resch" userId="9aa16a92-11f3-44b6-b45b-ec0b13fda141" providerId="ADAL" clId="{E400A718-6242-43F2-B998-5A9F732FF12E}" dt="2024-01-03T14:13:19.459" v="2742" actId="108"/>
        <pc:sldMkLst>
          <pc:docMk/>
          <pc:sldMk cId="3352663788" sldId="365"/>
        </pc:sldMkLst>
        <pc:spChg chg="mod">
          <ac:chgData name="Elisabeth Resch" userId="9aa16a92-11f3-44b6-b45b-ec0b13fda141" providerId="ADAL" clId="{E400A718-6242-43F2-B998-5A9F732FF12E}" dt="2024-01-03T14:13:19.459" v="2742" actId="108"/>
          <ac:spMkLst>
            <pc:docMk/>
            <pc:sldMk cId="3352663788" sldId="365"/>
            <ac:spMk id="128002" creationId="{00000000-0000-0000-0000-000000000000}"/>
          </ac:spMkLst>
        </pc:spChg>
      </pc:sldChg>
      <pc:sldChg chg="delSp modSp mod delAnim delCm modNotesTx">
        <pc:chgData name="Elisabeth Resch" userId="9aa16a92-11f3-44b6-b45b-ec0b13fda141" providerId="ADAL" clId="{E400A718-6242-43F2-B998-5A9F732FF12E}" dt="2024-01-03T14:27:29.404" v="3906"/>
        <pc:sldMkLst>
          <pc:docMk/>
          <pc:sldMk cId="1238535405" sldId="367"/>
        </pc:sldMkLst>
        <pc:spChg chg="del">
          <ac:chgData name="Elisabeth Resch" userId="9aa16a92-11f3-44b6-b45b-ec0b13fda141" providerId="ADAL" clId="{E400A718-6242-43F2-B998-5A9F732FF12E}" dt="2024-01-03T13:36:20.168" v="1997" actId="478"/>
          <ac:spMkLst>
            <pc:docMk/>
            <pc:sldMk cId="1238535405" sldId="367"/>
            <ac:spMk id="5" creationId="{00000000-0000-0000-0000-000000000000}"/>
          </ac:spMkLst>
        </pc:spChg>
        <pc:spChg chg="mod">
          <ac:chgData name="Elisabeth Resch" userId="9aa16a92-11f3-44b6-b45b-ec0b13fda141" providerId="ADAL" clId="{E400A718-6242-43F2-B998-5A9F732FF12E}" dt="2024-01-03T14:13:57.826" v="2745" actId="108"/>
          <ac:spMkLst>
            <pc:docMk/>
            <pc:sldMk cId="1238535405" sldId="367"/>
            <ac:spMk id="18" creationId="{D85A18A9-8CAD-B184-321D-50A0A4EF4182}"/>
          </ac:spMkLst>
        </pc:spChg>
        <pc:spChg chg="mod">
          <ac:chgData name="Elisabeth Resch" userId="9aa16a92-11f3-44b6-b45b-ec0b13fda141" providerId="ADAL" clId="{E400A718-6242-43F2-B998-5A9F732FF12E}" dt="2024-01-03T13:46:35.383" v="2504" actId="14100"/>
          <ac:spMkLst>
            <pc:docMk/>
            <pc:sldMk cId="1238535405" sldId="367"/>
            <ac:spMk id="21" creationId="{FE2A20BE-5FF2-0752-2644-E7F163549383}"/>
          </ac:spMkLst>
        </pc:spChg>
        <pc:graphicFrameChg chg="mod">
          <ac:chgData name="Elisabeth Resch" userId="9aa16a92-11f3-44b6-b45b-ec0b13fda141" providerId="ADAL" clId="{E400A718-6242-43F2-B998-5A9F732FF12E}" dt="2024-01-03T13:36:58.212" v="2006"/>
          <ac:graphicFrameMkLst>
            <pc:docMk/>
            <pc:sldMk cId="1238535405" sldId="367"/>
            <ac:graphicFrameMk id="20" creationId="{4712D6CB-D71F-B744-3624-2731979CA3DB}"/>
          </ac:graphicFrameMkLst>
        </pc:graphicFrameChg>
        <pc:extLst>
          <p:ext xmlns:p="http://schemas.openxmlformats.org/presentationml/2006/main" uri="{D6D511B9-2390-475A-947B-AFAB55BFBCF1}">
            <pc226:cmChg xmlns:pc226="http://schemas.microsoft.com/office/powerpoint/2022/06/main/command" chg="del">
              <pc226:chgData name="Elisabeth Resch" userId="9aa16a92-11f3-44b6-b45b-ec0b13fda141" providerId="ADAL" clId="{E400A718-6242-43F2-B998-5A9F732FF12E}" dt="2024-01-03T14:27:29.404" v="3906"/>
              <pc2:cmMkLst xmlns:pc2="http://schemas.microsoft.com/office/powerpoint/2019/9/main/command">
                <pc:docMk/>
                <pc:sldMk cId="1238535405" sldId="367"/>
                <pc2:cmMk id="{FEDBAF96-C954-4EE3-8656-0914794B2E5B}"/>
              </pc2:cmMkLst>
            </pc226:cmChg>
          </p:ext>
        </pc:extLst>
      </pc:sldChg>
      <pc:sldChg chg="modSp mod modShow delCm modNotesTx">
        <pc:chgData name="Elisabeth Resch" userId="9aa16a92-11f3-44b6-b45b-ec0b13fda141" providerId="ADAL" clId="{E400A718-6242-43F2-B998-5A9F732FF12E}" dt="2024-01-03T14:14:02.755" v="2746" actId="108"/>
        <pc:sldMkLst>
          <pc:docMk/>
          <pc:sldMk cId="288878198" sldId="368"/>
        </pc:sldMkLst>
        <pc:spChg chg="mod">
          <ac:chgData name="Elisabeth Resch" userId="9aa16a92-11f3-44b6-b45b-ec0b13fda141" providerId="ADAL" clId="{E400A718-6242-43F2-B998-5A9F732FF12E}" dt="2024-01-03T14:14:02.755" v="2746" actId="108"/>
          <ac:spMkLst>
            <pc:docMk/>
            <pc:sldMk cId="288878198" sldId="368"/>
            <ac:spMk id="18" creationId="{D85A18A9-8CAD-B184-321D-50A0A4EF4182}"/>
          </ac:spMkLst>
        </pc:spChg>
        <pc:picChg chg="mod">
          <ac:chgData name="Elisabeth Resch" userId="9aa16a92-11f3-44b6-b45b-ec0b13fda141" providerId="ADAL" clId="{E400A718-6242-43F2-B998-5A9F732FF12E}" dt="2024-01-03T14:08:16.526" v="2618" actId="1076"/>
          <ac:picMkLst>
            <pc:docMk/>
            <pc:sldMk cId="288878198" sldId="368"/>
            <ac:picMk id="2" creationId="{E8611435-723E-C3CF-04A9-A40EE77BB03F}"/>
          </ac:picMkLst>
        </pc:picChg>
        <pc:extLst>
          <p:ext xmlns:p="http://schemas.openxmlformats.org/presentationml/2006/main" uri="{D6D511B9-2390-475A-947B-AFAB55BFBCF1}">
            <pc226:cmChg xmlns:pc226="http://schemas.microsoft.com/office/powerpoint/2022/06/main/command" chg="del">
              <pc226:chgData name="Elisabeth Resch" userId="9aa16a92-11f3-44b6-b45b-ec0b13fda141" providerId="ADAL" clId="{E400A718-6242-43F2-B998-5A9F732FF12E}" dt="2024-01-03T13:10:17.015" v="302"/>
              <pc2:cmMkLst xmlns:pc2="http://schemas.microsoft.com/office/powerpoint/2019/9/main/command">
                <pc:docMk/>
                <pc:sldMk cId="288878198" sldId="368"/>
                <pc2:cmMk id="{E6582229-52BF-4BD2-A635-3820EF3893CD}"/>
              </pc2:cmMkLst>
            </pc226:cmChg>
          </p:ext>
        </pc:extLst>
      </pc:sldChg>
    </pc:docChg>
  </pc:docChgLst>
  <pc:docChgLst>
    <pc:chgData name="Aristeidis Tsakiris" userId="579cd983-a2b1-4bee-9dbb-c1f1df23ca02" providerId="ADAL" clId="{B60111E1-12E6-4867-B732-95089DD6CF86}"/>
    <pc:docChg chg="undo custSel modSld">
      <pc:chgData name="Aristeidis Tsakiris" userId="579cd983-a2b1-4bee-9dbb-c1f1df23ca02" providerId="ADAL" clId="{B60111E1-12E6-4867-B732-95089DD6CF86}" dt="2024-01-25T13:50:08.687" v="339" actId="6549"/>
      <pc:docMkLst>
        <pc:docMk/>
      </pc:docMkLst>
      <pc:sldChg chg="modSp mod">
        <pc:chgData name="Aristeidis Tsakiris" userId="579cd983-a2b1-4bee-9dbb-c1f1df23ca02" providerId="ADAL" clId="{B60111E1-12E6-4867-B732-95089DD6CF86}" dt="2024-01-25T13:50:08.687" v="339" actId="6549"/>
        <pc:sldMkLst>
          <pc:docMk/>
          <pc:sldMk cId="1627658267" sldId="256"/>
        </pc:sldMkLst>
        <pc:spChg chg="mod">
          <ac:chgData name="Aristeidis Tsakiris" userId="579cd983-a2b1-4bee-9dbb-c1f1df23ca02" providerId="ADAL" clId="{B60111E1-12E6-4867-B732-95089DD6CF86}" dt="2024-01-25T13:50:08.687" v="339" actId="6549"/>
          <ac:spMkLst>
            <pc:docMk/>
            <pc:sldMk cId="1627658267" sldId="256"/>
            <ac:spMk id="2" creationId="{30359A06-9263-3487-2B14-91149A803FEF}"/>
          </ac:spMkLst>
        </pc:spChg>
        <pc:picChg chg="mod">
          <ac:chgData name="Aristeidis Tsakiris" userId="579cd983-a2b1-4bee-9dbb-c1f1df23ca02" providerId="ADAL" clId="{B60111E1-12E6-4867-B732-95089DD6CF86}" dt="2024-01-25T13:40:14.154" v="19" actId="552"/>
          <ac:picMkLst>
            <pc:docMk/>
            <pc:sldMk cId="1627658267" sldId="256"/>
            <ac:picMk id="8" creationId="{4DF0836C-A8B6-4878-F6A8-8A7DC245E5F8}"/>
          </ac:picMkLst>
        </pc:picChg>
      </pc:sldChg>
      <pc:sldChg chg="modSp mod">
        <pc:chgData name="Aristeidis Tsakiris" userId="579cd983-a2b1-4bee-9dbb-c1f1df23ca02" providerId="ADAL" clId="{B60111E1-12E6-4867-B732-95089DD6CF86}" dt="2024-01-25T13:44:04.819" v="272" actId="554"/>
        <pc:sldMkLst>
          <pc:docMk/>
          <pc:sldMk cId="62564663" sldId="258"/>
        </pc:sldMkLst>
        <pc:picChg chg="mod">
          <ac:chgData name="Aristeidis Tsakiris" userId="579cd983-a2b1-4bee-9dbb-c1f1df23ca02" providerId="ADAL" clId="{B60111E1-12E6-4867-B732-95089DD6CF86}" dt="2024-01-25T13:44:04.819" v="272" actId="554"/>
          <ac:picMkLst>
            <pc:docMk/>
            <pc:sldMk cId="62564663" sldId="258"/>
            <ac:picMk id="7" creationId="{1334F206-5AF1-4ECE-A6F9-C48799EE2E5A}"/>
          </ac:picMkLst>
        </pc:picChg>
      </pc:sldChg>
      <pc:sldChg chg="modSp mod">
        <pc:chgData name="Aristeidis Tsakiris" userId="579cd983-a2b1-4bee-9dbb-c1f1df23ca02" providerId="ADAL" clId="{B60111E1-12E6-4867-B732-95089DD6CF86}" dt="2024-01-25T13:44:14.910" v="287" actId="553"/>
        <pc:sldMkLst>
          <pc:docMk/>
          <pc:sldMk cId="1204235876" sldId="259"/>
        </pc:sldMkLst>
        <pc:picChg chg="mod">
          <ac:chgData name="Aristeidis Tsakiris" userId="579cd983-a2b1-4bee-9dbb-c1f1df23ca02" providerId="ADAL" clId="{B60111E1-12E6-4867-B732-95089DD6CF86}" dt="2024-01-25T13:44:14.910" v="287" actId="553"/>
          <ac:picMkLst>
            <pc:docMk/>
            <pc:sldMk cId="1204235876" sldId="259"/>
            <ac:picMk id="20" creationId="{592E58CC-2F45-0FBB-7A60-67F3D316B5FB}"/>
          </ac:picMkLst>
        </pc:picChg>
      </pc:sldChg>
      <pc:sldChg chg="modSp mod">
        <pc:chgData name="Aristeidis Tsakiris" userId="579cd983-a2b1-4bee-9dbb-c1f1df23ca02" providerId="ADAL" clId="{B60111E1-12E6-4867-B732-95089DD6CF86}" dt="2024-01-25T13:44:47.421" v="333" actId="553"/>
        <pc:sldMkLst>
          <pc:docMk/>
          <pc:sldMk cId="2758402275" sldId="260"/>
        </pc:sldMkLst>
        <pc:picChg chg="mod">
          <ac:chgData name="Aristeidis Tsakiris" userId="579cd983-a2b1-4bee-9dbb-c1f1df23ca02" providerId="ADAL" clId="{B60111E1-12E6-4867-B732-95089DD6CF86}" dt="2024-01-25T13:44:47.421" v="333" actId="553"/>
          <ac:picMkLst>
            <pc:docMk/>
            <pc:sldMk cId="2758402275" sldId="260"/>
            <ac:picMk id="10" creationId="{E61C79CA-65C4-6E7E-0E9E-623845578A24}"/>
          </ac:picMkLst>
        </pc:picChg>
      </pc:sldChg>
      <pc:sldChg chg="modSp mod">
        <pc:chgData name="Aristeidis Tsakiris" userId="579cd983-a2b1-4bee-9dbb-c1f1df23ca02" providerId="ADAL" clId="{B60111E1-12E6-4867-B732-95089DD6CF86}" dt="2024-01-25T13:44:25.290" v="302" actId="553"/>
        <pc:sldMkLst>
          <pc:docMk/>
          <pc:sldMk cId="1676658451" sldId="262"/>
        </pc:sldMkLst>
        <pc:picChg chg="mod">
          <ac:chgData name="Aristeidis Tsakiris" userId="579cd983-a2b1-4bee-9dbb-c1f1df23ca02" providerId="ADAL" clId="{B60111E1-12E6-4867-B732-95089DD6CF86}" dt="2024-01-25T13:44:25.290" v="302" actId="553"/>
          <ac:picMkLst>
            <pc:docMk/>
            <pc:sldMk cId="1676658451" sldId="262"/>
            <ac:picMk id="12" creationId="{7FE5A1AD-EBD2-7CCF-00A2-EC95AB91E66A}"/>
          </ac:picMkLst>
        </pc:picChg>
      </pc:sldChg>
      <pc:sldChg chg="modSp mod">
        <pc:chgData name="Aristeidis Tsakiris" userId="579cd983-a2b1-4bee-9dbb-c1f1df23ca02" providerId="ADAL" clId="{B60111E1-12E6-4867-B732-95089DD6CF86}" dt="2024-01-25T13:44:36.438" v="317" actId="553"/>
        <pc:sldMkLst>
          <pc:docMk/>
          <pc:sldMk cId="3398981178" sldId="263"/>
        </pc:sldMkLst>
        <pc:picChg chg="mod">
          <ac:chgData name="Aristeidis Tsakiris" userId="579cd983-a2b1-4bee-9dbb-c1f1df23ca02" providerId="ADAL" clId="{B60111E1-12E6-4867-B732-95089DD6CF86}" dt="2024-01-25T13:44:36.438" v="317" actId="553"/>
          <ac:picMkLst>
            <pc:docMk/>
            <pc:sldMk cId="3398981178" sldId="263"/>
            <ac:picMk id="11" creationId="{F85CB289-8165-B3E4-DBF9-6D3E35A84C59}"/>
          </ac:picMkLst>
        </pc:picChg>
      </pc:sldChg>
      <pc:sldChg chg="modSp mod">
        <pc:chgData name="Aristeidis Tsakiris" userId="579cd983-a2b1-4bee-9dbb-c1f1df23ca02" providerId="ADAL" clId="{B60111E1-12E6-4867-B732-95089DD6CF86}" dt="2024-01-25T13:45:04.911" v="337" actId="1076"/>
        <pc:sldMkLst>
          <pc:docMk/>
          <pc:sldMk cId="3749296414" sldId="266"/>
        </pc:sldMkLst>
        <pc:spChg chg="mod">
          <ac:chgData name="Aristeidis Tsakiris" userId="579cd983-a2b1-4bee-9dbb-c1f1df23ca02" providerId="ADAL" clId="{B60111E1-12E6-4867-B732-95089DD6CF86}" dt="2024-01-25T13:45:04.911" v="337" actId="1076"/>
          <ac:spMkLst>
            <pc:docMk/>
            <pc:sldMk cId="3749296414" sldId="266"/>
            <ac:spMk id="6" creationId="{00000000-0000-0000-0000-000000000000}"/>
          </ac:spMkLst>
        </pc:spChg>
        <pc:picChg chg="mod">
          <ac:chgData name="Aristeidis Tsakiris" userId="579cd983-a2b1-4bee-9dbb-c1f1df23ca02" providerId="ADAL" clId="{B60111E1-12E6-4867-B732-95089DD6CF86}" dt="2024-01-25T13:44:55.537" v="335" actId="12788"/>
          <ac:picMkLst>
            <pc:docMk/>
            <pc:sldMk cId="3749296414" sldId="266"/>
            <ac:picMk id="11" creationId="{E7869546-3D3A-1F1D-F1E7-8C700ECCCA6C}"/>
          </ac:picMkLst>
        </pc:picChg>
      </pc:sldChg>
      <pc:sldChg chg="modSp mod">
        <pc:chgData name="Aristeidis Tsakiris" userId="579cd983-a2b1-4bee-9dbb-c1f1df23ca02" providerId="ADAL" clId="{B60111E1-12E6-4867-B732-95089DD6CF86}" dt="2024-01-25T13:43:37.506" v="248" actId="553"/>
        <pc:sldMkLst>
          <pc:docMk/>
          <pc:sldMk cId="0" sldId="288"/>
        </pc:sldMkLst>
        <pc:picChg chg="mod">
          <ac:chgData name="Aristeidis Tsakiris" userId="579cd983-a2b1-4bee-9dbb-c1f1df23ca02" providerId="ADAL" clId="{B60111E1-12E6-4867-B732-95089DD6CF86}" dt="2024-01-25T13:43:37.506" v="248" actId="553"/>
          <ac:picMkLst>
            <pc:docMk/>
            <pc:sldMk cId="0" sldId="288"/>
            <ac:picMk id="9" creationId="{DC1167C7-7676-3401-B24A-1F716D02D538}"/>
          </ac:picMkLst>
        </pc:picChg>
      </pc:sldChg>
      <pc:sldChg chg="modSp mod">
        <pc:chgData name="Aristeidis Tsakiris" userId="579cd983-a2b1-4bee-9dbb-c1f1df23ca02" providerId="ADAL" clId="{B60111E1-12E6-4867-B732-95089DD6CF86}" dt="2024-01-25T13:41:18.506" v="83" actId="553"/>
        <pc:sldMkLst>
          <pc:docMk/>
          <pc:sldMk cId="1401692117" sldId="298"/>
        </pc:sldMkLst>
        <pc:picChg chg="mod">
          <ac:chgData name="Aristeidis Tsakiris" userId="579cd983-a2b1-4bee-9dbb-c1f1df23ca02" providerId="ADAL" clId="{B60111E1-12E6-4867-B732-95089DD6CF86}" dt="2024-01-25T13:41:18.506" v="83" actId="553"/>
          <ac:picMkLst>
            <pc:docMk/>
            <pc:sldMk cId="1401692117" sldId="298"/>
            <ac:picMk id="10" creationId="{C8C7A1E2-0BD7-0B5F-3145-21D216C295FC}"/>
          </ac:picMkLst>
        </pc:picChg>
      </pc:sldChg>
      <pc:sldChg chg="modSp mod">
        <pc:chgData name="Aristeidis Tsakiris" userId="579cd983-a2b1-4bee-9dbb-c1f1df23ca02" providerId="ADAL" clId="{B60111E1-12E6-4867-B732-95089DD6CF86}" dt="2024-01-25T13:42:29.773" v="158" actId="553"/>
        <pc:sldMkLst>
          <pc:docMk/>
          <pc:sldMk cId="4136082498" sldId="325"/>
        </pc:sldMkLst>
        <pc:picChg chg="mod">
          <ac:chgData name="Aristeidis Tsakiris" userId="579cd983-a2b1-4bee-9dbb-c1f1df23ca02" providerId="ADAL" clId="{B60111E1-12E6-4867-B732-95089DD6CF86}" dt="2024-01-25T13:42:29.773" v="158" actId="553"/>
          <ac:picMkLst>
            <pc:docMk/>
            <pc:sldMk cId="4136082498" sldId="325"/>
            <ac:picMk id="7" creationId="{257DE381-A7A3-1DAF-3A78-A5CAD4D0CE22}"/>
          </ac:picMkLst>
        </pc:picChg>
      </pc:sldChg>
      <pc:sldChg chg="modSp mod">
        <pc:chgData name="Aristeidis Tsakiris" userId="579cd983-a2b1-4bee-9dbb-c1f1df23ca02" providerId="ADAL" clId="{B60111E1-12E6-4867-B732-95089DD6CF86}" dt="2024-01-25T13:40:31.564" v="35" actId="553"/>
        <pc:sldMkLst>
          <pc:docMk/>
          <pc:sldMk cId="3615600378" sldId="326"/>
        </pc:sldMkLst>
        <pc:picChg chg="mod">
          <ac:chgData name="Aristeidis Tsakiris" userId="579cd983-a2b1-4bee-9dbb-c1f1df23ca02" providerId="ADAL" clId="{B60111E1-12E6-4867-B732-95089DD6CF86}" dt="2024-01-25T13:40:31.564" v="35" actId="553"/>
          <ac:picMkLst>
            <pc:docMk/>
            <pc:sldMk cId="3615600378" sldId="326"/>
            <ac:picMk id="23" creationId="{1D23974C-D3C8-02BD-8775-29B2634219DF}"/>
          </ac:picMkLst>
        </pc:picChg>
      </pc:sldChg>
      <pc:sldChg chg="modSp mod">
        <pc:chgData name="Aristeidis Tsakiris" userId="579cd983-a2b1-4bee-9dbb-c1f1df23ca02" providerId="ADAL" clId="{B60111E1-12E6-4867-B732-95089DD6CF86}" dt="2024-01-25T13:43:26.700" v="233" actId="553"/>
        <pc:sldMkLst>
          <pc:docMk/>
          <pc:sldMk cId="0" sldId="330"/>
        </pc:sldMkLst>
        <pc:picChg chg="mod">
          <ac:chgData name="Aristeidis Tsakiris" userId="579cd983-a2b1-4bee-9dbb-c1f1df23ca02" providerId="ADAL" clId="{B60111E1-12E6-4867-B732-95089DD6CF86}" dt="2024-01-25T13:43:26.700" v="233" actId="553"/>
          <ac:picMkLst>
            <pc:docMk/>
            <pc:sldMk cId="0" sldId="330"/>
            <ac:picMk id="9" creationId="{063978A7-8A25-C6C2-EF03-50995C034184}"/>
          </ac:picMkLst>
        </pc:picChg>
      </pc:sldChg>
      <pc:sldChg chg="modSp mod">
        <pc:chgData name="Aristeidis Tsakiris" userId="579cd983-a2b1-4bee-9dbb-c1f1df23ca02" providerId="ADAL" clId="{B60111E1-12E6-4867-B732-95089DD6CF86}" dt="2024-01-25T13:43:03.383" v="203" actId="553"/>
        <pc:sldMkLst>
          <pc:docMk/>
          <pc:sldMk cId="0" sldId="331"/>
        </pc:sldMkLst>
        <pc:picChg chg="mod">
          <ac:chgData name="Aristeidis Tsakiris" userId="579cd983-a2b1-4bee-9dbb-c1f1df23ca02" providerId="ADAL" clId="{B60111E1-12E6-4867-B732-95089DD6CF86}" dt="2024-01-25T13:43:03.383" v="203" actId="553"/>
          <ac:picMkLst>
            <pc:docMk/>
            <pc:sldMk cId="0" sldId="331"/>
            <ac:picMk id="32" creationId="{79F70A0B-940C-722A-ADEA-FDF05B585673}"/>
          </ac:picMkLst>
        </pc:picChg>
      </pc:sldChg>
      <pc:sldChg chg="modSp mod">
        <pc:chgData name="Aristeidis Tsakiris" userId="579cd983-a2b1-4bee-9dbb-c1f1df23ca02" providerId="ADAL" clId="{B60111E1-12E6-4867-B732-95089DD6CF86}" dt="2024-01-25T13:43:13.212" v="218" actId="554"/>
        <pc:sldMkLst>
          <pc:docMk/>
          <pc:sldMk cId="0" sldId="332"/>
        </pc:sldMkLst>
        <pc:picChg chg="mod">
          <ac:chgData name="Aristeidis Tsakiris" userId="579cd983-a2b1-4bee-9dbb-c1f1df23ca02" providerId="ADAL" clId="{B60111E1-12E6-4867-B732-95089DD6CF86}" dt="2024-01-25T13:43:13.212" v="218" actId="554"/>
          <ac:picMkLst>
            <pc:docMk/>
            <pc:sldMk cId="0" sldId="332"/>
            <ac:picMk id="33" creationId="{0DC4D81F-A79F-E33E-4001-7BD811AB7474}"/>
          </ac:picMkLst>
        </pc:picChg>
      </pc:sldChg>
      <pc:sldChg chg="modSp mod">
        <pc:chgData name="Aristeidis Tsakiris" userId="579cd983-a2b1-4bee-9dbb-c1f1df23ca02" providerId="ADAL" clId="{B60111E1-12E6-4867-B732-95089DD6CF86}" dt="2024-01-25T13:42:41.506" v="173" actId="553"/>
        <pc:sldMkLst>
          <pc:docMk/>
          <pc:sldMk cId="0" sldId="333"/>
        </pc:sldMkLst>
        <pc:picChg chg="mod">
          <ac:chgData name="Aristeidis Tsakiris" userId="579cd983-a2b1-4bee-9dbb-c1f1df23ca02" providerId="ADAL" clId="{B60111E1-12E6-4867-B732-95089DD6CF86}" dt="2024-01-25T13:42:41.506" v="173" actId="553"/>
          <ac:picMkLst>
            <pc:docMk/>
            <pc:sldMk cId="0" sldId="333"/>
            <ac:picMk id="13" creationId="{F340138A-28B3-E895-BA95-E6C6C4109E69}"/>
          </ac:picMkLst>
        </pc:picChg>
      </pc:sldChg>
      <pc:sldChg chg="modSp mod">
        <pc:chgData name="Aristeidis Tsakiris" userId="579cd983-a2b1-4bee-9dbb-c1f1df23ca02" providerId="ADAL" clId="{B60111E1-12E6-4867-B732-95089DD6CF86}" dt="2024-01-25T13:41:03.107" v="67" actId="553"/>
        <pc:sldMkLst>
          <pc:docMk/>
          <pc:sldMk cId="3130969637" sldId="359"/>
        </pc:sldMkLst>
        <pc:picChg chg="mod">
          <ac:chgData name="Aristeidis Tsakiris" userId="579cd983-a2b1-4bee-9dbb-c1f1df23ca02" providerId="ADAL" clId="{B60111E1-12E6-4867-B732-95089DD6CF86}" dt="2024-01-25T13:41:03.107" v="67" actId="553"/>
          <ac:picMkLst>
            <pc:docMk/>
            <pc:sldMk cId="3130969637" sldId="359"/>
            <ac:picMk id="12" creationId="{86B5CE9B-A7F7-7029-C098-B7702D6C1A78}"/>
          </ac:picMkLst>
        </pc:picChg>
      </pc:sldChg>
      <pc:sldChg chg="modSp mod">
        <pc:chgData name="Aristeidis Tsakiris" userId="579cd983-a2b1-4bee-9dbb-c1f1df23ca02" providerId="ADAL" clId="{B60111E1-12E6-4867-B732-95089DD6CF86}" dt="2024-01-25T13:40:44.643" v="51" actId="553"/>
        <pc:sldMkLst>
          <pc:docMk/>
          <pc:sldMk cId="3533385063" sldId="361"/>
        </pc:sldMkLst>
        <pc:picChg chg="mod">
          <ac:chgData name="Aristeidis Tsakiris" userId="579cd983-a2b1-4bee-9dbb-c1f1df23ca02" providerId="ADAL" clId="{B60111E1-12E6-4867-B732-95089DD6CF86}" dt="2024-01-25T13:40:44.643" v="51" actId="553"/>
          <ac:picMkLst>
            <pc:docMk/>
            <pc:sldMk cId="3533385063" sldId="361"/>
            <ac:picMk id="23" creationId="{73111032-E26F-BC57-34E9-A8D638A64475}"/>
          </ac:picMkLst>
        </pc:picChg>
      </pc:sldChg>
      <pc:sldChg chg="modSp mod">
        <pc:chgData name="Aristeidis Tsakiris" userId="579cd983-a2b1-4bee-9dbb-c1f1df23ca02" providerId="ADAL" clId="{B60111E1-12E6-4867-B732-95089DD6CF86}" dt="2024-01-25T13:41:41.031" v="98" actId="553"/>
        <pc:sldMkLst>
          <pc:docMk/>
          <pc:sldMk cId="1926276683" sldId="362"/>
        </pc:sldMkLst>
        <pc:picChg chg="mod">
          <ac:chgData name="Aristeidis Tsakiris" userId="579cd983-a2b1-4bee-9dbb-c1f1df23ca02" providerId="ADAL" clId="{B60111E1-12E6-4867-B732-95089DD6CF86}" dt="2024-01-25T13:41:41.031" v="98" actId="553"/>
          <ac:picMkLst>
            <pc:docMk/>
            <pc:sldMk cId="1926276683" sldId="362"/>
            <ac:picMk id="17" creationId="{2173B829-6DCB-56C8-B183-04DE9647A367}"/>
          </ac:picMkLst>
        </pc:picChg>
      </pc:sldChg>
      <pc:sldChg chg="modSp mod">
        <pc:chgData name="Aristeidis Tsakiris" userId="579cd983-a2b1-4bee-9dbb-c1f1df23ca02" providerId="ADAL" clId="{B60111E1-12E6-4867-B732-95089DD6CF86}" dt="2024-01-25T13:41:53.763" v="113" actId="553"/>
        <pc:sldMkLst>
          <pc:docMk/>
          <pc:sldMk cId="1528348330" sldId="363"/>
        </pc:sldMkLst>
        <pc:picChg chg="mod">
          <ac:chgData name="Aristeidis Tsakiris" userId="579cd983-a2b1-4bee-9dbb-c1f1df23ca02" providerId="ADAL" clId="{B60111E1-12E6-4867-B732-95089DD6CF86}" dt="2024-01-25T13:41:53.763" v="113" actId="553"/>
          <ac:picMkLst>
            <pc:docMk/>
            <pc:sldMk cId="1528348330" sldId="363"/>
            <ac:picMk id="13" creationId="{1CC9C349-2332-4C09-8FA6-DC9A6AB56BD1}"/>
          </ac:picMkLst>
        </pc:picChg>
      </pc:sldChg>
      <pc:sldChg chg="modSp mod">
        <pc:chgData name="Aristeidis Tsakiris" userId="579cd983-a2b1-4bee-9dbb-c1f1df23ca02" providerId="ADAL" clId="{B60111E1-12E6-4867-B732-95089DD6CF86}" dt="2024-01-25T13:42:05.365" v="128" actId="553"/>
        <pc:sldMkLst>
          <pc:docMk/>
          <pc:sldMk cId="1761932992" sldId="364"/>
        </pc:sldMkLst>
        <pc:picChg chg="mod">
          <ac:chgData name="Aristeidis Tsakiris" userId="579cd983-a2b1-4bee-9dbb-c1f1df23ca02" providerId="ADAL" clId="{B60111E1-12E6-4867-B732-95089DD6CF86}" dt="2024-01-25T13:42:05.365" v="128" actId="553"/>
          <ac:picMkLst>
            <pc:docMk/>
            <pc:sldMk cId="1761932992" sldId="364"/>
            <ac:picMk id="11" creationId="{4D533D9E-DE7C-C388-38F6-70DDF2FC3736}"/>
          </ac:picMkLst>
        </pc:picChg>
      </pc:sldChg>
      <pc:sldChg chg="modSp mod">
        <pc:chgData name="Aristeidis Tsakiris" userId="579cd983-a2b1-4bee-9dbb-c1f1df23ca02" providerId="ADAL" clId="{B60111E1-12E6-4867-B732-95089DD6CF86}" dt="2024-01-25T13:42:17.420" v="143" actId="553"/>
        <pc:sldMkLst>
          <pc:docMk/>
          <pc:sldMk cId="3352663788" sldId="365"/>
        </pc:sldMkLst>
        <pc:picChg chg="mod">
          <ac:chgData name="Aristeidis Tsakiris" userId="579cd983-a2b1-4bee-9dbb-c1f1df23ca02" providerId="ADAL" clId="{B60111E1-12E6-4867-B732-95089DD6CF86}" dt="2024-01-25T13:42:17.420" v="143" actId="553"/>
          <ac:picMkLst>
            <pc:docMk/>
            <pc:sldMk cId="3352663788" sldId="365"/>
            <ac:picMk id="14" creationId="{55A5BC73-E7A0-3F5F-59D2-8195900F740D}"/>
          </ac:picMkLst>
        </pc:picChg>
      </pc:sldChg>
      <pc:sldChg chg="modSp mod">
        <pc:chgData name="Aristeidis Tsakiris" userId="579cd983-a2b1-4bee-9dbb-c1f1df23ca02" providerId="ADAL" clId="{B60111E1-12E6-4867-B732-95089DD6CF86}" dt="2024-01-25T13:42:52.867" v="188" actId="553"/>
        <pc:sldMkLst>
          <pc:docMk/>
          <pc:sldMk cId="1238535405" sldId="367"/>
        </pc:sldMkLst>
        <pc:picChg chg="mod">
          <ac:chgData name="Aristeidis Tsakiris" userId="579cd983-a2b1-4bee-9dbb-c1f1df23ca02" providerId="ADAL" clId="{B60111E1-12E6-4867-B732-95089DD6CF86}" dt="2024-01-25T13:42:52.867" v="188" actId="553"/>
          <ac:picMkLst>
            <pc:docMk/>
            <pc:sldMk cId="1238535405" sldId="367"/>
            <ac:picMk id="4" creationId="{DF9CC794-9166-2537-CDEC-3D42ECD4E7CC}"/>
          </ac:picMkLst>
        </pc:picChg>
      </pc:sldChg>
    </pc:docChg>
  </pc:docChgLst>
  <pc:docChgLst>
    <pc:chgData name="Aristeidis Tsakiris" userId="579cd983-a2b1-4bee-9dbb-c1f1df23ca02" providerId="ADAL" clId="{8FF02951-7A29-6A47-AA73-956D3C7F3097}"/>
    <pc:docChg chg="delSld modSld">
      <pc:chgData name="Aristeidis Tsakiris" userId="579cd983-a2b1-4bee-9dbb-c1f1df23ca02" providerId="ADAL" clId="{8FF02951-7A29-6A47-AA73-956D3C7F3097}" dt="2024-01-04T12:40:02.876" v="12" actId="2696"/>
      <pc:docMkLst>
        <pc:docMk/>
      </pc:docMkLst>
      <pc:sldChg chg="addSp modSp modTransition modAnim">
        <pc:chgData name="Aristeidis Tsakiris" userId="579cd983-a2b1-4bee-9dbb-c1f1df23ca02" providerId="ADAL" clId="{8FF02951-7A29-6A47-AA73-956D3C7F3097}" dt="2024-01-04T10:37:56.502" v="4"/>
        <pc:sldMkLst>
          <pc:docMk/>
          <pc:sldMk cId="1627658267" sldId="256"/>
        </pc:sldMkLst>
        <pc:picChg chg="add mod">
          <ac:chgData name="Aristeidis Tsakiris" userId="579cd983-a2b1-4bee-9dbb-c1f1df23ca02" providerId="ADAL" clId="{8FF02951-7A29-6A47-AA73-956D3C7F3097}" dt="2024-01-04T10:37:56.502" v="4"/>
          <ac:picMkLst>
            <pc:docMk/>
            <pc:sldMk cId="1627658267" sldId="256"/>
            <ac:picMk id="8" creationId="{4DF0836C-A8B6-4878-F6A8-8A7DC245E5F8}"/>
          </ac:picMkLst>
        </pc:picChg>
      </pc:sldChg>
      <pc:sldChg chg="addSp modSp modTransition modAnim">
        <pc:chgData name="Aristeidis Tsakiris" userId="579cd983-a2b1-4bee-9dbb-c1f1df23ca02" providerId="ADAL" clId="{8FF02951-7A29-6A47-AA73-956D3C7F3097}" dt="2024-01-04T12:39:15.359" v="11"/>
        <pc:sldMkLst>
          <pc:docMk/>
          <pc:sldMk cId="62564663" sldId="258"/>
        </pc:sldMkLst>
        <pc:picChg chg="add mod">
          <ac:chgData name="Aristeidis Tsakiris" userId="579cd983-a2b1-4bee-9dbb-c1f1df23ca02" providerId="ADAL" clId="{8FF02951-7A29-6A47-AA73-956D3C7F3097}" dt="2024-01-04T12:39:15.359" v="11"/>
          <ac:picMkLst>
            <pc:docMk/>
            <pc:sldMk cId="62564663" sldId="258"/>
            <ac:picMk id="7" creationId="{1334F206-5AF1-4ECE-A6F9-C48799EE2E5A}"/>
          </ac:picMkLst>
        </pc:picChg>
      </pc:sldChg>
      <pc:sldChg chg="addSp modSp modTransition">
        <pc:chgData name="Aristeidis Tsakiris" userId="579cd983-a2b1-4bee-9dbb-c1f1df23ca02" providerId="ADAL" clId="{8FF02951-7A29-6A47-AA73-956D3C7F3097}" dt="2024-01-04T12:39:15.359" v="11"/>
        <pc:sldMkLst>
          <pc:docMk/>
          <pc:sldMk cId="1204235876" sldId="259"/>
        </pc:sldMkLst>
        <pc:picChg chg="add mod">
          <ac:chgData name="Aristeidis Tsakiris" userId="579cd983-a2b1-4bee-9dbb-c1f1df23ca02" providerId="ADAL" clId="{8FF02951-7A29-6A47-AA73-956D3C7F3097}" dt="2024-01-04T12:39:15.359" v="11"/>
          <ac:picMkLst>
            <pc:docMk/>
            <pc:sldMk cId="1204235876" sldId="259"/>
            <ac:picMk id="20" creationId="{592E58CC-2F45-0FBB-7A60-67F3D316B5FB}"/>
          </ac:picMkLst>
        </pc:picChg>
      </pc:sldChg>
      <pc:sldChg chg="addSp modSp modTransition">
        <pc:chgData name="Aristeidis Tsakiris" userId="579cd983-a2b1-4bee-9dbb-c1f1df23ca02" providerId="ADAL" clId="{8FF02951-7A29-6A47-AA73-956D3C7F3097}" dt="2024-01-04T12:39:15.359" v="11"/>
        <pc:sldMkLst>
          <pc:docMk/>
          <pc:sldMk cId="2758402275" sldId="260"/>
        </pc:sldMkLst>
        <pc:picChg chg="add mod">
          <ac:chgData name="Aristeidis Tsakiris" userId="579cd983-a2b1-4bee-9dbb-c1f1df23ca02" providerId="ADAL" clId="{8FF02951-7A29-6A47-AA73-956D3C7F3097}" dt="2024-01-04T12:39:15.359" v="11"/>
          <ac:picMkLst>
            <pc:docMk/>
            <pc:sldMk cId="2758402275" sldId="260"/>
            <ac:picMk id="10" creationId="{E61C79CA-65C4-6E7E-0E9E-623845578A24}"/>
          </ac:picMkLst>
        </pc:picChg>
      </pc:sldChg>
      <pc:sldChg chg="addSp modSp modTransition">
        <pc:chgData name="Aristeidis Tsakiris" userId="579cd983-a2b1-4bee-9dbb-c1f1df23ca02" providerId="ADAL" clId="{8FF02951-7A29-6A47-AA73-956D3C7F3097}" dt="2024-01-04T12:39:15.359" v="11"/>
        <pc:sldMkLst>
          <pc:docMk/>
          <pc:sldMk cId="1676658451" sldId="262"/>
        </pc:sldMkLst>
        <pc:picChg chg="add mod">
          <ac:chgData name="Aristeidis Tsakiris" userId="579cd983-a2b1-4bee-9dbb-c1f1df23ca02" providerId="ADAL" clId="{8FF02951-7A29-6A47-AA73-956D3C7F3097}" dt="2024-01-04T12:39:15.359" v="11"/>
          <ac:picMkLst>
            <pc:docMk/>
            <pc:sldMk cId="1676658451" sldId="262"/>
            <ac:picMk id="12" creationId="{7FE5A1AD-EBD2-7CCF-00A2-EC95AB91E66A}"/>
          </ac:picMkLst>
        </pc:picChg>
      </pc:sldChg>
      <pc:sldChg chg="addSp modSp modTransition">
        <pc:chgData name="Aristeidis Tsakiris" userId="579cd983-a2b1-4bee-9dbb-c1f1df23ca02" providerId="ADAL" clId="{8FF02951-7A29-6A47-AA73-956D3C7F3097}" dt="2024-01-04T12:39:15.359" v="11"/>
        <pc:sldMkLst>
          <pc:docMk/>
          <pc:sldMk cId="3398981178" sldId="263"/>
        </pc:sldMkLst>
        <pc:picChg chg="add mod">
          <ac:chgData name="Aristeidis Tsakiris" userId="579cd983-a2b1-4bee-9dbb-c1f1df23ca02" providerId="ADAL" clId="{8FF02951-7A29-6A47-AA73-956D3C7F3097}" dt="2024-01-04T12:39:15.359" v="11"/>
          <ac:picMkLst>
            <pc:docMk/>
            <pc:sldMk cId="3398981178" sldId="263"/>
            <ac:picMk id="11" creationId="{F85CB289-8165-B3E4-DBF9-6D3E35A84C59}"/>
          </ac:picMkLst>
        </pc:picChg>
      </pc:sldChg>
      <pc:sldChg chg="addSp modSp modTransition">
        <pc:chgData name="Aristeidis Tsakiris" userId="579cd983-a2b1-4bee-9dbb-c1f1df23ca02" providerId="ADAL" clId="{8FF02951-7A29-6A47-AA73-956D3C7F3097}" dt="2024-01-04T12:39:15.359" v="11"/>
        <pc:sldMkLst>
          <pc:docMk/>
          <pc:sldMk cId="3749296414" sldId="266"/>
        </pc:sldMkLst>
        <pc:picChg chg="add mod">
          <ac:chgData name="Aristeidis Tsakiris" userId="579cd983-a2b1-4bee-9dbb-c1f1df23ca02" providerId="ADAL" clId="{8FF02951-7A29-6A47-AA73-956D3C7F3097}" dt="2024-01-04T12:39:15.359" v="11"/>
          <ac:picMkLst>
            <pc:docMk/>
            <pc:sldMk cId="3749296414" sldId="266"/>
            <ac:picMk id="11" creationId="{E7869546-3D3A-1F1D-F1E7-8C700ECCCA6C}"/>
          </ac:picMkLst>
        </pc:picChg>
      </pc:sldChg>
      <pc:sldChg chg="addSp modSp">
        <pc:chgData name="Aristeidis Tsakiris" userId="579cd983-a2b1-4bee-9dbb-c1f1df23ca02" providerId="ADAL" clId="{8FF02951-7A29-6A47-AA73-956D3C7F3097}" dt="2024-01-04T10:37:56.502" v="4"/>
        <pc:sldMkLst>
          <pc:docMk/>
          <pc:sldMk cId="0" sldId="288"/>
        </pc:sldMkLst>
        <pc:picChg chg="add mod">
          <ac:chgData name="Aristeidis Tsakiris" userId="579cd983-a2b1-4bee-9dbb-c1f1df23ca02" providerId="ADAL" clId="{8FF02951-7A29-6A47-AA73-956D3C7F3097}" dt="2024-01-04T10:37:56.502" v="4"/>
          <ac:picMkLst>
            <pc:docMk/>
            <pc:sldMk cId="0" sldId="288"/>
            <ac:picMk id="9" creationId="{DC1167C7-7676-3401-B24A-1F716D02D538}"/>
          </ac:picMkLst>
        </pc:picChg>
      </pc:sldChg>
      <pc:sldChg chg="addSp modSp">
        <pc:chgData name="Aristeidis Tsakiris" userId="579cd983-a2b1-4bee-9dbb-c1f1df23ca02" providerId="ADAL" clId="{8FF02951-7A29-6A47-AA73-956D3C7F3097}" dt="2024-01-04T10:37:56.502" v="4"/>
        <pc:sldMkLst>
          <pc:docMk/>
          <pc:sldMk cId="1401692117" sldId="298"/>
        </pc:sldMkLst>
        <pc:picChg chg="add mod">
          <ac:chgData name="Aristeidis Tsakiris" userId="579cd983-a2b1-4bee-9dbb-c1f1df23ca02" providerId="ADAL" clId="{8FF02951-7A29-6A47-AA73-956D3C7F3097}" dt="2024-01-04T10:37:56.502" v="4"/>
          <ac:picMkLst>
            <pc:docMk/>
            <pc:sldMk cId="1401692117" sldId="298"/>
            <ac:picMk id="10" creationId="{C8C7A1E2-0BD7-0B5F-3145-21D216C295FC}"/>
          </ac:picMkLst>
        </pc:picChg>
      </pc:sldChg>
      <pc:sldChg chg="addSp modSp">
        <pc:chgData name="Aristeidis Tsakiris" userId="579cd983-a2b1-4bee-9dbb-c1f1df23ca02" providerId="ADAL" clId="{8FF02951-7A29-6A47-AA73-956D3C7F3097}" dt="2024-01-04T10:37:56.502" v="4"/>
        <pc:sldMkLst>
          <pc:docMk/>
          <pc:sldMk cId="4136082498" sldId="325"/>
        </pc:sldMkLst>
        <pc:picChg chg="add mod">
          <ac:chgData name="Aristeidis Tsakiris" userId="579cd983-a2b1-4bee-9dbb-c1f1df23ca02" providerId="ADAL" clId="{8FF02951-7A29-6A47-AA73-956D3C7F3097}" dt="2024-01-04T10:37:56.502" v="4"/>
          <ac:picMkLst>
            <pc:docMk/>
            <pc:sldMk cId="4136082498" sldId="325"/>
            <ac:picMk id="7" creationId="{257DE381-A7A3-1DAF-3A78-A5CAD4D0CE22}"/>
          </ac:picMkLst>
        </pc:picChg>
      </pc:sldChg>
      <pc:sldChg chg="addSp modSp modTransition modAnim">
        <pc:chgData name="Aristeidis Tsakiris" userId="579cd983-a2b1-4bee-9dbb-c1f1df23ca02" providerId="ADAL" clId="{8FF02951-7A29-6A47-AA73-956D3C7F3097}" dt="2024-01-04T10:37:56.502" v="4"/>
        <pc:sldMkLst>
          <pc:docMk/>
          <pc:sldMk cId="3615600378" sldId="326"/>
        </pc:sldMkLst>
        <pc:picChg chg="add mod">
          <ac:chgData name="Aristeidis Tsakiris" userId="579cd983-a2b1-4bee-9dbb-c1f1df23ca02" providerId="ADAL" clId="{8FF02951-7A29-6A47-AA73-956D3C7F3097}" dt="2024-01-04T10:37:56.502" v="4"/>
          <ac:picMkLst>
            <pc:docMk/>
            <pc:sldMk cId="3615600378" sldId="326"/>
            <ac:picMk id="23" creationId="{1D23974C-D3C8-02BD-8775-29B2634219DF}"/>
          </ac:picMkLst>
        </pc:picChg>
      </pc:sldChg>
      <pc:sldChg chg="addSp modSp">
        <pc:chgData name="Aristeidis Tsakiris" userId="579cd983-a2b1-4bee-9dbb-c1f1df23ca02" providerId="ADAL" clId="{8FF02951-7A29-6A47-AA73-956D3C7F3097}" dt="2024-01-04T10:37:56.502" v="4"/>
        <pc:sldMkLst>
          <pc:docMk/>
          <pc:sldMk cId="0" sldId="330"/>
        </pc:sldMkLst>
        <pc:picChg chg="add mod">
          <ac:chgData name="Aristeidis Tsakiris" userId="579cd983-a2b1-4bee-9dbb-c1f1df23ca02" providerId="ADAL" clId="{8FF02951-7A29-6A47-AA73-956D3C7F3097}" dt="2024-01-04T10:37:56.502" v="4"/>
          <ac:picMkLst>
            <pc:docMk/>
            <pc:sldMk cId="0" sldId="330"/>
            <ac:picMk id="9" creationId="{063978A7-8A25-C6C2-EF03-50995C034184}"/>
          </ac:picMkLst>
        </pc:picChg>
      </pc:sldChg>
      <pc:sldChg chg="addSp modSp">
        <pc:chgData name="Aristeidis Tsakiris" userId="579cd983-a2b1-4bee-9dbb-c1f1df23ca02" providerId="ADAL" clId="{8FF02951-7A29-6A47-AA73-956D3C7F3097}" dt="2024-01-04T10:37:56.502" v="4"/>
        <pc:sldMkLst>
          <pc:docMk/>
          <pc:sldMk cId="0" sldId="331"/>
        </pc:sldMkLst>
        <pc:picChg chg="add mod">
          <ac:chgData name="Aristeidis Tsakiris" userId="579cd983-a2b1-4bee-9dbb-c1f1df23ca02" providerId="ADAL" clId="{8FF02951-7A29-6A47-AA73-956D3C7F3097}" dt="2024-01-04T10:37:56.502" v="4"/>
          <ac:picMkLst>
            <pc:docMk/>
            <pc:sldMk cId="0" sldId="331"/>
            <ac:picMk id="32" creationId="{79F70A0B-940C-722A-ADEA-FDF05B585673}"/>
          </ac:picMkLst>
        </pc:picChg>
      </pc:sldChg>
      <pc:sldChg chg="addSp modSp">
        <pc:chgData name="Aristeidis Tsakiris" userId="579cd983-a2b1-4bee-9dbb-c1f1df23ca02" providerId="ADAL" clId="{8FF02951-7A29-6A47-AA73-956D3C7F3097}" dt="2024-01-04T10:37:56.502" v="4"/>
        <pc:sldMkLst>
          <pc:docMk/>
          <pc:sldMk cId="0" sldId="332"/>
        </pc:sldMkLst>
        <pc:picChg chg="add mod">
          <ac:chgData name="Aristeidis Tsakiris" userId="579cd983-a2b1-4bee-9dbb-c1f1df23ca02" providerId="ADAL" clId="{8FF02951-7A29-6A47-AA73-956D3C7F3097}" dt="2024-01-04T10:37:56.502" v="4"/>
          <ac:picMkLst>
            <pc:docMk/>
            <pc:sldMk cId="0" sldId="332"/>
            <ac:picMk id="33" creationId="{0DC4D81F-A79F-E33E-4001-7BD811AB7474}"/>
          </ac:picMkLst>
        </pc:picChg>
      </pc:sldChg>
      <pc:sldChg chg="addSp modSp">
        <pc:chgData name="Aristeidis Tsakiris" userId="579cd983-a2b1-4bee-9dbb-c1f1df23ca02" providerId="ADAL" clId="{8FF02951-7A29-6A47-AA73-956D3C7F3097}" dt="2024-01-04T10:37:56.502" v="4"/>
        <pc:sldMkLst>
          <pc:docMk/>
          <pc:sldMk cId="0" sldId="333"/>
        </pc:sldMkLst>
        <pc:picChg chg="add mod">
          <ac:chgData name="Aristeidis Tsakiris" userId="579cd983-a2b1-4bee-9dbb-c1f1df23ca02" providerId="ADAL" clId="{8FF02951-7A29-6A47-AA73-956D3C7F3097}" dt="2024-01-04T10:37:56.502" v="4"/>
          <ac:picMkLst>
            <pc:docMk/>
            <pc:sldMk cId="0" sldId="333"/>
            <ac:picMk id="13" creationId="{F340138A-28B3-E895-BA95-E6C6C4109E69}"/>
          </ac:picMkLst>
        </pc:picChg>
      </pc:sldChg>
      <pc:sldChg chg="addSp modSp">
        <pc:chgData name="Aristeidis Tsakiris" userId="579cd983-a2b1-4bee-9dbb-c1f1df23ca02" providerId="ADAL" clId="{8FF02951-7A29-6A47-AA73-956D3C7F3097}" dt="2024-01-04T10:37:56.502" v="4"/>
        <pc:sldMkLst>
          <pc:docMk/>
          <pc:sldMk cId="3130969637" sldId="359"/>
        </pc:sldMkLst>
        <pc:picChg chg="add mod">
          <ac:chgData name="Aristeidis Tsakiris" userId="579cd983-a2b1-4bee-9dbb-c1f1df23ca02" providerId="ADAL" clId="{8FF02951-7A29-6A47-AA73-956D3C7F3097}" dt="2024-01-04T10:37:56.502" v="4"/>
          <ac:picMkLst>
            <pc:docMk/>
            <pc:sldMk cId="3130969637" sldId="359"/>
            <ac:picMk id="12" creationId="{86B5CE9B-A7F7-7029-C098-B7702D6C1A78}"/>
          </ac:picMkLst>
        </pc:picChg>
      </pc:sldChg>
      <pc:sldChg chg="addSp modSp modTransition modAnim">
        <pc:chgData name="Aristeidis Tsakiris" userId="579cd983-a2b1-4bee-9dbb-c1f1df23ca02" providerId="ADAL" clId="{8FF02951-7A29-6A47-AA73-956D3C7F3097}" dt="2024-01-04T10:37:56.502" v="4"/>
        <pc:sldMkLst>
          <pc:docMk/>
          <pc:sldMk cId="3533385063" sldId="361"/>
        </pc:sldMkLst>
        <pc:picChg chg="add mod">
          <ac:chgData name="Aristeidis Tsakiris" userId="579cd983-a2b1-4bee-9dbb-c1f1df23ca02" providerId="ADAL" clId="{8FF02951-7A29-6A47-AA73-956D3C7F3097}" dt="2024-01-04T10:37:56.502" v="4"/>
          <ac:picMkLst>
            <pc:docMk/>
            <pc:sldMk cId="3533385063" sldId="361"/>
            <ac:picMk id="23" creationId="{73111032-E26F-BC57-34E9-A8D638A64475}"/>
          </ac:picMkLst>
        </pc:picChg>
      </pc:sldChg>
      <pc:sldChg chg="addSp modSp">
        <pc:chgData name="Aristeidis Tsakiris" userId="579cd983-a2b1-4bee-9dbb-c1f1df23ca02" providerId="ADAL" clId="{8FF02951-7A29-6A47-AA73-956D3C7F3097}" dt="2024-01-04T10:37:56.502" v="4"/>
        <pc:sldMkLst>
          <pc:docMk/>
          <pc:sldMk cId="1926276683" sldId="362"/>
        </pc:sldMkLst>
        <pc:picChg chg="add mod">
          <ac:chgData name="Aristeidis Tsakiris" userId="579cd983-a2b1-4bee-9dbb-c1f1df23ca02" providerId="ADAL" clId="{8FF02951-7A29-6A47-AA73-956D3C7F3097}" dt="2024-01-04T10:37:56.502" v="4"/>
          <ac:picMkLst>
            <pc:docMk/>
            <pc:sldMk cId="1926276683" sldId="362"/>
            <ac:picMk id="17" creationId="{2173B829-6DCB-56C8-B183-04DE9647A367}"/>
          </ac:picMkLst>
        </pc:picChg>
      </pc:sldChg>
      <pc:sldChg chg="addSp modSp">
        <pc:chgData name="Aristeidis Tsakiris" userId="579cd983-a2b1-4bee-9dbb-c1f1df23ca02" providerId="ADAL" clId="{8FF02951-7A29-6A47-AA73-956D3C7F3097}" dt="2024-01-04T10:37:56.502" v="4"/>
        <pc:sldMkLst>
          <pc:docMk/>
          <pc:sldMk cId="1528348330" sldId="363"/>
        </pc:sldMkLst>
        <pc:picChg chg="add mod">
          <ac:chgData name="Aristeidis Tsakiris" userId="579cd983-a2b1-4bee-9dbb-c1f1df23ca02" providerId="ADAL" clId="{8FF02951-7A29-6A47-AA73-956D3C7F3097}" dt="2024-01-04T10:37:56.502" v="4"/>
          <ac:picMkLst>
            <pc:docMk/>
            <pc:sldMk cId="1528348330" sldId="363"/>
            <ac:picMk id="13" creationId="{1CC9C349-2332-4C09-8FA6-DC9A6AB56BD1}"/>
          </ac:picMkLst>
        </pc:picChg>
      </pc:sldChg>
      <pc:sldChg chg="addSp modSp">
        <pc:chgData name="Aristeidis Tsakiris" userId="579cd983-a2b1-4bee-9dbb-c1f1df23ca02" providerId="ADAL" clId="{8FF02951-7A29-6A47-AA73-956D3C7F3097}" dt="2024-01-04T10:37:56.502" v="4"/>
        <pc:sldMkLst>
          <pc:docMk/>
          <pc:sldMk cId="1761932992" sldId="364"/>
        </pc:sldMkLst>
        <pc:picChg chg="add mod">
          <ac:chgData name="Aristeidis Tsakiris" userId="579cd983-a2b1-4bee-9dbb-c1f1df23ca02" providerId="ADAL" clId="{8FF02951-7A29-6A47-AA73-956D3C7F3097}" dt="2024-01-04T10:37:56.502" v="4"/>
          <ac:picMkLst>
            <pc:docMk/>
            <pc:sldMk cId="1761932992" sldId="364"/>
            <ac:picMk id="11" creationId="{4D533D9E-DE7C-C388-38F6-70DDF2FC3736}"/>
          </ac:picMkLst>
        </pc:picChg>
      </pc:sldChg>
      <pc:sldChg chg="addSp modSp">
        <pc:chgData name="Aristeidis Tsakiris" userId="579cd983-a2b1-4bee-9dbb-c1f1df23ca02" providerId="ADAL" clId="{8FF02951-7A29-6A47-AA73-956D3C7F3097}" dt="2024-01-04T10:37:56.502" v="4"/>
        <pc:sldMkLst>
          <pc:docMk/>
          <pc:sldMk cId="3352663788" sldId="365"/>
        </pc:sldMkLst>
        <pc:picChg chg="add mod">
          <ac:chgData name="Aristeidis Tsakiris" userId="579cd983-a2b1-4bee-9dbb-c1f1df23ca02" providerId="ADAL" clId="{8FF02951-7A29-6A47-AA73-956D3C7F3097}" dt="2024-01-04T10:37:56.502" v="4"/>
          <ac:picMkLst>
            <pc:docMk/>
            <pc:sldMk cId="3352663788" sldId="365"/>
            <ac:picMk id="14" creationId="{55A5BC73-E7A0-3F5F-59D2-8195900F740D}"/>
          </ac:picMkLst>
        </pc:picChg>
      </pc:sldChg>
      <pc:sldChg chg="addSp modSp">
        <pc:chgData name="Aristeidis Tsakiris" userId="579cd983-a2b1-4bee-9dbb-c1f1df23ca02" providerId="ADAL" clId="{8FF02951-7A29-6A47-AA73-956D3C7F3097}" dt="2024-01-04T10:37:56.502" v="4"/>
        <pc:sldMkLst>
          <pc:docMk/>
          <pc:sldMk cId="1238535405" sldId="367"/>
        </pc:sldMkLst>
        <pc:picChg chg="add mod">
          <ac:chgData name="Aristeidis Tsakiris" userId="579cd983-a2b1-4bee-9dbb-c1f1df23ca02" providerId="ADAL" clId="{8FF02951-7A29-6A47-AA73-956D3C7F3097}" dt="2024-01-04T10:37:56.502" v="4"/>
          <ac:picMkLst>
            <pc:docMk/>
            <pc:sldMk cId="1238535405" sldId="367"/>
            <ac:picMk id="4" creationId="{DF9CC794-9166-2537-CDEC-3D42ECD4E7CC}"/>
          </ac:picMkLst>
        </pc:picChg>
      </pc:sldChg>
      <pc:sldChg chg="del">
        <pc:chgData name="Aristeidis Tsakiris" userId="579cd983-a2b1-4bee-9dbb-c1f1df23ca02" providerId="ADAL" clId="{8FF02951-7A29-6A47-AA73-956D3C7F3097}" dt="2024-01-04T12:40:02.876" v="12" actId="2696"/>
        <pc:sldMkLst>
          <pc:docMk/>
          <pc:sldMk cId="288878198" sldId="368"/>
        </pc:sldMkLst>
      </pc:sldChg>
    </pc:docChg>
  </pc:docChgLst>
  <pc:docChgLst>
    <pc:chgData name="Elisabeth Resch" userId="9aa16a92-11f3-44b6-b45b-ec0b13fda141" providerId="ADAL" clId="{92A0D6FA-8784-4456-855D-34EB01E65629}"/>
    <pc:docChg chg="undo redo custSel delSld modSld sldOrd">
      <pc:chgData name="Elisabeth Resch" userId="9aa16a92-11f3-44b6-b45b-ec0b13fda141" providerId="ADAL" clId="{92A0D6FA-8784-4456-855D-34EB01E65629}" dt="2023-12-05T14:59:52.885" v="19408"/>
      <pc:docMkLst>
        <pc:docMk/>
      </pc:docMkLst>
      <pc:sldChg chg="modNotesTx">
        <pc:chgData name="Elisabeth Resch" userId="9aa16a92-11f3-44b6-b45b-ec0b13fda141" providerId="ADAL" clId="{92A0D6FA-8784-4456-855D-34EB01E65629}" dt="2023-12-04T15:00:55.896" v="1047" actId="20577"/>
        <pc:sldMkLst>
          <pc:docMk/>
          <pc:sldMk cId="1627658267" sldId="256"/>
        </pc:sldMkLst>
      </pc:sldChg>
      <pc:sldChg chg="modNotesTx">
        <pc:chgData name="Elisabeth Resch" userId="9aa16a92-11f3-44b6-b45b-ec0b13fda141" providerId="ADAL" clId="{92A0D6FA-8784-4456-855D-34EB01E65629}" dt="2023-12-05T13:42:45.577" v="12466" actId="20577"/>
        <pc:sldMkLst>
          <pc:docMk/>
          <pc:sldMk cId="62564663" sldId="258"/>
        </pc:sldMkLst>
      </pc:sldChg>
      <pc:sldChg chg="modSp mod modNotesTx">
        <pc:chgData name="Elisabeth Resch" userId="9aa16a92-11f3-44b6-b45b-ec0b13fda141" providerId="ADAL" clId="{92A0D6FA-8784-4456-855D-34EB01E65629}" dt="2023-12-05T14:07:50.525" v="14348" actId="20577"/>
        <pc:sldMkLst>
          <pc:docMk/>
          <pc:sldMk cId="1204235876" sldId="259"/>
        </pc:sldMkLst>
        <pc:spChg chg="mod">
          <ac:chgData name="Elisabeth Resch" userId="9aa16a92-11f3-44b6-b45b-ec0b13fda141" providerId="ADAL" clId="{92A0D6FA-8784-4456-855D-34EB01E65629}" dt="2023-12-05T14:04:12.576" v="13895" actId="20577"/>
          <ac:spMkLst>
            <pc:docMk/>
            <pc:sldMk cId="1204235876" sldId="259"/>
            <ac:spMk id="3" creationId="{00000000-0000-0000-0000-000000000000}"/>
          </ac:spMkLst>
        </pc:spChg>
      </pc:sldChg>
      <pc:sldChg chg="modNotesTx">
        <pc:chgData name="Elisabeth Resch" userId="9aa16a92-11f3-44b6-b45b-ec0b13fda141" providerId="ADAL" clId="{92A0D6FA-8784-4456-855D-34EB01E65629}" dt="2023-12-05T14:26:25.919" v="17174" actId="20577"/>
        <pc:sldMkLst>
          <pc:docMk/>
          <pc:sldMk cId="2758402275" sldId="260"/>
        </pc:sldMkLst>
      </pc:sldChg>
      <pc:sldChg chg="modSp del mod">
        <pc:chgData name="Elisabeth Resch" userId="9aa16a92-11f3-44b6-b45b-ec0b13fda141" providerId="ADAL" clId="{92A0D6FA-8784-4456-855D-34EB01E65629}" dt="2023-12-05T14:03:16.151" v="13750" actId="2696"/>
        <pc:sldMkLst>
          <pc:docMk/>
          <pc:sldMk cId="1183594848" sldId="261"/>
        </pc:sldMkLst>
        <pc:spChg chg="mod">
          <ac:chgData name="Elisabeth Resch" userId="9aa16a92-11f3-44b6-b45b-ec0b13fda141" providerId="ADAL" clId="{92A0D6FA-8784-4456-855D-34EB01E65629}" dt="2023-12-05T14:01:17.928" v="13599" actId="1076"/>
          <ac:spMkLst>
            <pc:docMk/>
            <pc:sldMk cId="1183594848" sldId="261"/>
            <ac:spMk id="2" creationId="{00000000-0000-0000-0000-000000000000}"/>
          </ac:spMkLst>
        </pc:spChg>
        <pc:spChg chg="mod">
          <ac:chgData name="Elisabeth Resch" userId="9aa16a92-11f3-44b6-b45b-ec0b13fda141" providerId="ADAL" clId="{92A0D6FA-8784-4456-855D-34EB01E65629}" dt="2023-12-05T14:02:41.522" v="13703" actId="20577"/>
          <ac:spMkLst>
            <pc:docMk/>
            <pc:sldMk cId="1183594848" sldId="261"/>
            <ac:spMk id="3" creationId="{00000000-0000-0000-0000-000000000000}"/>
          </ac:spMkLst>
        </pc:spChg>
      </pc:sldChg>
      <pc:sldChg chg="modNotesTx">
        <pc:chgData name="Elisabeth Resch" userId="9aa16a92-11f3-44b6-b45b-ec0b13fda141" providerId="ADAL" clId="{92A0D6FA-8784-4456-855D-34EB01E65629}" dt="2023-12-05T14:11:32.244" v="14852" actId="20577"/>
        <pc:sldMkLst>
          <pc:docMk/>
          <pc:sldMk cId="1676658451" sldId="262"/>
        </pc:sldMkLst>
      </pc:sldChg>
      <pc:sldChg chg="modSp mod modNotesTx">
        <pc:chgData name="Elisabeth Resch" userId="9aa16a92-11f3-44b6-b45b-ec0b13fda141" providerId="ADAL" clId="{92A0D6FA-8784-4456-855D-34EB01E65629}" dt="2023-12-05T14:20:27.611" v="16389" actId="20577"/>
        <pc:sldMkLst>
          <pc:docMk/>
          <pc:sldMk cId="3398981178" sldId="263"/>
        </pc:sldMkLst>
        <pc:spChg chg="mod">
          <ac:chgData name="Elisabeth Resch" userId="9aa16a92-11f3-44b6-b45b-ec0b13fda141" providerId="ADAL" clId="{92A0D6FA-8784-4456-855D-34EB01E65629}" dt="2023-12-05T14:11:54.167" v="14861" actId="14100"/>
          <ac:spMkLst>
            <pc:docMk/>
            <pc:sldMk cId="3398981178" sldId="263"/>
            <ac:spMk id="2" creationId="{00000000-0000-0000-0000-000000000000}"/>
          </ac:spMkLst>
        </pc:spChg>
      </pc:sldChg>
      <pc:sldChg chg="modSp mod addCm modNotesTx">
        <pc:chgData name="Elisabeth Resch" userId="9aa16a92-11f3-44b6-b45b-ec0b13fda141" providerId="ADAL" clId="{92A0D6FA-8784-4456-855D-34EB01E65629}" dt="2023-12-05T14:43:43.306" v="18287"/>
        <pc:sldMkLst>
          <pc:docMk/>
          <pc:sldMk cId="0" sldId="288"/>
        </pc:sldMkLst>
        <pc:spChg chg="mod">
          <ac:chgData name="Elisabeth Resch" userId="9aa16a92-11f3-44b6-b45b-ec0b13fda141" providerId="ADAL" clId="{92A0D6FA-8784-4456-855D-34EB01E65629}" dt="2023-12-05T14:40:51.161" v="18283" actId="20577"/>
          <ac:spMkLst>
            <pc:docMk/>
            <pc:sldMk cId="0" sldId="288"/>
            <ac:spMk id="2" creationId="{00000000-0000-0000-0000-000000000000}"/>
          </ac:spMkLst>
        </pc:spChg>
        <pc:extLst>
          <p:ext xmlns:p="http://schemas.openxmlformats.org/presentationml/2006/main" uri="{D6D511B9-2390-475A-947B-AFAB55BFBCF1}">
            <pc226:cmChg xmlns:pc226="http://schemas.microsoft.com/office/powerpoint/2022/06/main/command" chg="add">
              <pc226:chgData name="Elisabeth Resch" userId="9aa16a92-11f3-44b6-b45b-ec0b13fda141" providerId="ADAL" clId="{92A0D6FA-8784-4456-855D-34EB01E65629}" dt="2023-12-05T14:43:43.306" v="18287"/>
              <pc2:cmMkLst xmlns:pc2="http://schemas.microsoft.com/office/powerpoint/2019/9/main/command">
                <pc:docMk/>
                <pc:sldMk cId="0" sldId="288"/>
                <pc2:cmMk id="{1B44B89C-A710-4363-AEF7-4034DB189B26}"/>
              </pc2:cmMkLst>
            </pc226:cmChg>
          </p:ext>
        </pc:extLst>
      </pc:sldChg>
      <pc:sldChg chg="modNotesTx">
        <pc:chgData name="Elisabeth Resch" userId="9aa16a92-11f3-44b6-b45b-ec0b13fda141" providerId="ADAL" clId="{92A0D6FA-8784-4456-855D-34EB01E65629}" dt="2023-12-05T09:37:04.781" v="4268" actId="20577"/>
        <pc:sldMkLst>
          <pc:docMk/>
          <pc:sldMk cId="1401692117" sldId="298"/>
        </pc:sldMkLst>
      </pc:sldChg>
      <pc:sldChg chg="addCm modNotesTx">
        <pc:chgData name="Elisabeth Resch" userId="9aa16a92-11f3-44b6-b45b-ec0b13fda141" providerId="ADAL" clId="{92A0D6FA-8784-4456-855D-34EB01E65629}" dt="2023-12-05T14:59:52.885" v="19408"/>
        <pc:sldMkLst>
          <pc:docMk/>
          <pc:sldMk cId="4136082498" sldId="325"/>
        </pc:sldMkLst>
        <pc:extLst>
          <p:ext xmlns:p="http://schemas.openxmlformats.org/presentationml/2006/main" uri="{D6D511B9-2390-475A-947B-AFAB55BFBCF1}">
            <pc226:cmChg xmlns:pc226="http://schemas.microsoft.com/office/powerpoint/2022/06/main/command" chg="add">
              <pc226:chgData name="Elisabeth Resch" userId="9aa16a92-11f3-44b6-b45b-ec0b13fda141" providerId="ADAL" clId="{92A0D6FA-8784-4456-855D-34EB01E65629}" dt="2023-12-05T14:59:52.885" v="19408"/>
              <pc2:cmMkLst xmlns:pc2="http://schemas.microsoft.com/office/powerpoint/2019/9/main/command">
                <pc:docMk/>
                <pc:sldMk cId="4136082498" sldId="325"/>
                <pc2:cmMk id="{24939CE7-91F2-4C42-8B52-0343671B1DCA}"/>
              </pc2:cmMkLst>
            </pc226:cmChg>
          </p:ext>
        </pc:extLst>
      </pc:sldChg>
      <pc:sldChg chg="modSp mod addCm delCm modNotesTx">
        <pc:chgData name="Elisabeth Resch" userId="9aa16a92-11f3-44b6-b45b-ec0b13fda141" providerId="ADAL" clId="{92A0D6FA-8784-4456-855D-34EB01E65629}" dt="2023-12-05T14:27:36.288" v="17175"/>
        <pc:sldMkLst>
          <pc:docMk/>
          <pc:sldMk cId="3615600378" sldId="326"/>
        </pc:sldMkLst>
        <pc:spChg chg="mod">
          <ac:chgData name="Elisabeth Resch" userId="9aa16a92-11f3-44b6-b45b-ec0b13fda141" providerId="ADAL" clId="{92A0D6FA-8784-4456-855D-34EB01E65629}" dt="2023-12-05T09:19:00.047" v="1810" actId="20577"/>
          <ac:spMkLst>
            <pc:docMk/>
            <pc:sldMk cId="3615600378" sldId="326"/>
            <ac:spMk id="6" creationId="{EF686522-DECB-A798-C485-6FD580F533D1}"/>
          </ac:spMkLst>
        </pc:spChg>
        <pc:extLst>
          <p:ext xmlns:p="http://schemas.openxmlformats.org/presentationml/2006/main" uri="{D6D511B9-2390-475A-947B-AFAB55BFBCF1}">
            <pc226:cmChg xmlns:pc226="http://schemas.microsoft.com/office/powerpoint/2022/06/main/command" chg="add del">
              <pc226:chgData name="Elisabeth Resch" userId="9aa16a92-11f3-44b6-b45b-ec0b13fda141" providerId="ADAL" clId="{92A0D6FA-8784-4456-855D-34EB01E65629}" dt="2023-12-05T14:27:36.288" v="17175"/>
              <pc2:cmMkLst xmlns:pc2="http://schemas.microsoft.com/office/powerpoint/2019/9/main/command">
                <pc:docMk/>
                <pc:sldMk cId="3615600378" sldId="326"/>
                <pc2:cmMk id="{68615F4D-9FC1-492E-BA3A-9E5D76A8B3CD}"/>
              </pc2:cmMkLst>
            </pc226:cmChg>
          </p:ext>
        </pc:extLst>
      </pc:sldChg>
      <pc:sldChg chg="addCm">
        <pc:chgData name="Elisabeth Resch" userId="9aa16a92-11f3-44b6-b45b-ec0b13fda141" providerId="ADAL" clId="{92A0D6FA-8784-4456-855D-34EB01E65629}" dt="2023-12-05T14:40:12.012" v="18250"/>
        <pc:sldMkLst>
          <pc:docMk/>
          <pc:sldMk cId="0" sldId="330"/>
        </pc:sldMkLst>
        <pc:extLst>
          <p:ext xmlns:p="http://schemas.openxmlformats.org/presentationml/2006/main" uri="{D6D511B9-2390-475A-947B-AFAB55BFBCF1}">
            <pc226:cmChg xmlns:pc226="http://schemas.microsoft.com/office/powerpoint/2022/06/main/command" chg="add">
              <pc226:chgData name="Elisabeth Resch" userId="9aa16a92-11f3-44b6-b45b-ec0b13fda141" providerId="ADAL" clId="{92A0D6FA-8784-4456-855D-34EB01E65629}" dt="2023-12-05T14:40:12.012" v="18250"/>
              <pc2:cmMkLst xmlns:pc2="http://schemas.microsoft.com/office/powerpoint/2019/9/main/command">
                <pc:docMk/>
                <pc:sldMk cId="0" sldId="330"/>
                <pc2:cmMk id="{D4884F00-9BC3-42F2-AE6C-247A27C9B349}"/>
              </pc2:cmMkLst>
            </pc226:cmChg>
            <pc226:cmChg xmlns:pc226="http://schemas.microsoft.com/office/powerpoint/2022/06/main/command" chg="add">
              <pc226:chgData name="Elisabeth Resch" userId="9aa16a92-11f3-44b6-b45b-ec0b13fda141" providerId="ADAL" clId="{92A0D6FA-8784-4456-855D-34EB01E65629}" dt="2023-12-05T14:39:45.484" v="18249"/>
              <pc2:cmMkLst xmlns:pc2="http://schemas.microsoft.com/office/powerpoint/2019/9/main/command">
                <pc:docMk/>
                <pc:sldMk cId="0" sldId="330"/>
                <pc2:cmMk id="{4603F018-C50F-4232-BD2D-C427DE8C4A95}"/>
              </pc2:cmMkLst>
            </pc226:cmChg>
            <pc226:cmChg xmlns:pc226="http://schemas.microsoft.com/office/powerpoint/2022/06/main/command" chg="add">
              <pc226:chgData name="Elisabeth Resch" userId="9aa16a92-11f3-44b6-b45b-ec0b13fda141" providerId="ADAL" clId="{92A0D6FA-8784-4456-855D-34EB01E65629}" dt="2023-12-05T14:39:22.503" v="18248"/>
              <pc2:cmMkLst xmlns:pc2="http://schemas.microsoft.com/office/powerpoint/2019/9/main/command">
                <pc:docMk/>
                <pc:sldMk cId="0" sldId="330"/>
                <pc2:cmMk id="{700F50D7-5B1D-4770-9B40-1D0B43F2B49E}"/>
              </pc2:cmMkLst>
            </pc226:cmChg>
          </p:ext>
        </pc:extLst>
      </pc:sldChg>
      <pc:sldChg chg="modNotesTx">
        <pc:chgData name="Elisabeth Resch" userId="9aa16a92-11f3-44b6-b45b-ec0b13fda141" providerId="ADAL" clId="{92A0D6FA-8784-4456-855D-34EB01E65629}" dt="2023-12-05T14:35:42.654" v="18247" actId="20577"/>
        <pc:sldMkLst>
          <pc:docMk/>
          <pc:sldMk cId="0" sldId="331"/>
        </pc:sldMkLst>
      </pc:sldChg>
      <pc:sldChg chg="modNotesTx">
        <pc:chgData name="Elisabeth Resch" userId="9aa16a92-11f3-44b6-b45b-ec0b13fda141" providerId="ADAL" clId="{92A0D6FA-8784-4456-855D-34EB01E65629}" dt="2023-12-05T14:34:12.288" v="18079" actId="20577"/>
        <pc:sldMkLst>
          <pc:docMk/>
          <pc:sldMk cId="0" sldId="332"/>
        </pc:sldMkLst>
      </pc:sldChg>
      <pc:sldChg chg="modSp mod modNotesTx">
        <pc:chgData name="Elisabeth Resch" userId="9aa16a92-11f3-44b6-b45b-ec0b13fda141" providerId="ADAL" clId="{92A0D6FA-8784-4456-855D-34EB01E65629}" dt="2023-12-05T14:58:12.749" v="19406" actId="20577"/>
        <pc:sldMkLst>
          <pc:docMk/>
          <pc:sldMk cId="0" sldId="333"/>
        </pc:sldMkLst>
        <pc:spChg chg="mod">
          <ac:chgData name="Elisabeth Resch" userId="9aa16a92-11f3-44b6-b45b-ec0b13fda141" providerId="ADAL" clId="{92A0D6FA-8784-4456-855D-34EB01E65629}" dt="2023-12-05T14:53:10.598" v="18943" actId="20577"/>
          <ac:spMkLst>
            <pc:docMk/>
            <pc:sldMk cId="0" sldId="333"/>
            <ac:spMk id="2" creationId="{00000000-0000-0000-0000-000000000000}"/>
          </ac:spMkLst>
        </pc:spChg>
      </pc:sldChg>
      <pc:sldChg chg="modSp mod addCm delCm modNotesTx">
        <pc:chgData name="Elisabeth Resch" userId="9aa16a92-11f3-44b6-b45b-ec0b13fda141" providerId="ADAL" clId="{92A0D6FA-8784-4456-855D-34EB01E65629}" dt="2023-12-05T12:24:55.500" v="8319"/>
        <pc:sldMkLst>
          <pc:docMk/>
          <pc:sldMk cId="3130969637" sldId="359"/>
        </pc:sldMkLst>
        <pc:spChg chg="mod">
          <ac:chgData name="Elisabeth Resch" userId="9aa16a92-11f3-44b6-b45b-ec0b13fda141" providerId="ADAL" clId="{92A0D6FA-8784-4456-855D-34EB01E65629}" dt="2023-12-05T09:22:54.954" v="2306" actId="14100"/>
          <ac:spMkLst>
            <pc:docMk/>
            <pc:sldMk cId="3130969637" sldId="359"/>
            <ac:spMk id="5" creationId="{5623ACE6-E402-D912-14D3-BC06CD545D1A}"/>
          </ac:spMkLst>
        </pc:spChg>
        <pc:extLst>
          <p:ext xmlns:p="http://schemas.openxmlformats.org/presentationml/2006/main" uri="{D6D511B9-2390-475A-947B-AFAB55BFBCF1}">
            <pc226:cmChg xmlns:pc226="http://schemas.microsoft.com/office/powerpoint/2022/06/main/command" chg="add del">
              <pc226:chgData name="Elisabeth Resch" userId="9aa16a92-11f3-44b6-b45b-ec0b13fda141" providerId="ADAL" clId="{92A0D6FA-8784-4456-855D-34EB01E65629}" dt="2023-12-05T12:24:55.500" v="8319"/>
              <pc2:cmMkLst xmlns:pc2="http://schemas.microsoft.com/office/powerpoint/2019/9/main/command">
                <pc:docMk/>
                <pc:sldMk cId="3130969637" sldId="359"/>
                <pc2:cmMk id="{B59CBAA0-5D56-4507-80E8-DEC6B4A73BCB}"/>
              </pc2:cmMkLst>
            </pc226:cmChg>
          </p:ext>
        </pc:extLst>
      </pc:sldChg>
      <pc:sldChg chg="addSp modSp mod ord addCm delCm modCm modNotesTx">
        <pc:chgData name="Elisabeth Resch" userId="9aa16a92-11f3-44b6-b45b-ec0b13fda141" providerId="ADAL" clId="{92A0D6FA-8784-4456-855D-34EB01E65629}" dt="2023-12-05T12:24:45.242" v="8318"/>
        <pc:sldMkLst>
          <pc:docMk/>
          <pc:sldMk cId="3533385063" sldId="361"/>
        </pc:sldMkLst>
        <pc:spChg chg="mod">
          <ac:chgData name="Elisabeth Resch" userId="9aa16a92-11f3-44b6-b45b-ec0b13fda141" providerId="ADAL" clId="{92A0D6FA-8784-4456-855D-34EB01E65629}" dt="2023-12-05T12:13:21.589" v="7537" actId="1076"/>
          <ac:spMkLst>
            <pc:docMk/>
            <pc:sldMk cId="3533385063" sldId="361"/>
            <ac:spMk id="3" creationId="{22833ADD-F770-A7ED-E029-9EEBFB1B0F82}"/>
          </ac:spMkLst>
        </pc:spChg>
        <pc:spChg chg="mod">
          <ac:chgData name="Elisabeth Resch" userId="9aa16a92-11f3-44b6-b45b-ec0b13fda141" providerId="ADAL" clId="{92A0D6FA-8784-4456-855D-34EB01E65629}" dt="2023-12-05T12:13:42.997" v="7551" actId="20577"/>
          <ac:spMkLst>
            <pc:docMk/>
            <pc:sldMk cId="3533385063" sldId="361"/>
            <ac:spMk id="5" creationId="{249A48D9-93C9-A493-0229-6BD497A49A3D}"/>
          </ac:spMkLst>
        </pc:spChg>
        <pc:spChg chg="add mod">
          <ac:chgData name="Elisabeth Resch" userId="9aa16a92-11f3-44b6-b45b-ec0b13fda141" providerId="ADAL" clId="{92A0D6FA-8784-4456-855D-34EB01E65629}" dt="2023-12-05T12:21:42.025" v="8120" actId="20577"/>
          <ac:spMkLst>
            <pc:docMk/>
            <pc:sldMk cId="3533385063" sldId="361"/>
            <ac:spMk id="16" creationId="{40D1C694-B587-24C7-5579-B0C94BB5EDF3}"/>
          </ac:spMkLst>
        </pc:spChg>
        <pc:spChg chg="add mod">
          <ac:chgData name="Elisabeth Resch" userId="9aa16a92-11f3-44b6-b45b-ec0b13fda141" providerId="ADAL" clId="{92A0D6FA-8784-4456-855D-34EB01E65629}" dt="2023-12-05T12:20:08.594" v="8059" actId="114"/>
          <ac:spMkLst>
            <pc:docMk/>
            <pc:sldMk cId="3533385063" sldId="361"/>
            <ac:spMk id="17" creationId="{54F57BBB-9A45-634F-C8AD-16F2CA25C9C8}"/>
          </ac:spMkLst>
        </pc:spChg>
        <pc:spChg chg="add mod">
          <ac:chgData name="Elisabeth Resch" userId="9aa16a92-11f3-44b6-b45b-ec0b13fda141" providerId="ADAL" clId="{92A0D6FA-8784-4456-855D-34EB01E65629}" dt="2023-12-05T12:20:30.452" v="8111" actId="20577"/>
          <ac:spMkLst>
            <pc:docMk/>
            <pc:sldMk cId="3533385063" sldId="361"/>
            <ac:spMk id="18" creationId="{05295938-11FB-EFC8-3074-D9C38E924973}"/>
          </ac:spMkLst>
        </pc:spChg>
        <pc:graphicFrameChg chg="add mod modGraphic">
          <ac:chgData name="Elisabeth Resch" userId="9aa16a92-11f3-44b6-b45b-ec0b13fda141" providerId="ADAL" clId="{92A0D6FA-8784-4456-855D-34EB01E65629}" dt="2023-12-05T12:18:55.759" v="7963" actId="1038"/>
          <ac:graphicFrameMkLst>
            <pc:docMk/>
            <pc:sldMk cId="3533385063" sldId="361"/>
            <ac:graphicFrameMk id="11" creationId="{D9994AF8-465E-F876-0A17-7DA610B514C2}"/>
          </ac:graphicFrameMkLst>
        </pc:graphicFrameChg>
        <pc:graphicFrameChg chg="add mod modGraphic">
          <ac:chgData name="Elisabeth Resch" userId="9aa16a92-11f3-44b6-b45b-ec0b13fda141" providerId="ADAL" clId="{92A0D6FA-8784-4456-855D-34EB01E65629}" dt="2023-12-05T12:18:55.759" v="7963" actId="1038"/>
          <ac:graphicFrameMkLst>
            <pc:docMk/>
            <pc:sldMk cId="3533385063" sldId="361"/>
            <ac:graphicFrameMk id="12" creationId="{BCE37609-360E-AE54-ED9B-4B42E9500D7C}"/>
          </ac:graphicFrameMkLst>
        </pc:graphicFrameChg>
        <pc:cxnChg chg="add mod ord">
          <ac:chgData name="Elisabeth Resch" userId="9aa16a92-11f3-44b6-b45b-ec0b13fda141" providerId="ADAL" clId="{92A0D6FA-8784-4456-855D-34EB01E65629}" dt="2023-12-05T12:21:12.663" v="8117" actId="167"/>
          <ac:cxnSpMkLst>
            <pc:docMk/>
            <pc:sldMk cId="3533385063" sldId="361"/>
            <ac:cxnSpMk id="20" creationId="{DEBDE331-3B0A-6132-81C0-CE1FE61A3BB5}"/>
          </ac:cxnSpMkLst>
        </pc:cxnChg>
        <pc:extLst>
          <p:ext xmlns:p="http://schemas.openxmlformats.org/presentationml/2006/main" uri="{D6D511B9-2390-475A-947B-AFAB55BFBCF1}">
            <pc226:cmChg xmlns:pc226="http://schemas.microsoft.com/office/powerpoint/2022/06/main/command" chg="add del mod">
              <pc226:chgData name="Elisabeth Resch" userId="9aa16a92-11f3-44b6-b45b-ec0b13fda141" providerId="ADAL" clId="{92A0D6FA-8784-4456-855D-34EB01E65629}" dt="2023-12-05T12:10:42.667" v="7236"/>
              <pc2:cmMkLst xmlns:pc2="http://schemas.microsoft.com/office/powerpoint/2019/9/main/command">
                <pc:docMk/>
                <pc:sldMk cId="3533385063" sldId="361"/>
                <pc2:cmMk id="{819ECD3B-A7A8-4D88-B521-2FF29F61FB91}"/>
              </pc2:cmMkLst>
            </pc226:cmChg>
            <pc226:cmChg xmlns:pc226="http://schemas.microsoft.com/office/powerpoint/2022/06/main/command" chg="add">
              <pc226:chgData name="Elisabeth Resch" userId="9aa16a92-11f3-44b6-b45b-ec0b13fda141" providerId="ADAL" clId="{92A0D6FA-8784-4456-855D-34EB01E65629}" dt="2023-12-05T12:24:45.242" v="8318"/>
              <pc2:cmMkLst xmlns:pc2="http://schemas.microsoft.com/office/powerpoint/2019/9/main/command">
                <pc:docMk/>
                <pc:sldMk cId="3533385063" sldId="361"/>
                <pc2:cmMk id="{6A86B03E-36B4-45C1-9B6A-1A31A6F698E1}"/>
              </pc2:cmMkLst>
            </pc226:cmChg>
          </p:ext>
        </pc:extLst>
      </pc:sldChg>
      <pc:sldChg chg="addSp delSp modSp mod modNotesTx">
        <pc:chgData name="Elisabeth Resch" userId="9aa16a92-11f3-44b6-b45b-ec0b13fda141" providerId="ADAL" clId="{92A0D6FA-8784-4456-855D-34EB01E65629}" dt="2023-12-05T09:44:08.589" v="4905" actId="20577"/>
        <pc:sldMkLst>
          <pc:docMk/>
          <pc:sldMk cId="1926276683" sldId="362"/>
        </pc:sldMkLst>
        <pc:graphicFrameChg chg="add del mod">
          <ac:chgData name="Elisabeth Resch" userId="9aa16a92-11f3-44b6-b45b-ec0b13fda141" providerId="ADAL" clId="{92A0D6FA-8784-4456-855D-34EB01E65629}" dt="2023-12-05T09:41:22.881" v="4549" actId="478"/>
          <ac:graphicFrameMkLst>
            <pc:docMk/>
            <pc:sldMk cId="1926276683" sldId="362"/>
            <ac:graphicFrameMk id="12" creationId="{A012EA94-C22B-C6F7-38C3-2C0F656AA090}"/>
          </ac:graphicFrameMkLst>
        </pc:graphicFrameChg>
        <pc:picChg chg="mod">
          <ac:chgData name="Elisabeth Resch" userId="9aa16a92-11f3-44b6-b45b-ec0b13fda141" providerId="ADAL" clId="{92A0D6FA-8784-4456-855D-34EB01E65629}" dt="2023-12-05T09:41:16.547" v="4546" actId="1076"/>
          <ac:picMkLst>
            <pc:docMk/>
            <pc:sldMk cId="1926276683" sldId="362"/>
            <ac:picMk id="4" creationId="{2E7FA7B8-E321-E036-2513-220381529614}"/>
          </ac:picMkLst>
        </pc:picChg>
        <pc:picChg chg="add mod">
          <ac:chgData name="Elisabeth Resch" userId="9aa16a92-11f3-44b6-b45b-ec0b13fda141" providerId="ADAL" clId="{92A0D6FA-8784-4456-855D-34EB01E65629}" dt="2023-12-05T09:41:29.332" v="4551" actId="1076"/>
          <ac:picMkLst>
            <pc:docMk/>
            <pc:sldMk cId="1926276683" sldId="362"/>
            <ac:picMk id="13" creationId="{1C617EC2-663C-F815-A022-D79579E8C118}"/>
          </ac:picMkLst>
        </pc:picChg>
      </pc:sldChg>
      <pc:sldChg chg="addCm modCm modNotesTx">
        <pc:chgData name="Elisabeth Resch" userId="9aa16a92-11f3-44b6-b45b-ec0b13fda141" providerId="ADAL" clId="{92A0D6FA-8784-4456-855D-34EB01E65629}" dt="2023-12-05T12:34:11.468" v="8946" actId="20577"/>
        <pc:sldMkLst>
          <pc:docMk/>
          <pc:sldMk cId="1528348330" sldId="363"/>
        </pc:sldMkLst>
        <pc:extLst>
          <p:ext xmlns:p="http://schemas.openxmlformats.org/presentationml/2006/main" uri="{D6D511B9-2390-475A-947B-AFAB55BFBCF1}">
            <pc226:cmChg xmlns:pc226="http://schemas.microsoft.com/office/powerpoint/2022/06/main/command" chg="add">
              <pc226:chgData name="Elisabeth Resch" userId="9aa16a92-11f3-44b6-b45b-ec0b13fda141" providerId="ADAL" clId="{92A0D6FA-8784-4456-855D-34EB01E65629}" dt="2023-12-05T12:27:37.958" v="8320"/>
              <pc2:cmMkLst xmlns:pc2="http://schemas.microsoft.com/office/powerpoint/2019/9/main/command">
                <pc:docMk/>
                <pc:sldMk cId="1528348330" sldId="363"/>
                <pc2:cmMk id="{5FBF0B06-E9A8-48E4-94C7-D9B41832E72B}"/>
              </pc2:cmMkLst>
              <pc226:cmRplyChg chg="add mod">
                <pc226:chgData name="Elisabeth Resch" userId="9aa16a92-11f3-44b6-b45b-ec0b13fda141" providerId="ADAL" clId="{92A0D6FA-8784-4456-855D-34EB01E65629}" dt="2023-12-05T12:27:37.958" v="8320"/>
                <pc2:cmRplyMkLst xmlns:pc2="http://schemas.microsoft.com/office/powerpoint/2019/9/main/command">
                  <pc:docMk/>
                  <pc:sldMk cId="1528348330" sldId="363"/>
                  <pc2:cmMk id="{5FBF0B06-E9A8-48E4-94C7-D9B41832E72B}"/>
                  <pc2:cmRplyMk id="{EC719C7D-3BA6-43DA-84F9-3CB1B579A170}"/>
                </pc2:cmRplyMkLst>
              </pc226:cmRplyChg>
            </pc226:cmChg>
          </p:ext>
        </pc:extLst>
      </pc:sldChg>
      <pc:sldChg chg="modNotesTx">
        <pc:chgData name="Elisabeth Resch" userId="9aa16a92-11f3-44b6-b45b-ec0b13fda141" providerId="ADAL" clId="{92A0D6FA-8784-4456-855D-34EB01E65629}" dt="2023-12-05T12:36:03.792" v="9188" actId="20577"/>
        <pc:sldMkLst>
          <pc:docMk/>
          <pc:sldMk cId="1761932992" sldId="364"/>
        </pc:sldMkLst>
      </pc:sldChg>
      <pc:sldChg chg="modSp mod modNotesTx">
        <pc:chgData name="Elisabeth Resch" userId="9aa16a92-11f3-44b6-b45b-ec0b13fda141" providerId="ADAL" clId="{92A0D6FA-8784-4456-855D-34EB01E65629}" dt="2023-12-05T12:56:55.588" v="12081" actId="20577"/>
        <pc:sldMkLst>
          <pc:docMk/>
          <pc:sldMk cId="3352663788" sldId="365"/>
        </pc:sldMkLst>
        <pc:spChg chg="mod">
          <ac:chgData name="Elisabeth Resch" userId="9aa16a92-11f3-44b6-b45b-ec0b13fda141" providerId="ADAL" clId="{92A0D6FA-8784-4456-855D-34EB01E65629}" dt="2023-12-05T12:51:19.846" v="11742" actId="20577"/>
          <ac:spMkLst>
            <pc:docMk/>
            <pc:sldMk cId="3352663788" sldId="365"/>
            <ac:spMk id="3" creationId="{C85E8518-B1D9-C8B6-C148-03C547D88A6D}"/>
          </ac:spMkLst>
        </pc:spChg>
      </pc:sldChg>
      <pc:sldChg chg="addSp delSp modSp mod addAnim delAnim addCm modNotesTx">
        <pc:chgData name="Elisabeth Resch" userId="9aa16a92-11f3-44b6-b45b-ec0b13fda141" providerId="ADAL" clId="{92A0D6FA-8784-4456-855D-34EB01E65629}" dt="2023-12-05T14:48:10.690" v="18630" actId="478"/>
        <pc:sldMkLst>
          <pc:docMk/>
          <pc:sldMk cId="1238535405" sldId="367"/>
        </pc:sldMkLst>
        <pc:spChg chg="add del mod">
          <ac:chgData name="Elisabeth Resch" userId="9aa16a92-11f3-44b6-b45b-ec0b13fda141" providerId="ADAL" clId="{92A0D6FA-8784-4456-855D-34EB01E65629}" dt="2023-12-05T14:48:10.690" v="18630" actId="478"/>
          <ac:spMkLst>
            <pc:docMk/>
            <pc:sldMk cId="1238535405" sldId="367"/>
            <ac:spMk id="5" creationId="{00000000-0000-0000-0000-000000000000}"/>
          </ac:spMkLst>
        </pc:spChg>
        <pc:spChg chg="add del">
          <ac:chgData name="Elisabeth Resch" userId="9aa16a92-11f3-44b6-b45b-ec0b13fda141" providerId="ADAL" clId="{92A0D6FA-8784-4456-855D-34EB01E65629}" dt="2023-12-05T14:45:16.638" v="18292" actId="478"/>
          <ac:spMkLst>
            <pc:docMk/>
            <pc:sldMk cId="1238535405" sldId="367"/>
            <ac:spMk id="13" creationId="{DA713E72-863A-CDCB-574C-EDB273041992}"/>
          </ac:spMkLst>
        </pc:spChg>
        <pc:spChg chg="add del mod">
          <ac:chgData name="Elisabeth Resch" userId="9aa16a92-11f3-44b6-b45b-ec0b13fda141" providerId="ADAL" clId="{92A0D6FA-8784-4456-855D-34EB01E65629}" dt="2023-12-05T14:48:10.690" v="18630" actId="478"/>
          <ac:spMkLst>
            <pc:docMk/>
            <pc:sldMk cId="1238535405" sldId="367"/>
            <ac:spMk id="21" creationId="{FE2A20BE-5FF2-0752-2644-E7F163549383}"/>
          </ac:spMkLst>
        </pc:spChg>
        <pc:graphicFrameChg chg="add del mod">
          <ac:chgData name="Elisabeth Resch" userId="9aa16a92-11f3-44b6-b45b-ec0b13fda141" providerId="ADAL" clId="{92A0D6FA-8784-4456-855D-34EB01E65629}" dt="2023-12-05T14:48:10.690" v="18630" actId="478"/>
          <ac:graphicFrameMkLst>
            <pc:docMk/>
            <pc:sldMk cId="1238535405" sldId="367"/>
            <ac:graphicFrameMk id="20" creationId="{4712D6CB-D71F-B744-3624-2731979CA3DB}"/>
          </ac:graphicFrameMkLst>
        </pc:graphicFrameChg>
        <pc:extLst>
          <p:ext xmlns:p="http://schemas.openxmlformats.org/presentationml/2006/main" uri="{D6D511B9-2390-475A-947B-AFAB55BFBCF1}">
            <pc226:cmChg xmlns:pc226="http://schemas.microsoft.com/office/powerpoint/2022/06/main/command" chg="add">
              <pc226:chgData name="Elisabeth Resch" userId="9aa16a92-11f3-44b6-b45b-ec0b13fda141" providerId="ADAL" clId="{92A0D6FA-8784-4456-855D-34EB01E65629}" dt="2023-12-05T14:47:41.058" v="18618"/>
              <pc2:cmMkLst xmlns:pc2="http://schemas.microsoft.com/office/powerpoint/2019/9/main/command">
                <pc:docMk/>
                <pc:sldMk cId="1238535405" sldId="367"/>
                <pc2:cmMk id="{FEDBAF96-C954-4EE3-8656-0914794B2E5B}"/>
              </pc2:cmMkLst>
            </pc226:cmChg>
          </p:ext>
        </pc:extLst>
      </pc:sldChg>
      <pc:sldChg chg="delSp modSp mod addCm modCm">
        <pc:chgData name="Elisabeth Resch" userId="9aa16a92-11f3-44b6-b45b-ec0b13fda141" providerId="ADAL" clId="{92A0D6FA-8784-4456-855D-34EB01E65629}" dt="2023-12-05T14:56:00.855" v="18969"/>
        <pc:sldMkLst>
          <pc:docMk/>
          <pc:sldMk cId="288878198" sldId="368"/>
        </pc:sldMkLst>
        <pc:spChg chg="del mod">
          <ac:chgData name="Elisabeth Resch" userId="9aa16a92-11f3-44b6-b45b-ec0b13fda141" providerId="ADAL" clId="{92A0D6FA-8784-4456-855D-34EB01E65629}" dt="2023-12-05T14:44:00.625" v="18289" actId="478"/>
          <ac:spMkLst>
            <pc:docMk/>
            <pc:sldMk cId="288878198" sldId="368"/>
            <ac:spMk id="13" creationId="{DA713E72-863A-CDCB-574C-EDB273041992}"/>
          </ac:spMkLst>
        </pc:spChg>
        <pc:extLst>
          <p:ext xmlns:p="http://schemas.openxmlformats.org/presentationml/2006/main" uri="{D6D511B9-2390-475A-947B-AFAB55BFBCF1}">
            <pc226:cmChg xmlns:pc226="http://schemas.microsoft.com/office/powerpoint/2022/06/main/command" chg="add">
              <pc226:chgData name="Elisabeth Resch" userId="9aa16a92-11f3-44b6-b45b-ec0b13fda141" providerId="ADAL" clId="{92A0D6FA-8784-4456-855D-34EB01E65629}" dt="2023-12-05T14:56:00.855" v="18969"/>
              <pc2:cmMkLst xmlns:pc2="http://schemas.microsoft.com/office/powerpoint/2019/9/main/command">
                <pc:docMk/>
                <pc:sldMk cId="288878198" sldId="368"/>
                <pc2:cmMk id="{E6582229-52BF-4BD2-A635-3820EF3893CD}"/>
              </pc2:cmMkLst>
              <pc226:cmRplyChg chg="add">
                <pc226:chgData name="Elisabeth Resch" userId="9aa16a92-11f3-44b6-b45b-ec0b13fda141" providerId="ADAL" clId="{92A0D6FA-8784-4456-855D-34EB01E65629}" dt="2023-12-05T14:56:00.855" v="18969"/>
                <pc2:cmRplyMkLst xmlns:pc2="http://schemas.microsoft.com/office/powerpoint/2019/9/main/command">
                  <pc:docMk/>
                  <pc:sldMk cId="288878198" sldId="368"/>
                  <pc2:cmMk id="{E6582229-52BF-4BD2-A635-3820EF3893CD}"/>
                  <pc2:cmRplyMk id="{FF25A672-9D5A-4B60-88DF-1A22805D824A}"/>
                </pc2:cmRplyMkLst>
              </pc226:cmRplyChg>
            </pc226:cmChg>
          </p:ext>
        </pc:extLst>
      </pc:sldChg>
    </pc:docChg>
  </pc:docChgLst>
  <pc:docChgLst>
    <pc:chgData name="James Haselip" userId="69f1fc90-3345-4bd9-98e0-6ab38db0d65b" providerId="ADAL" clId="{218A32C1-B7AC-424A-A5F6-575C66624858}"/>
    <pc:docChg chg="modSld">
      <pc:chgData name="James Haselip" userId="69f1fc90-3345-4bd9-98e0-6ab38db0d65b" providerId="ADAL" clId="{218A32C1-B7AC-424A-A5F6-575C66624858}" dt="2024-04-09T09:14:13.773" v="0"/>
      <pc:docMkLst>
        <pc:docMk/>
      </pc:docMkLst>
      <pc:sldChg chg="delSp modTransition modAnim">
        <pc:chgData name="James Haselip" userId="69f1fc90-3345-4bd9-98e0-6ab38db0d65b" providerId="ADAL" clId="{218A32C1-B7AC-424A-A5F6-575C66624858}" dt="2024-04-09T09:14:13.773" v="0"/>
        <pc:sldMkLst>
          <pc:docMk/>
          <pc:sldMk cId="1627658267" sldId="256"/>
        </pc:sldMkLst>
        <pc:picChg chg="del">
          <ac:chgData name="James Haselip" userId="69f1fc90-3345-4bd9-98e0-6ab38db0d65b" providerId="ADAL" clId="{218A32C1-B7AC-424A-A5F6-575C66624858}" dt="2024-04-09T09:14:13.773" v="0"/>
          <ac:picMkLst>
            <pc:docMk/>
            <pc:sldMk cId="1627658267" sldId="256"/>
            <ac:picMk id="8" creationId="{4DF0836C-A8B6-4878-F6A8-8A7DC245E5F8}"/>
          </ac:picMkLst>
        </pc:picChg>
      </pc:sldChg>
      <pc:sldChg chg="delSp modTransition modAnim">
        <pc:chgData name="James Haselip" userId="69f1fc90-3345-4bd9-98e0-6ab38db0d65b" providerId="ADAL" clId="{218A32C1-B7AC-424A-A5F6-575C66624858}" dt="2024-04-09T09:14:13.773" v="0"/>
        <pc:sldMkLst>
          <pc:docMk/>
          <pc:sldMk cId="62564663" sldId="258"/>
        </pc:sldMkLst>
        <pc:picChg chg="del">
          <ac:chgData name="James Haselip" userId="69f1fc90-3345-4bd9-98e0-6ab38db0d65b" providerId="ADAL" clId="{218A32C1-B7AC-424A-A5F6-575C66624858}" dt="2024-04-09T09:14:13.773" v="0"/>
          <ac:picMkLst>
            <pc:docMk/>
            <pc:sldMk cId="62564663" sldId="258"/>
            <ac:picMk id="7" creationId="{1334F206-5AF1-4ECE-A6F9-C48799EE2E5A}"/>
          </ac:picMkLst>
        </pc:picChg>
      </pc:sldChg>
      <pc:sldChg chg="delSp modTransition modAnim">
        <pc:chgData name="James Haselip" userId="69f1fc90-3345-4bd9-98e0-6ab38db0d65b" providerId="ADAL" clId="{218A32C1-B7AC-424A-A5F6-575C66624858}" dt="2024-04-09T09:14:13.773" v="0"/>
        <pc:sldMkLst>
          <pc:docMk/>
          <pc:sldMk cId="1204235876" sldId="259"/>
        </pc:sldMkLst>
        <pc:picChg chg="del">
          <ac:chgData name="James Haselip" userId="69f1fc90-3345-4bd9-98e0-6ab38db0d65b" providerId="ADAL" clId="{218A32C1-B7AC-424A-A5F6-575C66624858}" dt="2024-04-09T09:14:13.773" v="0"/>
          <ac:picMkLst>
            <pc:docMk/>
            <pc:sldMk cId="1204235876" sldId="259"/>
            <ac:picMk id="20" creationId="{592E58CC-2F45-0FBB-7A60-67F3D316B5FB}"/>
          </ac:picMkLst>
        </pc:picChg>
      </pc:sldChg>
      <pc:sldChg chg="delSp modTransition modAnim">
        <pc:chgData name="James Haselip" userId="69f1fc90-3345-4bd9-98e0-6ab38db0d65b" providerId="ADAL" clId="{218A32C1-B7AC-424A-A5F6-575C66624858}" dt="2024-04-09T09:14:13.773" v="0"/>
        <pc:sldMkLst>
          <pc:docMk/>
          <pc:sldMk cId="2758402275" sldId="260"/>
        </pc:sldMkLst>
        <pc:picChg chg="del">
          <ac:chgData name="James Haselip" userId="69f1fc90-3345-4bd9-98e0-6ab38db0d65b" providerId="ADAL" clId="{218A32C1-B7AC-424A-A5F6-575C66624858}" dt="2024-04-09T09:14:13.773" v="0"/>
          <ac:picMkLst>
            <pc:docMk/>
            <pc:sldMk cId="2758402275" sldId="260"/>
            <ac:picMk id="10" creationId="{E61C79CA-65C4-6E7E-0E9E-623845578A24}"/>
          </ac:picMkLst>
        </pc:picChg>
      </pc:sldChg>
      <pc:sldChg chg="delSp modTransition modAnim">
        <pc:chgData name="James Haselip" userId="69f1fc90-3345-4bd9-98e0-6ab38db0d65b" providerId="ADAL" clId="{218A32C1-B7AC-424A-A5F6-575C66624858}" dt="2024-04-09T09:14:13.773" v="0"/>
        <pc:sldMkLst>
          <pc:docMk/>
          <pc:sldMk cId="1676658451" sldId="262"/>
        </pc:sldMkLst>
        <pc:picChg chg="del">
          <ac:chgData name="James Haselip" userId="69f1fc90-3345-4bd9-98e0-6ab38db0d65b" providerId="ADAL" clId="{218A32C1-B7AC-424A-A5F6-575C66624858}" dt="2024-04-09T09:14:13.773" v="0"/>
          <ac:picMkLst>
            <pc:docMk/>
            <pc:sldMk cId="1676658451" sldId="262"/>
            <ac:picMk id="12" creationId="{7FE5A1AD-EBD2-7CCF-00A2-EC95AB91E66A}"/>
          </ac:picMkLst>
        </pc:picChg>
      </pc:sldChg>
      <pc:sldChg chg="delSp modTransition modAnim">
        <pc:chgData name="James Haselip" userId="69f1fc90-3345-4bd9-98e0-6ab38db0d65b" providerId="ADAL" clId="{218A32C1-B7AC-424A-A5F6-575C66624858}" dt="2024-04-09T09:14:13.773" v="0"/>
        <pc:sldMkLst>
          <pc:docMk/>
          <pc:sldMk cId="3398981178" sldId="263"/>
        </pc:sldMkLst>
        <pc:picChg chg="del">
          <ac:chgData name="James Haselip" userId="69f1fc90-3345-4bd9-98e0-6ab38db0d65b" providerId="ADAL" clId="{218A32C1-B7AC-424A-A5F6-575C66624858}" dt="2024-04-09T09:14:13.773" v="0"/>
          <ac:picMkLst>
            <pc:docMk/>
            <pc:sldMk cId="3398981178" sldId="263"/>
            <ac:picMk id="11" creationId="{F85CB289-8165-B3E4-DBF9-6D3E35A84C59}"/>
          </ac:picMkLst>
        </pc:picChg>
      </pc:sldChg>
      <pc:sldChg chg="delSp modTransition modAnim">
        <pc:chgData name="James Haselip" userId="69f1fc90-3345-4bd9-98e0-6ab38db0d65b" providerId="ADAL" clId="{218A32C1-B7AC-424A-A5F6-575C66624858}" dt="2024-04-09T09:14:13.773" v="0"/>
        <pc:sldMkLst>
          <pc:docMk/>
          <pc:sldMk cId="3749296414" sldId="266"/>
        </pc:sldMkLst>
        <pc:picChg chg="del">
          <ac:chgData name="James Haselip" userId="69f1fc90-3345-4bd9-98e0-6ab38db0d65b" providerId="ADAL" clId="{218A32C1-B7AC-424A-A5F6-575C66624858}" dt="2024-04-09T09:14:13.773" v="0"/>
          <ac:picMkLst>
            <pc:docMk/>
            <pc:sldMk cId="3749296414" sldId="266"/>
            <ac:picMk id="11" creationId="{E7869546-3D3A-1F1D-F1E7-8C700ECCCA6C}"/>
          </ac:picMkLst>
        </pc:picChg>
      </pc:sldChg>
      <pc:sldChg chg="delSp modTransition modAnim">
        <pc:chgData name="James Haselip" userId="69f1fc90-3345-4bd9-98e0-6ab38db0d65b" providerId="ADAL" clId="{218A32C1-B7AC-424A-A5F6-575C66624858}" dt="2024-04-09T09:14:13.773" v="0"/>
        <pc:sldMkLst>
          <pc:docMk/>
          <pc:sldMk cId="0" sldId="288"/>
        </pc:sldMkLst>
        <pc:picChg chg="del">
          <ac:chgData name="James Haselip" userId="69f1fc90-3345-4bd9-98e0-6ab38db0d65b" providerId="ADAL" clId="{218A32C1-B7AC-424A-A5F6-575C66624858}" dt="2024-04-09T09:14:13.773" v="0"/>
          <ac:picMkLst>
            <pc:docMk/>
            <pc:sldMk cId="0" sldId="288"/>
            <ac:picMk id="9" creationId="{DC1167C7-7676-3401-B24A-1F716D02D538}"/>
          </ac:picMkLst>
        </pc:picChg>
      </pc:sldChg>
      <pc:sldChg chg="delSp modTransition modAnim">
        <pc:chgData name="James Haselip" userId="69f1fc90-3345-4bd9-98e0-6ab38db0d65b" providerId="ADAL" clId="{218A32C1-B7AC-424A-A5F6-575C66624858}" dt="2024-04-09T09:14:13.773" v="0"/>
        <pc:sldMkLst>
          <pc:docMk/>
          <pc:sldMk cId="1401692117" sldId="298"/>
        </pc:sldMkLst>
        <pc:picChg chg="del">
          <ac:chgData name="James Haselip" userId="69f1fc90-3345-4bd9-98e0-6ab38db0d65b" providerId="ADAL" clId="{218A32C1-B7AC-424A-A5F6-575C66624858}" dt="2024-04-09T09:14:13.773" v="0"/>
          <ac:picMkLst>
            <pc:docMk/>
            <pc:sldMk cId="1401692117" sldId="298"/>
            <ac:picMk id="10" creationId="{C8C7A1E2-0BD7-0B5F-3145-21D216C295FC}"/>
          </ac:picMkLst>
        </pc:picChg>
      </pc:sldChg>
      <pc:sldChg chg="delSp modTransition modAnim">
        <pc:chgData name="James Haselip" userId="69f1fc90-3345-4bd9-98e0-6ab38db0d65b" providerId="ADAL" clId="{218A32C1-B7AC-424A-A5F6-575C66624858}" dt="2024-04-09T09:14:13.773" v="0"/>
        <pc:sldMkLst>
          <pc:docMk/>
          <pc:sldMk cId="4136082498" sldId="325"/>
        </pc:sldMkLst>
        <pc:picChg chg="del">
          <ac:chgData name="James Haselip" userId="69f1fc90-3345-4bd9-98e0-6ab38db0d65b" providerId="ADAL" clId="{218A32C1-B7AC-424A-A5F6-575C66624858}" dt="2024-04-09T09:14:13.773" v="0"/>
          <ac:picMkLst>
            <pc:docMk/>
            <pc:sldMk cId="4136082498" sldId="325"/>
            <ac:picMk id="7" creationId="{257DE381-A7A3-1DAF-3A78-A5CAD4D0CE22}"/>
          </ac:picMkLst>
        </pc:picChg>
      </pc:sldChg>
      <pc:sldChg chg="delSp modTransition modAnim">
        <pc:chgData name="James Haselip" userId="69f1fc90-3345-4bd9-98e0-6ab38db0d65b" providerId="ADAL" clId="{218A32C1-B7AC-424A-A5F6-575C66624858}" dt="2024-04-09T09:14:13.773" v="0"/>
        <pc:sldMkLst>
          <pc:docMk/>
          <pc:sldMk cId="3615600378" sldId="326"/>
        </pc:sldMkLst>
        <pc:picChg chg="del">
          <ac:chgData name="James Haselip" userId="69f1fc90-3345-4bd9-98e0-6ab38db0d65b" providerId="ADAL" clId="{218A32C1-B7AC-424A-A5F6-575C66624858}" dt="2024-04-09T09:14:13.773" v="0"/>
          <ac:picMkLst>
            <pc:docMk/>
            <pc:sldMk cId="3615600378" sldId="326"/>
            <ac:picMk id="23" creationId="{1D23974C-D3C8-02BD-8775-29B2634219DF}"/>
          </ac:picMkLst>
        </pc:picChg>
      </pc:sldChg>
      <pc:sldChg chg="delSp modTransition modAnim">
        <pc:chgData name="James Haselip" userId="69f1fc90-3345-4bd9-98e0-6ab38db0d65b" providerId="ADAL" clId="{218A32C1-B7AC-424A-A5F6-575C66624858}" dt="2024-04-09T09:14:13.773" v="0"/>
        <pc:sldMkLst>
          <pc:docMk/>
          <pc:sldMk cId="0" sldId="330"/>
        </pc:sldMkLst>
        <pc:picChg chg="del">
          <ac:chgData name="James Haselip" userId="69f1fc90-3345-4bd9-98e0-6ab38db0d65b" providerId="ADAL" clId="{218A32C1-B7AC-424A-A5F6-575C66624858}" dt="2024-04-09T09:14:13.773" v="0"/>
          <ac:picMkLst>
            <pc:docMk/>
            <pc:sldMk cId="0" sldId="330"/>
            <ac:picMk id="9" creationId="{063978A7-8A25-C6C2-EF03-50995C034184}"/>
          </ac:picMkLst>
        </pc:picChg>
      </pc:sldChg>
      <pc:sldChg chg="delSp modTransition modAnim">
        <pc:chgData name="James Haselip" userId="69f1fc90-3345-4bd9-98e0-6ab38db0d65b" providerId="ADAL" clId="{218A32C1-B7AC-424A-A5F6-575C66624858}" dt="2024-04-09T09:14:13.773" v="0"/>
        <pc:sldMkLst>
          <pc:docMk/>
          <pc:sldMk cId="0" sldId="331"/>
        </pc:sldMkLst>
        <pc:picChg chg="del">
          <ac:chgData name="James Haselip" userId="69f1fc90-3345-4bd9-98e0-6ab38db0d65b" providerId="ADAL" clId="{218A32C1-B7AC-424A-A5F6-575C66624858}" dt="2024-04-09T09:14:13.773" v="0"/>
          <ac:picMkLst>
            <pc:docMk/>
            <pc:sldMk cId="0" sldId="331"/>
            <ac:picMk id="32" creationId="{79F70A0B-940C-722A-ADEA-FDF05B585673}"/>
          </ac:picMkLst>
        </pc:picChg>
      </pc:sldChg>
      <pc:sldChg chg="delSp modTransition modAnim">
        <pc:chgData name="James Haselip" userId="69f1fc90-3345-4bd9-98e0-6ab38db0d65b" providerId="ADAL" clId="{218A32C1-B7AC-424A-A5F6-575C66624858}" dt="2024-04-09T09:14:13.773" v="0"/>
        <pc:sldMkLst>
          <pc:docMk/>
          <pc:sldMk cId="0" sldId="332"/>
        </pc:sldMkLst>
        <pc:picChg chg="del">
          <ac:chgData name="James Haselip" userId="69f1fc90-3345-4bd9-98e0-6ab38db0d65b" providerId="ADAL" clId="{218A32C1-B7AC-424A-A5F6-575C66624858}" dt="2024-04-09T09:14:13.773" v="0"/>
          <ac:picMkLst>
            <pc:docMk/>
            <pc:sldMk cId="0" sldId="332"/>
            <ac:picMk id="33" creationId="{0DC4D81F-A79F-E33E-4001-7BD811AB7474}"/>
          </ac:picMkLst>
        </pc:picChg>
      </pc:sldChg>
      <pc:sldChg chg="delSp modTransition modAnim">
        <pc:chgData name="James Haselip" userId="69f1fc90-3345-4bd9-98e0-6ab38db0d65b" providerId="ADAL" clId="{218A32C1-B7AC-424A-A5F6-575C66624858}" dt="2024-04-09T09:14:13.773" v="0"/>
        <pc:sldMkLst>
          <pc:docMk/>
          <pc:sldMk cId="0" sldId="333"/>
        </pc:sldMkLst>
        <pc:picChg chg="del">
          <ac:chgData name="James Haselip" userId="69f1fc90-3345-4bd9-98e0-6ab38db0d65b" providerId="ADAL" clId="{218A32C1-B7AC-424A-A5F6-575C66624858}" dt="2024-04-09T09:14:13.773" v="0"/>
          <ac:picMkLst>
            <pc:docMk/>
            <pc:sldMk cId="0" sldId="333"/>
            <ac:picMk id="13" creationId="{F340138A-28B3-E895-BA95-E6C6C4109E69}"/>
          </ac:picMkLst>
        </pc:picChg>
      </pc:sldChg>
      <pc:sldChg chg="delSp modTransition modAnim">
        <pc:chgData name="James Haselip" userId="69f1fc90-3345-4bd9-98e0-6ab38db0d65b" providerId="ADAL" clId="{218A32C1-B7AC-424A-A5F6-575C66624858}" dt="2024-04-09T09:14:13.773" v="0"/>
        <pc:sldMkLst>
          <pc:docMk/>
          <pc:sldMk cId="3130969637" sldId="359"/>
        </pc:sldMkLst>
        <pc:picChg chg="del">
          <ac:chgData name="James Haselip" userId="69f1fc90-3345-4bd9-98e0-6ab38db0d65b" providerId="ADAL" clId="{218A32C1-B7AC-424A-A5F6-575C66624858}" dt="2024-04-09T09:14:13.773" v="0"/>
          <ac:picMkLst>
            <pc:docMk/>
            <pc:sldMk cId="3130969637" sldId="359"/>
            <ac:picMk id="12" creationId="{86B5CE9B-A7F7-7029-C098-B7702D6C1A78}"/>
          </ac:picMkLst>
        </pc:picChg>
      </pc:sldChg>
      <pc:sldChg chg="delSp modTransition modAnim">
        <pc:chgData name="James Haselip" userId="69f1fc90-3345-4bd9-98e0-6ab38db0d65b" providerId="ADAL" clId="{218A32C1-B7AC-424A-A5F6-575C66624858}" dt="2024-04-09T09:14:13.773" v="0"/>
        <pc:sldMkLst>
          <pc:docMk/>
          <pc:sldMk cId="3533385063" sldId="361"/>
        </pc:sldMkLst>
        <pc:picChg chg="del">
          <ac:chgData name="James Haselip" userId="69f1fc90-3345-4bd9-98e0-6ab38db0d65b" providerId="ADAL" clId="{218A32C1-B7AC-424A-A5F6-575C66624858}" dt="2024-04-09T09:14:13.773" v="0"/>
          <ac:picMkLst>
            <pc:docMk/>
            <pc:sldMk cId="3533385063" sldId="361"/>
            <ac:picMk id="23" creationId="{73111032-E26F-BC57-34E9-A8D638A64475}"/>
          </ac:picMkLst>
        </pc:picChg>
      </pc:sldChg>
      <pc:sldChg chg="delSp modTransition modAnim">
        <pc:chgData name="James Haselip" userId="69f1fc90-3345-4bd9-98e0-6ab38db0d65b" providerId="ADAL" clId="{218A32C1-B7AC-424A-A5F6-575C66624858}" dt="2024-04-09T09:14:13.773" v="0"/>
        <pc:sldMkLst>
          <pc:docMk/>
          <pc:sldMk cId="1926276683" sldId="362"/>
        </pc:sldMkLst>
        <pc:picChg chg="del">
          <ac:chgData name="James Haselip" userId="69f1fc90-3345-4bd9-98e0-6ab38db0d65b" providerId="ADAL" clId="{218A32C1-B7AC-424A-A5F6-575C66624858}" dt="2024-04-09T09:14:13.773" v="0"/>
          <ac:picMkLst>
            <pc:docMk/>
            <pc:sldMk cId="1926276683" sldId="362"/>
            <ac:picMk id="17" creationId="{2173B829-6DCB-56C8-B183-04DE9647A367}"/>
          </ac:picMkLst>
        </pc:picChg>
      </pc:sldChg>
      <pc:sldChg chg="delSp modTransition modAnim">
        <pc:chgData name="James Haselip" userId="69f1fc90-3345-4bd9-98e0-6ab38db0d65b" providerId="ADAL" clId="{218A32C1-B7AC-424A-A5F6-575C66624858}" dt="2024-04-09T09:14:13.773" v="0"/>
        <pc:sldMkLst>
          <pc:docMk/>
          <pc:sldMk cId="1528348330" sldId="363"/>
        </pc:sldMkLst>
        <pc:picChg chg="del">
          <ac:chgData name="James Haselip" userId="69f1fc90-3345-4bd9-98e0-6ab38db0d65b" providerId="ADAL" clId="{218A32C1-B7AC-424A-A5F6-575C66624858}" dt="2024-04-09T09:14:13.773" v="0"/>
          <ac:picMkLst>
            <pc:docMk/>
            <pc:sldMk cId="1528348330" sldId="363"/>
            <ac:picMk id="13" creationId="{1CC9C349-2332-4C09-8FA6-DC9A6AB56BD1}"/>
          </ac:picMkLst>
        </pc:picChg>
      </pc:sldChg>
      <pc:sldChg chg="delSp modTransition modAnim">
        <pc:chgData name="James Haselip" userId="69f1fc90-3345-4bd9-98e0-6ab38db0d65b" providerId="ADAL" clId="{218A32C1-B7AC-424A-A5F6-575C66624858}" dt="2024-04-09T09:14:13.773" v="0"/>
        <pc:sldMkLst>
          <pc:docMk/>
          <pc:sldMk cId="1761932992" sldId="364"/>
        </pc:sldMkLst>
        <pc:picChg chg="del">
          <ac:chgData name="James Haselip" userId="69f1fc90-3345-4bd9-98e0-6ab38db0d65b" providerId="ADAL" clId="{218A32C1-B7AC-424A-A5F6-575C66624858}" dt="2024-04-09T09:14:13.773" v="0"/>
          <ac:picMkLst>
            <pc:docMk/>
            <pc:sldMk cId="1761932992" sldId="364"/>
            <ac:picMk id="11" creationId="{4D533D9E-DE7C-C388-38F6-70DDF2FC3736}"/>
          </ac:picMkLst>
        </pc:picChg>
      </pc:sldChg>
      <pc:sldChg chg="delSp modTransition modAnim">
        <pc:chgData name="James Haselip" userId="69f1fc90-3345-4bd9-98e0-6ab38db0d65b" providerId="ADAL" clId="{218A32C1-B7AC-424A-A5F6-575C66624858}" dt="2024-04-09T09:14:13.773" v="0"/>
        <pc:sldMkLst>
          <pc:docMk/>
          <pc:sldMk cId="3352663788" sldId="365"/>
        </pc:sldMkLst>
        <pc:picChg chg="del">
          <ac:chgData name="James Haselip" userId="69f1fc90-3345-4bd9-98e0-6ab38db0d65b" providerId="ADAL" clId="{218A32C1-B7AC-424A-A5F6-575C66624858}" dt="2024-04-09T09:14:13.773" v="0"/>
          <ac:picMkLst>
            <pc:docMk/>
            <pc:sldMk cId="3352663788" sldId="365"/>
            <ac:picMk id="14" creationId="{55A5BC73-E7A0-3F5F-59D2-8195900F740D}"/>
          </ac:picMkLst>
        </pc:picChg>
      </pc:sldChg>
      <pc:sldChg chg="delSp modTransition modAnim">
        <pc:chgData name="James Haselip" userId="69f1fc90-3345-4bd9-98e0-6ab38db0d65b" providerId="ADAL" clId="{218A32C1-B7AC-424A-A5F6-575C66624858}" dt="2024-04-09T09:14:13.773" v="0"/>
        <pc:sldMkLst>
          <pc:docMk/>
          <pc:sldMk cId="1238535405" sldId="367"/>
        </pc:sldMkLst>
        <pc:picChg chg="del">
          <ac:chgData name="James Haselip" userId="69f1fc90-3345-4bd9-98e0-6ab38db0d65b" providerId="ADAL" clId="{218A32C1-B7AC-424A-A5F6-575C66624858}" dt="2024-04-09T09:14:13.773" v="0"/>
          <ac:picMkLst>
            <pc:docMk/>
            <pc:sldMk cId="1238535405" sldId="367"/>
            <ac:picMk id="4" creationId="{DF9CC794-9166-2537-CDEC-3D42ECD4E7CC}"/>
          </ac:picMkLst>
        </pc:picChg>
      </pc:sldChg>
    </pc:docChg>
  </pc:docChgLst>
  <pc:docChgLst>
    <pc:chgData name="Elisabeth Resch" userId="9aa16a92-11f3-44b6-b45b-ec0b13fda141" providerId="ADAL" clId="{09DEC54E-FFC4-4E09-97D2-CC288C12EDBC}"/>
    <pc:docChg chg="modSld sldOrd">
      <pc:chgData name="Elisabeth Resch" userId="9aa16a92-11f3-44b6-b45b-ec0b13fda141" providerId="ADAL" clId="{09DEC54E-FFC4-4E09-97D2-CC288C12EDBC}" dt="2024-04-05T12:53:24.085" v="1"/>
      <pc:docMkLst>
        <pc:docMk/>
      </pc:docMkLst>
      <pc:sldChg chg="ord">
        <pc:chgData name="Elisabeth Resch" userId="9aa16a92-11f3-44b6-b45b-ec0b13fda141" providerId="ADAL" clId="{09DEC54E-FFC4-4E09-97D2-CC288C12EDBC}" dt="2024-04-05T12:53:24.085" v="1"/>
        <pc:sldMkLst>
          <pc:docMk/>
          <pc:sldMk cId="4136082498" sldId="325"/>
        </pc:sldMkLst>
      </pc:sldChg>
    </pc:docChg>
  </pc:docChgLst>
</pc:chgInfo>
</file>

<file path=ppt/comments/modernComment_145_F6879C42.xml><?xml version="1.0" encoding="utf-8"?>
<p188:cmLst xmlns:a="http://schemas.openxmlformats.org/drawingml/2006/main" xmlns:r="http://schemas.openxmlformats.org/officeDocument/2006/relationships" xmlns:p188="http://schemas.microsoft.com/office/powerpoint/2018/8/main">
  <p188:cm id="{24939CE7-91F2-4C42-8B52-0343671B1DCA}" authorId="{CE3550A2-5B14-0542-61B4-38CE214397B1}" status="resolved" created="2023-12-05T14:59:52.834" complete="100000">
    <pc:sldMkLst xmlns:pc="http://schemas.microsoft.com/office/powerpoint/2013/main/command">
      <pc:docMk/>
      <pc:sldMk cId="4136082498" sldId="325"/>
    </pc:sldMkLst>
    <p188:txBody>
      <a:bodyPr/>
      <a:lstStyle/>
      <a:p>
        <a:r>
          <a:rPr lang="en-GB"/>
          <a:t>I think this is for Søren to explain but we can discuss.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91C0A9-7EE0-C942-B782-23D0713C57BD}" type="datetimeFigureOut">
              <a:rPr lang="de-DE" smtClean="0"/>
              <a:t>09.04.2024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FF9DD-1BED-904D-88B0-595C6FE0E0D0}" type="slidenum">
              <a:rPr lang="de-DE" smtClean="0"/>
              <a:t>‹#›</a:t>
            </a:fld>
            <a:endParaRPr lang="de-DE"/>
          </a:p>
        </p:txBody>
      </p:sp>
    </p:spTree>
    <p:extLst>
      <p:ext uri="{BB962C8B-B14F-4D97-AF65-F5344CB8AC3E}">
        <p14:creationId xmlns:p14="http://schemas.microsoft.com/office/powerpoint/2010/main" val="699335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joining again! In this session, we will discuss how to address financial and operational risks.</a:t>
            </a:r>
          </a:p>
          <a:p>
            <a:endParaRPr lang="en-GB"/>
          </a:p>
          <a:p>
            <a:r>
              <a:rPr lang="en-GB"/>
              <a:t>We will look at financial and operational risks from two lenses. </a:t>
            </a:r>
          </a:p>
          <a:p>
            <a:endParaRPr lang="en-GB"/>
          </a:p>
          <a:p>
            <a:r>
              <a:rPr lang="en-GB"/>
              <a:t>We will discuss how financial and operational risks should be accounted for in the design of a project in order to implement risk mitigation measures early on and improve the chances of success of a project. Estimating, addressing and mitigating risk is a requirement of many financiers to even consider investment projects for this very good reason. </a:t>
            </a:r>
          </a:p>
          <a:p>
            <a:endParaRPr lang="en-GB"/>
          </a:p>
          <a:p>
            <a:r>
              <a:rPr lang="en-GB"/>
              <a:t>Secondly, we will look into financial instruments that serve to reduce or cover for risks and thus allow for the implementation of climate action.</a:t>
            </a:r>
          </a:p>
          <a:p>
            <a:endParaRPr lang="en-GB"/>
          </a:p>
          <a:p>
            <a:r>
              <a:rPr lang="en-GB"/>
              <a:t>Let’s start!</a:t>
            </a:r>
          </a:p>
        </p:txBody>
      </p:sp>
      <p:sp>
        <p:nvSpPr>
          <p:cNvPr id="4" name="Slide Number Placeholder 3"/>
          <p:cNvSpPr>
            <a:spLocks noGrp="1"/>
          </p:cNvSpPr>
          <p:nvPr>
            <p:ph type="sldNum" sz="quarter" idx="5"/>
          </p:nvPr>
        </p:nvSpPr>
        <p:spPr/>
        <p:txBody>
          <a:bodyPr/>
          <a:lstStyle/>
          <a:p>
            <a:fld id="{F38FF9DD-1BED-904D-88B0-595C6FE0E0D0}" type="slidenum">
              <a:rPr lang="de-DE" smtClean="0"/>
              <a:t>1</a:t>
            </a:fld>
            <a:endParaRPr lang="de-DE"/>
          </a:p>
        </p:txBody>
      </p:sp>
    </p:spTree>
    <p:extLst>
      <p:ext uri="{BB962C8B-B14F-4D97-AF65-F5344CB8AC3E}">
        <p14:creationId xmlns:p14="http://schemas.microsoft.com/office/powerpoint/2010/main" val="1321423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look into financial risk specifically. In this part of the session, we will discuss financial risk and what instruments we can use to cover for this financial risk. </a:t>
            </a:r>
          </a:p>
          <a:p>
            <a:endParaRPr lang="en-US"/>
          </a:p>
          <a:p>
            <a:r>
              <a:rPr lang="en-US"/>
              <a:t>To do this, it will help us to discuss a couple of project finance concept and terms first. When we refer to the bankability of a project, what do we mean? And how does this differ from other terms such as feasibility and viability?</a:t>
            </a:r>
          </a:p>
          <a:p>
            <a:endParaRPr lang="en-US"/>
          </a:p>
          <a:p>
            <a:r>
              <a:rPr lang="en-US"/>
              <a:t>‘Feasible' refers to projects that are technically and politically doable, basically disregarding the cost or making assumptions about the cost that justifies undertaking a study of the project’s feasibility. </a:t>
            </a:r>
          </a:p>
          <a:p>
            <a:endParaRPr lang="en-US"/>
          </a:p>
          <a:p>
            <a:r>
              <a:rPr lang="en-US"/>
              <a:t>'Viable' projects are feasible projects that, under realistic assumptions, produce acceptable returns on investment as determined by the investor. </a:t>
            </a:r>
          </a:p>
          <a:p>
            <a:endParaRPr lang="en-US"/>
          </a:p>
          <a:p>
            <a:r>
              <a:rPr lang="en-US"/>
              <a:t>But a project is 'bankable' only if such returns are produced with a sufficient level of certainty as perceived by third-party financiers, typically banks, and if they are convinced that the project can service the debt. And here is where financial risk comes in. Most financial structuring is about comforting the financiers, it is about the latter.  And to attain bankability of a project we need to minimize risk, which is no small feat as high risk or high risk perception drives the high cost of financing in developing countries. </a:t>
            </a:r>
          </a:p>
          <a:p>
            <a:endParaRPr lang="en-US"/>
          </a:p>
          <a:p>
            <a:r>
              <a:rPr lang="en-US"/>
              <a:t>Let’s look into this more closely.</a:t>
            </a:r>
            <a:endParaRPr lang="en-GB"/>
          </a:p>
        </p:txBody>
      </p:sp>
      <p:sp>
        <p:nvSpPr>
          <p:cNvPr id="4" name="Slide Number Placeholder 3"/>
          <p:cNvSpPr>
            <a:spLocks noGrp="1"/>
          </p:cNvSpPr>
          <p:nvPr>
            <p:ph type="sldNum" sz="quarter" idx="5"/>
          </p:nvPr>
        </p:nvSpPr>
        <p:spPr/>
        <p:txBody>
          <a:bodyPr/>
          <a:lstStyle/>
          <a:p>
            <a:fld id="{F38FF9DD-1BED-904D-88B0-595C6FE0E0D0}" type="slidenum">
              <a:rPr lang="de-DE" smtClean="0"/>
              <a:t>10</a:t>
            </a:fld>
            <a:endParaRPr lang="de-DE"/>
          </a:p>
        </p:txBody>
      </p:sp>
    </p:spTree>
    <p:extLst>
      <p:ext uri="{BB962C8B-B14F-4D97-AF65-F5344CB8AC3E}">
        <p14:creationId xmlns:p14="http://schemas.microsoft.com/office/powerpoint/2010/main" val="1669098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chart illuminates how cost of additional risk cover for infrastructure investments in the developing world are composed – and why they exceed the cost of the same infrastructure in the developed world. The source is DB climate Change Advisors. </a:t>
            </a:r>
          </a:p>
          <a:p>
            <a:r>
              <a:rPr lang="en-US"/>
              <a:t>Technology risk is prevalent in the event that the technology has no track record. Fair enough. But what about the other risks associated with developing countries that drive the financing cost. Political risk must be covered – usually in the form of higher interest rates. Currency risk might result in the demand for higher rates, and so on.</a:t>
            </a:r>
          </a:p>
          <a:p>
            <a:endParaRPr lang="en-US"/>
          </a:p>
          <a:p>
            <a:r>
              <a:rPr lang="en-US"/>
              <a:t>As you can see, risk cover boosts the cost of capital in developing countries significantly leading one to conclude that there is need for a mitigation of these financial risks – for example, in the form of guarantees – to cut the cost.</a:t>
            </a:r>
          </a:p>
          <a:p>
            <a:endParaRPr lang="en-GB"/>
          </a:p>
        </p:txBody>
      </p:sp>
      <p:sp>
        <p:nvSpPr>
          <p:cNvPr id="4" name="Slide Number Placeholder 3"/>
          <p:cNvSpPr>
            <a:spLocks noGrp="1"/>
          </p:cNvSpPr>
          <p:nvPr>
            <p:ph type="sldNum" sz="quarter" idx="5"/>
          </p:nvPr>
        </p:nvSpPr>
        <p:spPr/>
        <p:txBody>
          <a:bodyPr/>
          <a:lstStyle/>
          <a:p>
            <a:fld id="{F38FF9DD-1BED-904D-88B0-595C6FE0E0D0}" type="slidenum">
              <a:rPr lang="de-DE" smtClean="0"/>
              <a:t>11</a:t>
            </a:fld>
            <a:endParaRPr lang="de-DE"/>
          </a:p>
        </p:txBody>
      </p:sp>
    </p:spTree>
    <p:extLst>
      <p:ext uri="{BB962C8B-B14F-4D97-AF65-F5344CB8AC3E}">
        <p14:creationId xmlns:p14="http://schemas.microsoft.com/office/powerpoint/2010/main" val="1659583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Among the financial and insurance products we discussed earlier in this training, let’s look into more detail into a few that seek to cover for financial risk.</a:t>
            </a:r>
          </a:p>
          <a:p>
            <a:r>
              <a:rPr lang="en-US"/>
              <a:t>In this table, you see a number of financing tools and instruments ranging from public sector instruments to source investments to operational instruments used by the public sector to private sector financing instruments. Let’s focus on the once highlighted in red as these serve to cover for the financial risk we are discussing.</a:t>
            </a:r>
          </a:p>
          <a:p>
            <a:endParaRPr lang="en-US"/>
          </a:p>
          <a:p>
            <a:r>
              <a:rPr lang="en-US"/>
              <a:t>Risk cover instruments and guarantees provided by public sources can mitigate the financial risks of projects significantly. Provision of guarantees reduces the cost of financing</a:t>
            </a:r>
          </a:p>
          <a:p>
            <a:endParaRPr lang="en-US"/>
          </a:p>
          <a:p>
            <a:r>
              <a:rPr lang="en-US"/>
              <a:t>Several instruments provided by either the public or the private sector, most often in the form of insurances against certain events. Governments will typically be providing political (policy) guarantees, government agencies may be insuring such guarantees; private-sector entities may be providing technical (technology) risk cover. Guarantees (except government guarantees) are paid for like an insurance policy.</a:t>
            </a:r>
          </a:p>
          <a:p>
            <a:endParaRPr lang="en-US"/>
          </a:p>
          <a:p>
            <a:r>
              <a:rPr lang="en-US"/>
              <a:t>Typical providers include export credit agencies, insurance companies, banks, governments, and sometimes technology suppliers. </a:t>
            </a:r>
          </a:p>
          <a:p>
            <a:endParaRPr lang="en-US"/>
          </a:p>
          <a:p>
            <a:r>
              <a:rPr lang="en-US"/>
              <a:t>For example, the United States' Overseas Private Investment Corporation (OPIC) has pioneered a feed-in-tariff insurance product which provides policy risk coverage in developing countries, but these are unavailable to domestic investors.</a:t>
            </a:r>
            <a:endParaRPr lang="en-GB"/>
          </a:p>
        </p:txBody>
      </p:sp>
      <p:sp>
        <p:nvSpPr>
          <p:cNvPr id="4" name="Slide Number Placeholder 3"/>
          <p:cNvSpPr>
            <a:spLocks noGrp="1"/>
          </p:cNvSpPr>
          <p:nvPr>
            <p:ph type="sldNum" sz="quarter" idx="5"/>
          </p:nvPr>
        </p:nvSpPr>
        <p:spPr/>
        <p:txBody>
          <a:bodyPr/>
          <a:lstStyle/>
          <a:p>
            <a:fld id="{F38FF9DD-1BED-904D-88B0-595C6FE0E0D0}" type="slidenum">
              <a:rPr lang="de-DE" smtClean="0"/>
              <a:t>12</a:t>
            </a:fld>
            <a:endParaRPr lang="de-DE"/>
          </a:p>
        </p:txBody>
      </p:sp>
    </p:spTree>
    <p:extLst>
      <p:ext uri="{BB962C8B-B14F-4D97-AF65-F5344CB8AC3E}">
        <p14:creationId xmlns:p14="http://schemas.microsoft.com/office/powerpoint/2010/main" val="651958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 have discussed financial risk and what instruments to use to mitigate project risk, let’s clarify one thing. </a:t>
            </a:r>
          </a:p>
          <a:p>
            <a:endParaRPr lang="en-US"/>
          </a:p>
          <a:p>
            <a:r>
              <a:rPr lang="en-US"/>
              <a:t>Risk management consists not least in an appropriate understanding of a risk hierarchy, as this entertaining example should show. Here we have a valuable wind turbine in a perilous location. Of course, you could place it there and try and seek a financial guarantee in case a physical hazard make your wind turbine ineffective. But you are unlikely to succeed. What could happen?</a:t>
            </a:r>
            <a:endParaRPr lang="en-GB"/>
          </a:p>
        </p:txBody>
      </p:sp>
      <p:sp>
        <p:nvSpPr>
          <p:cNvPr id="4" name="Slide Number Placeholder 3"/>
          <p:cNvSpPr>
            <a:spLocks noGrp="1"/>
          </p:cNvSpPr>
          <p:nvPr>
            <p:ph type="sldNum" sz="quarter" idx="5"/>
          </p:nvPr>
        </p:nvSpPr>
        <p:spPr/>
        <p:txBody>
          <a:bodyPr/>
          <a:lstStyle/>
          <a:p>
            <a:fld id="{F38FF9DD-1BED-904D-88B0-595C6FE0E0D0}" type="slidenum">
              <a:rPr lang="de-DE" smtClean="0"/>
              <a:t>13</a:t>
            </a:fld>
            <a:endParaRPr lang="de-DE"/>
          </a:p>
        </p:txBody>
      </p:sp>
    </p:spTree>
    <p:extLst>
      <p:ext uri="{BB962C8B-B14F-4D97-AF65-F5344CB8AC3E}">
        <p14:creationId xmlns:p14="http://schemas.microsoft.com/office/powerpoint/2010/main" val="1876806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Rather than placing the project in a perilous location, let’s seek to avoid risks like this early. Then, as a next step, let’s seek to insure our project against them, and then adopt a risk management approach that mitigates risks further. </a:t>
            </a:r>
            <a:endParaRPr lang="en-GB"/>
          </a:p>
        </p:txBody>
      </p:sp>
      <p:sp>
        <p:nvSpPr>
          <p:cNvPr id="4" name="Slide Number Placeholder 3"/>
          <p:cNvSpPr>
            <a:spLocks noGrp="1"/>
          </p:cNvSpPr>
          <p:nvPr>
            <p:ph type="sldNum" sz="quarter" idx="5"/>
          </p:nvPr>
        </p:nvSpPr>
        <p:spPr/>
        <p:txBody>
          <a:bodyPr/>
          <a:lstStyle/>
          <a:p>
            <a:fld id="{F38FF9DD-1BED-904D-88B0-595C6FE0E0D0}" type="slidenum">
              <a:rPr lang="de-DE" smtClean="0"/>
              <a:t>14</a:t>
            </a:fld>
            <a:endParaRPr lang="de-DE"/>
          </a:p>
        </p:txBody>
      </p:sp>
    </p:spTree>
    <p:extLst>
      <p:ext uri="{BB962C8B-B14F-4D97-AF65-F5344CB8AC3E}">
        <p14:creationId xmlns:p14="http://schemas.microsoft.com/office/powerpoint/2010/main" val="1562625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300">
                <a:solidFill>
                  <a:schemeClr val="tx1">
                    <a:lumMod val="50000"/>
                    <a:lumOff val="50000"/>
                  </a:schemeClr>
                </a:solidFill>
              </a:rPr>
              <a:t>Projects in different sectors have different risk profiles:</a:t>
            </a:r>
          </a:p>
          <a:p>
            <a:pPr lvl="1"/>
            <a:r>
              <a:rPr lang="en-US" sz="2000"/>
              <a:t>Normally, pure privatization of existing infrastructure with a known history and position in the market have a more easily predictable risk profile and are therefore easier to finance than greenfield projects. </a:t>
            </a:r>
          </a:p>
          <a:p>
            <a:pPr lvl="1"/>
            <a:r>
              <a:rPr lang="en-US" sz="2000"/>
              <a:t>Similarly, for the </a:t>
            </a:r>
            <a:r>
              <a:rPr lang="en-US" sz="2000" u="sng"/>
              <a:t>replication of a pilot project</a:t>
            </a:r>
            <a:r>
              <a:rPr lang="en-US" sz="2000"/>
              <a:t>, risks are more predictable, and thus easier to mitigate.</a:t>
            </a:r>
          </a:p>
          <a:p>
            <a:pPr lvl="1"/>
            <a:r>
              <a:rPr lang="en-US" sz="2000"/>
              <a:t>It may also be easier to attract commercial debt for energy supply projects than for road projects, because traffic forecasting is more difficult than predictions of power consumption</a:t>
            </a:r>
          </a:p>
          <a:p>
            <a:pPr lvl="1"/>
            <a:endParaRPr lang="en-US" sz="2000">
              <a:solidFill>
                <a:schemeClr val="tx1">
                  <a:lumMod val="50000"/>
                  <a:lumOff val="50000"/>
                </a:schemeClr>
              </a:solidFill>
            </a:endParaRPr>
          </a:p>
          <a:p>
            <a:r>
              <a:rPr lang="en-US" sz="2100">
                <a:solidFill>
                  <a:schemeClr val="tx1">
                    <a:lumMod val="50000"/>
                    <a:lumOff val="50000"/>
                  </a:schemeClr>
                </a:solidFill>
              </a:rPr>
              <a:t>Actual risk and perceived risk is far from the same. The larger the gap the better the chances to offer affordable risk cover products</a:t>
            </a:r>
            <a:endParaRPr lang="en-GB" sz="2100">
              <a:solidFill>
                <a:schemeClr val="tx1">
                  <a:lumMod val="50000"/>
                  <a:lumOff val="50000"/>
                </a:schemeClr>
              </a:solidFill>
            </a:endParaRPr>
          </a:p>
          <a:p>
            <a:endParaRPr lang="en-GB"/>
          </a:p>
        </p:txBody>
      </p:sp>
      <p:sp>
        <p:nvSpPr>
          <p:cNvPr id="4" name="Slide Number Placeholder 3"/>
          <p:cNvSpPr>
            <a:spLocks noGrp="1"/>
          </p:cNvSpPr>
          <p:nvPr>
            <p:ph type="sldNum" sz="quarter" idx="5"/>
          </p:nvPr>
        </p:nvSpPr>
        <p:spPr/>
        <p:txBody>
          <a:bodyPr/>
          <a:lstStyle/>
          <a:p>
            <a:fld id="{F38FF9DD-1BED-904D-88B0-595C6FE0E0D0}" type="slidenum">
              <a:rPr lang="de-DE" smtClean="0"/>
              <a:t>15</a:t>
            </a:fld>
            <a:endParaRPr lang="de-DE"/>
          </a:p>
        </p:txBody>
      </p:sp>
    </p:spTree>
    <p:extLst>
      <p:ext uri="{BB962C8B-B14F-4D97-AF65-F5344CB8AC3E}">
        <p14:creationId xmlns:p14="http://schemas.microsoft.com/office/powerpoint/2010/main" val="388565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solidFill>
                  <a:schemeClr val="tx2">
                    <a:lumMod val="75000"/>
                  </a:schemeClr>
                </a:solidFill>
              </a:rPr>
              <a:t>Risk cannot always be fully mitigated. </a:t>
            </a:r>
          </a:p>
          <a:p>
            <a:endParaRPr lang="en-GB" sz="1200">
              <a:solidFill>
                <a:schemeClr val="tx2">
                  <a:lumMod val="75000"/>
                </a:schemeClr>
              </a:solidFill>
            </a:endParaRPr>
          </a:p>
          <a:p>
            <a:r>
              <a:rPr lang="en-GB" sz="1200">
                <a:solidFill>
                  <a:schemeClr val="tx2">
                    <a:lumMod val="75000"/>
                  </a:schemeClr>
                </a:solidFill>
              </a:rPr>
              <a:t>Even in the landscape of donor-supported or publicly supported instruments, there are gaps. There is a lack of investment guarantees for local investors. While foreign investors in developing countries may have access to guarantees through their export credit agencies, local investors may not have the same benefit. A Danish company interested in undertaking a wind power project in a developing country has the option to seek cover for the regulatory risk from the Danish export credit agency. </a:t>
            </a:r>
            <a:r>
              <a:rPr lang="en-US" sz="1200">
                <a:solidFill>
                  <a:schemeClr val="tx2">
                    <a:lumMod val="75000"/>
                  </a:schemeClr>
                </a:solidFill>
              </a:rPr>
              <a:t>But local investors may have no equivalent source of risk cover.</a:t>
            </a:r>
            <a:br>
              <a:rPr lang="en-US" sz="1800">
                <a:effectLst/>
                <a:latin typeface="Segoe UI" panose="020B0502040204020203" pitchFamily="34" charset="0"/>
              </a:rPr>
            </a:br>
            <a:br>
              <a:rPr lang="en-US" sz="1800">
                <a:effectLst/>
                <a:latin typeface="Segoe UI" panose="020B0502040204020203" pitchFamily="34" charset="0"/>
              </a:rPr>
            </a:br>
            <a:r>
              <a:rPr lang="en-US" sz="1800">
                <a:effectLst/>
                <a:latin typeface="Segoe UI" panose="020B0502040204020203" pitchFamily="34" charset="0"/>
              </a:rPr>
              <a:t>Public sector breach of contract is a risk that is hard to mitigate. Of course there are sources to cover for political risks, like the World Bank’s Multilateral Investment Guarantee Agency. Their Breach of Contract coverage offers shield against losses stemming from a government’s breach or repudiation of a contract. This could be, for instance, a concession or a power purchase agreement that is broken. In certain circumstances, such coverage may be extended to the contractual obligations of state-owned enterprises and in other cases it may not.</a:t>
            </a:r>
            <a:br>
              <a:rPr lang="en-US" sz="1800">
                <a:effectLst/>
                <a:latin typeface="Segoe UI" panose="020B0502040204020203" pitchFamily="34" charset="0"/>
              </a:rPr>
            </a:br>
            <a:br>
              <a:rPr lang="en-US" sz="1800">
                <a:effectLst/>
                <a:latin typeface="Segoe UI" panose="020B0502040204020203" pitchFamily="34" charset="0"/>
              </a:rPr>
            </a:br>
            <a:br>
              <a:rPr lang="en-US" sz="1800">
                <a:effectLst/>
                <a:latin typeface="Segoe UI" panose="020B0502040204020203" pitchFamily="34" charset="0"/>
              </a:rPr>
            </a:br>
            <a:r>
              <a:rPr lang="en-US" sz="1800">
                <a:effectLst/>
                <a:latin typeface="Segoe UI" panose="020B0502040204020203" pitchFamily="34" charset="0"/>
              </a:rPr>
              <a:t>Also, we should state here that for some risks the cost of risk mitigation is too high.</a:t>
            </a:r>
            <a:endParaRPr lang="en-GB"/>
          </a:p>
        </p:txBody>
      </p:sp>
      <p:sp>
        <p:nvSpPr>
          <p:cNvPr id="4" name="Slide Number Placeholder 3"/>
          <p:cNvSpPr>
            <a:spLocks noGrp="1"/>
          </p:cNvSpPr>
          <p:nvPr>
            <p:ph type="sldNum" sz="quarter" idx="5"/>
          </p:nvPr>
        </p:nvSpPr>
        <p:spPr/>
        <p:txBody>
          <a:bodyPr/>
          <a:lstStyle/>
          <a:p>
            <a:fld id="{F38FF9DD-1BED-904D-88B0-595C6FE0E0D0}" type="slidenum">
              <a:rPr lang="de-DE" smtClean="0"/>
              <a:t>16</a:t>
            </a:fld>
            <a:endParaRPr lang="de-DE"/>
          </a:p>
        </p:txBody>
      </p:sp>
    </p:spTree>
    <p:extLst>
      <p:ext uri="{BB962C8B-B14F-4D97-AF65-F5344CB8AC3E}">
        <p14:creationId xmlns:p14="http://schemas.microsoft.com/office/powerpoint/2010/main" val="3059246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order to illustrate how risk management works in practice in your effort to gain financing for your project, let’s study the Green Climate Fund (GCF) as an example. It has pretty sophisticated risk management procedures and therefore it makes for a good example.</a:t>
            </a:r>
            <a:endParaRPr lang="en-GB"/>
          </a:p>
        </p:txBody>
      </p:sp>
      <p:sp>
        <p:nvSpPr>
          <p:cNvPr id="4" name="Slide Number Placeholder 3"/>
          <p:cNvSpPr>
            <a:spLocks noGrp="1"/>
          </p:cNvSpPr>
          <p:nvPr>
            <p:ph type="sldNum" sz="quarter" idx="5"/>
          </p:nvPr>
        </p:nvSpPr>
        <p:spPr/>
        <p:txBody>
          <a:bodyPr/>
          <a:lstStyle/>
          <a:p>
            <a:fld id="{F38FF9DD-1BED-904D-88B0-595C6FE0E0D0}" type="slidenum">
              <a:rPr lang="de-DE" smtClean="0"/>
              <a:t>17</a:t>
            </a:fld>
            <a:endParaRPr lang="de-DE"/>
          </a:p>
        </p:txBody>
      </p:sp>
    </p:spTree>
    <p:extLst>
      <p:ext uri="{BB962C8B-B14F-4D97-AF65-F5344CB8AC3E}">
        <p14:creationId xmlns:p14="http://schemas.microsoft.com/office/powerpoint/2010/main" val="2455002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Like other climate funds, GCF is explicitly willing to accept many kinds of risk – technology risk, political risk, and so on – in order to demonstrate, say, the bankability of an innovative financial mechanism, the viability of a new business model, or the feasibility of a solution that should be demonstrated in a certain context. </a:t>
            </a:r>
          </a:p>
          <a:p>
            <a:endParaRPr lang="en-US"/>
          </a:p>
          <a:p>
            <a:r>
              <a:rPr lang="en-US"/>
              <a:t>GCF seeks to de-risk climate investments, that is, to transfer the risk of investments from unwilling investor to GCF, thereby attracting investors and enabling the investment to take place. GCF seeks to overcome the barrier of lack of access to finance by accepting risk. It is capitalized to do just that.</a:t>
            </a:r>
          </a:p>
          <a:p>
            <a:endParaRPr lang="en-US"/>
          </a:p>
          <a:p>
            <a:r>
              <a:rPr lang="en-US"/>
              <a:t>On the other hands, GCF seeks to minimize risk in two important aspects. GCF has high integrity standards and zero tolerance for prohibited practices. This is, amongst others, to reduce reputational risk, ensure continuity of its operation, and also to safeguard that it is pursuing its mission. Its risk appetite statement of 2017 relays as much. </a:t>
            </a:r>
          </a:p>
          <a:p>
            <a:endParaRPr lang="en-US"/>
          </a:p>
          <a:p>
            <a:r>
              <a:rPr lang="en-US"/>
              <a:t>Another aspect is that GCF has a risk management policy practices, including at the project level. In order to achieve the Fund’s sizeable impact and promote the often-mentioned paradigm shift, the Fund is willing to accept considerable uncertainties around investment risks in return for impact. But in order to demonstrate what we mentioned – say, the bankability of an innovative financial mechanism or the viability of a new business model – the Fund is well served to include risk assessment and management practices that ensure the best conditions to achieve impact.</a:t>
            </a:r>
          </a:p>
          <a:p>
            <a:endParaRPr lang="en-US"/>
          </a:p>
          <a:p>
            <a:endParaRPr lang="en-US"/>
          </a:p>
          <a:p>
            <a:endParaRPr lang="en-US"/>
          </a:p>
          <a:p>
            <a:endParaRPr lang="en-US"/>
          </a:p>
          <a:p>
            <a:endParaRPr lang="en-GB"/>
          </a:p>
        </p:txBody>
      </p:sp>
      <p:sp>
        <p:nvSpPr>
          <p:cNvPr id="4" name="Slide Number Placeholder 3"/>
          <p:cNvSpPr>
            <a:spLocks noGrp="1"/>
          </p:cNvSpPr>
          <p:nvPr>
            <p:ph type="sldNum" sz="quarter" idx="5"/>
          </p:nvPr>
        </p:nvSpPr>
        <p:spPr/>
        <p:txBody>
          <a:bodyPr/>
          <a:lstStyle/>
          <a:p>
            <a:fld id="{F38FF9DD-1BED-904D-88B0-595C6FE0E0D0}" type="slidenum">
              <a:rPr lang="de-DE" smtClean="0"/>
              <a:t>18</a:t>
            </a:fld>
            <a:endParaRPr lang="de-DE"/>
          </a:p>
        </p:txBody>
      </p:sp>
    </p:spTree>
    <p:extLst>
      <p:ext uri="{BB962C8B-B14F-4D97-AF65-F5344CB8AC3E}">
        <p14:creationId xmlns:p14="http://schemas.microsoft.com/office/powerpoint/2010/main" val="3316214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Both in the concept note stage that precedes actual funding proposals and in the actual funding proposals, applicants are required to discuss risks.  </a:t>
            </a:r>
          </a:p>
          <a:p>
            <a:endParaRPr lang="en-US"/>
          </a:p>
          <a:p>
            <a:r>
              <a:rPr lang="en-US"/>
              <a:t>In the concept note, a brief overview of key financial and operational risks and any mitigation measures identified at this stage will suffice.</a:t>
            </a:r>
          </a:p>
          <a:p>
            <a:endParaRPr lang="en-US"/>
          </a:p>
          <a:p>
            <a:r>
              <a:rPr lang="en-US"/>
              <a:t>For the funding proposal, a detailed look at risks per category their probability and impact and risk mitigation measures have to be discussed.  As you can see, this format consists in the risk matrix we described earlier.</a:t>
            </a:r>
            <a:endParaRPr lang="en-GB"/>
          </a:p>
        </p:txBody>
      </p:sp>
      <p:sp>
        <p:nvSpPr>
          <p:cNvPr id="4" name="Slide Number Placeholder 3"/>
          <p:cNvSpPr>
            <a:spLocks noGrp="1"/>
          </p:cNvSpPr>
          <p:nvPr>
            <p:ph type="sldNum" sz="quarter" idx="5"/>
          </p:nvPr>
        </p:nvSpPr>
        <p:spPr/>
        <p:txBody>
          <a:bodyPr/>
          <a:lstStyle/>
          <a:p>
            <a:fld id="{F38FF9DD-1BED-904D-88B0-595C6FE0E0D0}" type="slidenum">
              <a:rPr lang="de-DE" smtClean="0"/>
              <a:t>19</a:t>
            </a:fld>
            <a:endParaRPr lang="de-DE"/>
          </a:p>
        </p:txBody>
      </p:sp>
    </p:spTree>
    <p:extLst>
      <p:ext uri="{BB962C8B-B14F-4D97-AF65-F5344CB8AC3E}">
        <p14:creationId xmlns:p14="http://schemas.microsoft.com/office/powerpoint/2010/main" val="148453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project risk is an uncertain event that may or may not occur during a project and that may affect the intended project outcome. </a:t>
            </a:r>
          </a:p>
          <a:p>
            <a:endParaRPr lang="en-US"/>
          </a:p>
          <a:p>
            <a:r>
              <a:rPr lang="en-US"/>
              <a:t>While the word risk has a negative connotation, a project risk materializing could also have positive effects at the project outcome. Either way, it serves us well to try and account for project risks in the project design, estimate their likelihood and impact and include risk mitigators.</a:t>
            </a:r>
          </a:p>
          <a:p>
            <a:endParaRPr lang="en-US"/>
          </a:p>
        </p:txBody>
      </p:sp>
      <p:sp>
        <p:nvSpPr>
          <p:cNvPr id="4" name="Slide Number Placeholder 3"/>
          <p:cNvSpPr>
            <a:spLocks noGrp="1"/>
          </p:cNvSpPr>
          <p:nvPr>
            <p:ph type="sldNum" sz="quarter" idx="5"/>
          </p:nvPr>
        </p:nvSpPr>
        <p:spPr/>
        <p:txBody>
          <a:bodyPr/>
          <a:lstStyle/>
          <a:p>
            <a:fld id="{F38FF9DD-1BED-904D-88B0-595C6FE0E0D0}" type="slidenum">
              <a:rPr lang="de-DE" smtClean="0"/>
              <a:t>2</a:t>
            </a:fld>
            <a:endParaRPr lang="de-DE"/>
          </a:p>
        </p:txBody>
      </p:sp>
    </p:spTree>
    <p:extLst>
      <p:ext uri="{BB962C8B-B14F-4D97-AF65-F5344CB8AC3E}">
        <p14:creationId xmlns:p14="http://schemas.microsoft.com/office/powerpoint/2010/main" val="455305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the perspective of the GCF, risk categories vary widely. They can include </a:t>
            </a:r>
            <a:r>
              <a:rPr lang="en-GB" sz="1200"/>
              <a:t>governance risks (of project), legal risks (relating aspects of project), financial risks (change in value of asset, unable to pay back), technical and operational risks (disruption e.g. covid 19, staff turnover), reputational risks (negative perception that will affect GCF)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When categorizing the probability, that is the likelihood of occurrence/materializing of risk, GCF used three categories – low, medium and high. Similarly, when assessing the impact in the event of occurrence, the same three categories apply.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In terms of responses, the GCF distinguishes between two type of responses. There are measures of prevention, which seek to reduce the probability of the risk materializing and to decrease the severity of impact. Contingency responses include responses to apply once the risk has materialized.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For the risk of construction delay, prevention measures could include a variety of measures to include in the project design. For instance, the project could seek to include time buffers, conduct thorough supplier assessment, etc. to reduce the risk of a delay in construction. A contingency response to a construction delay would consist in measures to respond to the delay. For instance, calling a guarantee, if this has been arranged for, to cover the delay in revenues and thus debt settlement payments.</a:t>
            </a:r>
          </a:p>
          <a:p>
            <a:endParaRPr lang="en-GB"/>
          </a:p>
        </p:txBody>
      </p:sp>
      <p:sp>
        <p:nvSpPr>
          <p:cNvPr id="4" name="Slide Number Placeholder 3"/>
          <p:cNvSpPr>
            <a:spLocks noGrp="1"/>
          </p:cNvSpPr>
          <p:nvPr>
            <p:ph type="sldNum" sz="quarter" idx="5"/>
          </p:nvPr>
        </p:nvSpPr>
        <p:spPr/>
        <p:txBody>
          <a:bodyPr/>
          <a:lstStyle/>
          <a:p>
            <a:fld id="{F38FF9DD-1BED-904D-88B0-595C6FE0E0D0}" type="slidenum">
              <a:rPr lang="de-DE" smtClean="0"/>
              <a:t>20</a:t>
            </a:fld>
            <a:endParaRPr lang="de-DE"/>
          </a:p>
        </p:txBody>
      </p:sp>
    </p:spTree>
    <p:extLst>
      <p:ext uri="{BB962C8B-B14F-4D97-AF65-F5344CB8AC3E}">
        <p14:creationId xmlns:p14="http://schemas.microsoft.com/office/powerpoint/2010/main" val="2352792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t>Our advice for the concept note is to include a compelling narrative on the risk assessment and mitigation.  </a:t>
            </a:r>
          </a:p>
          <a:p>
            <a:pPr marL="0" indent="0">
              <a:buFontTx/>
              <a:buNone/>
            </a:pPr>
            <a:endParaRPr lang="en-US"/>
          </a:p>
          <a:p>
            <a:pPr marL="0" indent="0">
              <a:buFontTx/>
              <a:buNone/>
            </a:pPr>
            <a:r>
              <a:rPr lang="en-US"/>
              <a:t>Be sure to include at minimum the following: Operational risk , that is, the risk of being unable to implement the project as planned must be discussed. Financial risk consists in the risk of not being able to service the loan, or risk to the business model/case of the project. </a:t>
            </a:r>
          </a:p>
          <a:p>
            <a:pPr marL="0" indent="0">
              <a:buFontTx/>
              <a:buNone/>
            </a:pPr>
            <a:endParaRPr lang="en-US"/>
          </a:p>
          <a:p>
            <a:pPr marL="0" indent="0">
              <a:buFontTx/>
              <a:buNone/>
            </a:pPr>
            <a:r>
              <a:rPr lang="en-US"/>
              <a:t>Mitigation measures: How to counter the risks, avoid or address them if they arise. After implementing the mitigation measures, be clear whether the risk is merely reduced or fully disappearing.</a:t>
            </a:r>
          </a:p>
          <a:p>
            <a:pPr marL="0" indent="0">
              <a:buFontTx/>
              <a:buNone/>
            </a:pPr>
            <a:endParaRPr lang="en-US"/>
          </a:p>
          <a:p>
            <a:pPr marL="0" indent="0">
              <a:buFontTx/>
              <a:buNone/>
            </a:pPr>
            <a:r>
              <a:rPr lang="en-US"/>
              <a:t>You could of course at this stage already include a more detailed risk matrix if you have the relevant knowledge. But it is at this stage optional. It will become mandatory for the funding proposal to discuss probability and impact per risk, as discussed.</a:t>
            </a:r>
            <a:endParaRPr lang="en-GB"/>
          </a:p>
        </p:txBody>
      </p:sp>
      <p:sp>
        <p:nvSpPr>
          <p:cNvPr id="4" name="Slide Number Placeholder 3"/>
          <p:cNvSpPr>
            <a:spLocks noGrp="1"/>
          </p:cNvSpPr>
          <p:nvPr>
            <p:ph type="sldNum" sz="quarter" idx="5"/>
          </p:nvPr>
        </p:nvSpPr>
        <p:spPr/>
        <p:txBody>
          <a:bodyPr/>
          <a:lstStyle/>
          <a:p>
            <a:fld id="{F38FF9DD-1BED-904D-88B0-595C6FE0E0D0}" type="slidenum">
              <a:rPr lang="de-DE" smtClean="0"/>
              <a:t>21</a:t>
            </a:fld>
            <a:endParaRPr lang="de-DE"/>
          </a:p>
        </p:txBody>
      </p:sp>
    </p:spTree>
    <p:extLst>
      <p:ext uri="{BB962C8B-B14F-4D97-AF65-F5344CB8AC3E}">
        <p14:creationId xmlns:p14="http://schemas.microsoft.com/office/powerpoint/2010/main" val="3820615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5DFD3028-CED8-4522-9A36-BC8948DDE3D0}" type="slidenum">
              <a:rPr lang="da-DK" smtClean="0"/>
              <a:pPr/>
              <a:t>22</a:t>
            </a:fld>
            <a:endParaRPr lang="da-DK"/>
          </a:p>
        </p:txBody>
      </p:sp>
    </p:spTree>
    <p:extLst>
      <p:ext uri="{BB962C8B-B14F-4D97-AF65-F5344CB8AC3E}">
        <p14:creationId xmlns:p14="http://schemas.microsoft.com/office/powerpoint/2010/main" val="2230137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this stage, it is important to state that project risks and barriers are not the same.</a:t>
            </a:r>
          </a:p>
          <a:p>
            <a:endParaRPr lang="en-US"/>
          </a:p>
          <a:p>
            <a:r>
              <a:rPr lang="en-US"/>
              <a:t>Barriers are what keeps us tethered to the status quo. What keeps the needed investments into a low-carbon and climate resilient economy from happening. We conduct the project, the intervention to overcome the barrier. If the project is fulfilling its intended output, the barrier is overcome – at least in the limited context of the project’s remit.</a:t>
            </a:r>
          </a:p>
          <a:p>
            <a:endParaRPr lang="en-US"/>
          </a:p>
          <a:p>
            <a:r>
              <a:rPr lang="en-US"/>
              <a:t>But even though a barriers is overcome, of course, project risks are there. Project risk is the deviation of the intended project outcome.  </a:t>
            </a:r>
          </a:p>
        </p:txBody>
      </p:sp>
      <p:sp>
        <p:nvSpPr>
          <p:cNvPr id="4" name="Slide Number Placeholder 3"/>
          <p:cNvSpPr>
            <a:spLocks noGrp="1"/>
          </p:cNvSpPr>
          <p:nvPr>
            <p:ph type="sldNum" sz="quarter" idx="5"/>
          </p:nvPr>
        </p:nvSpPr>
        <p:spPr/>
        <p:txBody>
          <a:bodyPr/>
          <a:lstStyle/>
          <a:p>
            <a:fld id="{F38FF9DD-1BED-904D-88B0-595C6FE0E0D0}" type="slidenum">
              <a:rPr lang="de-DE" smtClean="0"/>
              <a:t>3</a:t>
            </a:fld>
            <a:endParaRPr lang="de-DE"/>
          </a:p>
        </p:txBody>
      </p:sp>
    </p:spTree>
    <p:extLst>
      <p:ext uri="{BB962C8B-B14F-4D97-AF65-F5344CB8AC3E}">
        <p14:creationId xmlns:p14="http://schemas.microsoft.com/office/powerpoint/2010/main" val="1650352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risk is also something to address in overcoming barrier to climate action. If a technology is riskier or is even perceived as riskier than traditional technologies that will affect their uptake. If investments into climate actions include or are perceived to include risks, they may not find financing or only find financing at less advantageous conditions. </a:t>
            </a:r>
          </a:p>
          <a:p>
            <a:endParaRPr lang="en-US" dirty="0"/>
          </a:p>
          <a:p>
            <a:r>
              <a:rPr lang="en-US" dirty="0"/>
              <a:t>Here we have an insight from the Climate Policy Initiative on renewable energy investments from the year 2013. In 2013, the cost for renewable energy technology such as wind and solar power was already in decline and the cost have decreased further since. But what is pointed out here is that the risks associated with them were the single most important factor in holding back more investments into these technologies. It further underscores that policy makers can help mitigate risk and risk perception by investors.</a:t>
            </a:r>
          </a:p>
          <a:p>
            <a:endParaRPr lang="en-US" dirty="0"/>
          </a:p>
          <a:p>
            <a:r>
              <a:rPr lang="en-US" dirty="0"/>
              <a:t>This is an example of technology risk. What other risks are relevant to our efforts? Let’s discuss the different risk categories.</a:t>
            </a:r>
            <a:endParaRPr lang="en-GB" dirty="0"/>
          </a:p>
        </p:txBody>
      </p:sp>
      <p:sp>
        <p:nvSpPr>
          <p:cNvPr id="4" name="Slide Number Placeholder 3"/>
          <p:cNvSpPr>
            <a:spLocks noGrp="1"/>
          </p:cNvSpPr>
          <p:nvPr>
            <p:ph type="sldNum" sz="quarter" idx="5"/>
          </p:nvPr>
        </p:nvSpPr>
        <p:spPr/>
        <p:txBody>
          <a:bodyPr/>
          <a:lstStyle/>
          <a:p>
            <a:fld id="{F38FF9DD-1BED-904D-88B0-595C6FE0E0D0}" type="slidenum">
              <a:rPr lang="de-DE" smtClean="0"/>
              <a:t>4</a:t>
            </a:fld>
            <a:endParaRPr lang="de-DE"/>
          </a:p>
        </p:txBody>
      </p:sp>
    </p:spTree>
    <p:extLst>
      <p:ext uri="{BB962C8B-B14F-4D97-AF65-F5344CB8AC3E}">
        <p14:creationId xmlns:p14="http://schemas.microsoft.com/office/powerpoint/2010/main" val="1876927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effectLst/>
                <a:latin typeface="Söhne"/>
              </a:rPr>
              <a:t>Here we find risk categories.</a:t>
            </a:r>
          </a:p>
          <a:p>
            <a:endParaRPr lang="en-US" b="1" i="0">
              <a:effectLst/>
              <a:latin typeface="Söhne"/>
            </a:endParaRPr>
          </a:p>
          <a:p>
            <a:r>
              <a:rPr lang="en-US" b="1" i="0">
                <a:effectLst/>
                <a:latin typeface="Söhne"/>
              </a:rPr>
              <a:t>Country risks </a:t>
            </a:r>
            <a:r>
              <a:rPr lang="en-US" b="0" i="0">
                <a:effectLst/>
                <a:latin typeface="Söhne"/>
              </a:rPr>
              <a:t>include the risks that political decisions or macroeconomic development relating to exchange rates, currency stability and debt affect the project outcome.</a:t>
            </a:r>
          </a:p>
          <a:p>
            <a:endParaRPr lang="en-US" b="1" i="0">
              <a:effectLst/>
              <a:latin typeface="Söhne"/>
            </a:endParaRPr>
          </a:p>
          <a:p>
            <a:r>
              <a:rPr lang="en-US" b="1" i="0">
                <a:effectLst/>
                <a:latin typeface="Söhne"/>
              </a:rPr>
              <a:t>Policy and Regulatory Risk are another risk category.</a:t>
            </a:r>
            <a:r>
              <a:rPr lang="en-US" b="0" i="0">
                <a:solidFill>
                  <a:srgbClr val="374151"/>
                </a:solidFill>
                <a:effectLst/>
                <a:latin typeface="Söhne"/>
              </a:rPr>
              <a:t> Climate projects often rely on favorable government policies and regulations to receive incentives, subsidies, or support. Changes in these policies or regulations can impact project economics and viability. Projects may become less attractive or even financially unfeasible if government support is reduced or withdrawn.</a:t>
            </a:r>
          </a:p>
          <a:p>
            <a:r>
              <a:rPr lang="en-US" b="1" i="0">
                <a:effectLst/>
                <a:latin typeface="Söhne"/>
              </a:rPr>
              <a:t>Technological Risk:</a:t>
            </a:r>
            <a:r>
              <a:rPr lang="en-US" b="0" i="0">
                <a:solidFill>
                  <a:srgbClr val="374151"/>
                </a:solidFill>
                <a:effectLst/>
                <a:latin typeface="Söhne"/>
              </a:rPr>
              <a:t> Many climate projects involve the deployment of innovative and sometimes unproven technologies, or new to the local context and relevant stakeholders. The perceived risks especially from financial stakeholders is that these technologies may face unexpected technical challenges, delays, or even failures, leading to cost overruns and operational disruptions.</a:t>
            </a:r>
          </a:p>
          <a:p>
            <a:r>
              <a:rPr lang="en-US" b="1" i="0">
                <a:effectLst/>
                <a:latin typeface="Söhne"/>
              </a:rPr>
              <a:t>Operational and Performance Risk:</a:t>
            </a:r>
            <a:r>
              <a:rPr lang="en-US" b="0" i="0">
                <a:solidFill>
                  <a:srgbClr val="374151"/>
                </a:solidFill>
                <a:effectLst/>
                <a:latin typeface="Söhne"/>
              </a:rPr>
              <a:t> The long-term success of climate projects depends on their operational efficiency and effectiveness. Technical issues, inadequate maintenance, or underperformance compared to projected outcomes can undermine the financial sustainability of the project.</a:t>
            </a:r>
          </a:p>
          <a:p>
            <a:r>
              <a:rPr lang="en-US" b="1" i="0">
                <a:effectLst/>
                <a:latin typeface="Söhne"/>
              </a:rPr>
              <a:t>Climate and Environmental Risk:</a:t>
            </a:r>
            <a:r>
              <a:rPr lang="en-US" b="0" i="0">
                <a:solidFill>
                  <a:srgbClr val="374151"/>
                </a:solidFill>
                <a:effectLst/>
                <a:latin typeface="Söhne"/>
              </a:rPr>
              <a:t> Indeed, climate projects themselves can be exposed to climate-related risks, such as extreme weather events, sea level rise, and changing environmental conditions. These risks can damage project infrastructure, disrupt operations, and lead to additional unplanned expenses. The impacts of climate change on climate-relevant infrastructure can be sudden and can be gradual. Hydropower, for example, in many locations is vulnerable to climate change’s impact on the water cycle.  This is an example of gradual impact. </a:t>
            </a:r>
          </a:p>
          <a:p>
            <a:r>
              <a:rPr lang="en-US" b="1" i="0">
                <a:solidFill>
                  <a:srgbClr val="374151"/>
                </a:solidFill>
                <a:effectLst/>
                <a:latin typeface="Söhne"/>
              </a:rPr>
              <a:t>Financial risks:</a:t>
            </a:r>
            <a:r>
              <a:rPr lang="en-GB" b="1" i="0">
                <a:solidFill>
                  <a:srgbClr val="374151"/>
                </a:solidFill>
                <a:effectLst/>
                <a:latin typeface="Söhne"/>
              </a:rPr>
              <a:t> </a:t>
            </a:r>
            <a:r>
              <a:rPr lang="en-US" b="0" i="0">
                <a:solidFill>
                  <a:srgbClr val="374151"/>
                </a:solidFill>
                <a:effectLst/>
                <a:latin typeface="Söhne"/>
              </a:rPr>
              <a:t>Climate projects often require significant upfront investment. Securing adequate funding and financing can be challenging, and if funding sources dry up or financing terms become unfavorable, projects could face delays or cancellations.</a:t>
            </a:r>
            <a:r>
              <a:rPr lang="en-GB" b="1" i="0">
                <a:solidFill>
                  <a:srgbClr val="374151"/>
                </a:solidFill>
                <a:effectLst/>
                <a:latin typeface="Söhne"/>
              </a:rPr>
              <a:t> Also, </a:t>
            </a:r>
            <a:r>
              <a:rPr lang="en-US" b="0" i="0">
                <a:solidFill>
                  <a:srgbClr val="374151"/>
                </a:solidFill>
                <a:effectLst/>
                <a:latin typeface="Söhne"/>
              </a:rPr>
              <a:t>complex climate projects can be prone to cost overruns due to unexpected expenses, changes in project scope, or underestimated initial budgets. These overruns can strain project finances and delay completion.</a:t>
            </a:r>
            <a:endParaRPr lang="en-GB" b="1" i="0">
              <a:solidFill>
                <a:srgbClr val="374151"/>
              </a:solidFill>
              <a:effectLst/>
              <a:latin typeface="Söhne"/>
            </a:endParaRPr>
          </a:p>
          <a:p>
            <a:endParaRPr lang="en-GB" b="1" i="0">
              <a:solidFill>
                <a:srgbClr val="374151"/>
              </a:solidFill>
              <a:effectLst/>
              <a:latin typeface="Söhne"/>
            </a:endParaRPr>
          </a:p>
          <a:p>
            <a:r>
              <a:rPr lang="en-US" b="0" i="0">
                <a:solidFill>
                  <a:srgbClr val="374151"/>
                </a:solidFill>
                <a:effectLst/>
                <a:latin typeface="Söhne"/>
              </a:rPr>
              <a:t>To mitigate these risks, comprehensive risk assessment and management strategies are crucial. This involves identifying potential risks, evaluating their potential impact, and developing contingency plans to address them. Diversifying funding sources, using proven technologies, maintaining close alignment with regulations, and considering the long-term resilience of the project can all contribute to minimizing the financial and operational risks associated with climate projects.</a:t>
            </a:r>
            <a:endParaRPr lang="en-US" b="1" i="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F38FF9DD-1BED-904D-88B0-595C6FE0E0D0}" type="slidenum">
              <a:rPr lang="de-DE" smtClean="0"/>
              <a:t>5</a:t>
            </a:fld>
            <a:endParaRPr lang="de-DE"/>
          </a:p>
        </p:txBody>
      </p:sp>
    </p:spTree>
    <p:extLst>
      <p:ext uri="{BB962C8B-B14F-4D97-AF65-F5344CB8AC3E}">
        <p14:creationId xmlns:p14="http://schemas.microsoft.com/office/powerpoint/2010/main" val="39217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your project design, the use of a so-called risk matrix helps to map risks. In fact, for many funding opportunities, the inclusion of such a risk matrix is required. Risks of various natures are assessed first for the probability of the risk materializing, and then for the impact that they have in the event of materializing. The product of both factors allows us to assess risks in terms of their severity. Risks that have both a high probability of occurring and a high impact should be prioritized in risk mitigation. </a:t>
            </a:r>
          </a:p>
          <a:p>
            <a:endParaRPr lang="en-US" dirty="0"/>
          </a:p>
          <a:p>
            <a:r>
              <a:rPr lang="en-US" dirty="0"/>
              <a:t>Walking through risks one by one and including risk mitigating strategies allows for forward-looking planning and better project design.</a:t>
            </a:r>
          </a:p>
          <a:p>
            <a:endParaRPr lang="en-US" dirty="0"/>
          </a:p>
          <a:p>
            <a:r>
              <a:rPr lang="en-US" dirty="0"/>
              <a:t>Let’s walk through two examples to illustrate risks.</a:t>
            </a:r>
            <a:endParaRPr lang="en-GB" dirty="0"/>
          </a:p>
        </p:txBody>
      </p:sp>
      <p:sp>
        <p:nvSpPr>
          <p:cNvPr id="4" name="Slide Number Placeholder 3"/>
          <p:cNvSpPr>
            <a:spLocks noGrp="1"/>
          </p:cNvSpPr>
          <p:nvPr>
            <p:ph type="sldNum" sz="quarter" idx="5"/>
          </p:nvPr>
        </p:nvSpPr>
        <p:spPr/>
        <p:txBody>
          <a:bodyPr/>
          <a:lstStyle/>
          <a:p>
            <a:fld id="{F38FF9DD-1BED-904D-88B0-595C6FE0E0D0}" type="slidenum">
              <a:rPr lang="de-DE" smtClean="0"/>
              <a:t>6</a:t>
            </a:fld>
            <a:endParaRPr lang="de-DE"/>
          </a:p>
        </p:txBody>
      </p:sp>
    </p:spTree>
    <p:extLst>
      <p:ext uri="{BB962C8B-B14F-4D97-AF65-F5344CB8AC3E}">
        <p14:creationId xmlns:p14="http://schemas.microsoft.com/office/powerpoint/2010/main" val="864894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first example is an energy project. Let’s say an on-shore wind power project.</a:t>
            </a:r>
            <a:r>
              <a:rPr lang="en-GB"/>
              <a:t> </a:t>
            </a:r>
          </a:p>
          <a:p>
            <a:endParaRPr lang="en-GB"/>
          </a:p>
          <a:p>
            <a:r>
              <a:rPr lang="en-US"/>
              <a:t>When listing risks for the risk matrix, it helps to think through a projects intended purpose and outcome, its construction and its operation. Even without engineering knowledge, it helps to walk through a number of questions on these aspects.</a:t>
            </a:r>
          </a:p>
          <a:p>
            <a:endParaRPr lang="en-US"/>
          </a:p>
          <a:p>
            <a:r>
              <a:rPr lang="en-GB"/>
              <a:t>When assessing whether our project addresses the defined need, we can browse public policies and plans. Many countries have specific growth targets for wind power or even prioritized regions for the construction of wind power projects. Licenses for the development of wind power projects may be auctioned off by the government or a regulator.</a:t>
            </a:r>
          </a:p>
          <a:p>
            <a:endParaRPr lang="en-GB"/>
          </a:p>
          <a:p>
            <a:r>
              <a:rPr lang="en-GB"/>
              <a:t>Technology risk is a risk to mitigate. How? To reduce technology risk, an in-depth feasibility study can produce clear terms and standards for eligible technologies that project developers can oblige by. This solves the question “Is it technically doable and does it involve appropriate technology?”.  Such a feasibility analysis can also include the potential of our wind power project to integrate with existing systems, especially the power grid. Forecasts on consumption and data on capacity and discharge rates give indication in this regard.</a:t>
            </a:r>
          </a:p>
          <a:p>
            <a:endParaRPr lang="en-GB"/>
          </a:p>
          <a:p>
            <a:r>
              <a:rPr lang="en-GB"/>
              <a:t>The expected output of our wind power project will be its performance in terms of Megawatt Hours produced by a specified time. The specified time is the end of the construction and ramp up period. A construction delay, is a typical project risk that affects the output and thus the intended outcome of the project. This is something that a risk matrix would certainly include. Project performance is also a product of other factors – some more foreseeable than others. Wind speed, the timing of scheduled and unscheduled interruption, for example for maintenance, and the like.</a:t>
            </a:r>
          </a:p>
          <a:p>
            <a:endParaRPr lang="en-GB"/>
          </a:p>
          <a:p>
            <a:pPr lvl="0">
              <a:lnSpc>
                <a:spcPct val="90000"/>
              </a:lnSpc>
            </a:pPr>
            <a:r>
              <a:rPr lang="en-GB" sz="1200">
                <a:solidFill>
                  <a:prstClr val="black"/>
                </a:solidFill>
              </a:rPr>
              <a:t>Does it serve the people for whom it’s intended? (consumers)</a:t>
            </a:r>
          </a:p>
          <a:p>
            <a:pPr lvl="0">
              <a:lnSpc>
                <a:spcPct val="90000"/>
              </a:lnSpc>
            </a:pPr>
            <a:endParaRPr lang="en-GB" sz="1200">
              <a:solidFill>
                <a:prstClr val="black"/>
              </a:solidFill>
            </a:endParaRPr>
          </a:p>
          <a:p>
            <a:pPr lvl="0">
              <a:lnSpc>
                <a:spcPct val="90000"/>
              </a:lnSpc>
            </a:pPr>
            <a:r>
              <a:rPr lang="en-GB" sz="1200">
                <a:solidFill>
                  <a:prstClr val="black"/>
                </a:solidFill>
              </a:rPr>
              <a:t>Does it comply with existing laws &amp; regulations? Does it have adverse effects on environment?</a:t>
            </a:r>
          </a:p>
          <a:p>
            <a:pPr lvl="0">
              <a:lnSpc>
                <a:spcPct val="90000"/>
              </a:lnSpc>
            </a:pPr>
            <a:r>
              <a:rPr lang="en-GB" sz="1200">
                <a:solidFill>
                  <a:prstClr val="black"/>
                </a:solidFill>
              </a:rPr>
              <a:t>Does it conflict with other goals?</a:t>
            </a:r>
          </a:p>
          <a:p>
            <a:pPr lvl="0">
              <a:lnSpc>
                <a:spcPct val="80000"/>
              </a:lnSpc>
            </a:pPr>
            <a:r>
              <a:rPr lang="en-GB" sz="1200">
                <a:solidFill>
                  <a:prstClr val="black"/>
                </a:solidFill>
              </a:rPr>
              <a:t>Who charges the customers – and </a:t>
            </a:r>
            <a:r>
              <a:rPr lang="en-GB" sz="1200" err="1">
                <a:solidFill>
                  <a:prstClr val="black"/>
                </a:solidFill>
              </a:rPr>
              <a:t>wh</a:t>
            </a:r>
            <a:r>
              <a:rPr lang="da-DK" sz="1200">
                <a:solidFill>
                  <a:prstClr val="black"/>
                </a:solidFill>
              </a:rPr>
              <a:t>o pays if they don’t?</a:t>
            </a:r>
          </a:p>
          <a:p>
            <a:r>
              <a:rPr lang="da-DK" sz="1200">
                <a:solidFill>
                  <a:prstClr val="black"/>
                </a:solidFill>
              </a:rPr>
              <a:t>These and other questions need to be considered.</a:t>
            </a:r>
            <a:endParaRPr lang="en-GB"/>
          </a:p>
          <a:p>
            <a:endParaRPr lang="en-US"/>
          </a:p>
        </p:txBody>
      </p:sp>
      <p:sp>
        <p:nvSpPr>
          <p:cNvPr id="4" name="Slide Number Placeholder 3"/>
          <p:cNvSpPr>
            <a:spLocks noGrp="1"/>
          </p:cNvSpPr>
          <p:nvPr>
            <p:ph type="sldNum" sz="quarter" idx="5"/>
          </p:nvPr>
        </p:nvSpPr>
        <p:spPr/>
        <p:txBody>
          <a:bodyPr/>
          <a:lstStyle/>
          <a:p>
            <a:fld id="{F38FF9DD-1BED-904D-88B0-595C6FE0E0D0}" type="slidenum">
              <a:rPr lang="de-DE" smtClean="0"/>
              <a:t>7</a:t>
            </a:fld>
            <a:endParaRPr lang="de-DE"/>
          </a:p>
        </p:txBody>
      </p:sp>
    </p:spTree>
    <p:extLst>
      <p:ext uri="{BB962C8B-B14F-4D97-AF65-F5344CB8AC3E}">
        <p14:creationId xmlns:p14="http://schemas.microsoft.com/office/powerpoint/2010/main" val="2245993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similar process and logic can be applied to projects in other sectors. For a district heating, project risks can be listed in the risk matrix and assessed in terms of probability and expected impact by thinking through uncertainties surrounding any of the following:</a:t>
            </a:r>
          </a:p>
          <a:p>
            <a:pPr>
              <a:lnSpc>
                <a:spcPct val="80000"/>
              </a:lnSpc>
            </a:pPr>
            <a:r>
              <a:rPr lang="en-GB" sz="1200"/>
              <a:t>Price of district heating plant</a:t>
            </a:r>
          </a:p>
          <a:p>
            <a:pPr>
              <a:lnSpc>
                <a:spcPct val="80000"/>
              </a:lnSpc>
            </a:pPr>
            <a:r>
              <a:rPr lang="en-GB" sz="1200"/>
              <a:t>Reconstruction costs at plant</a:t>
            </a:r>
          </a:p>
          <a:p>
            <a:pPr>
              <a:lnSpc>
                <a:spcPct val="80000"/>
              </a:lnSpc>
            </a:pPr>
            <a:r>
              <a:rPr lang="en-GB" sz="1200"/>
              <a:t>Rehabilitation costs of distribution network</a:t>
            </a:r>
          </a:p>
          <a:p>
            <a:pPr>
              <a:lnSpc>
                <a:spcPct val="80000"/>
              </a:lnSpc>
            </a:pPr>
            <a:r>
              <a:rPr lang="en-GB" sz="1200"/>
              <a:t>Retrofitting costs in housing blocks</a:t>
            </a:r>
          </a:p>
          <a:p>
            <a:pPr>
              <a:lnSpc>
                <a:spcPct val="80000"/>
              </a:lnSpc>
            </a:pPr>
            <a:r>
              <a:rPr lang="en-GB" sz="1200"/>
              <a:t>Who pays for metering? </a:t>
            </a:r>
          </a:p>
          <a:p>
            <a:pPr>
              <a:lnSpc>
                <a:spcPct val="80000"/>
              </a:lnSpc>
            </a:pPr>
            <a:r>
              <a:rPr lang="en-GB" sz="1200"/>
              <a:t>Who charges the customers?</a:t>
            </a:r>
          </a:p>
          <a:p>
            <a:pPr>
              <a:lnSpc>
                <a:spcPct val="80000"/>
              </a:lnSpc>
            </a:pPr>
            <a:r>
              <a:rPr lang="en-GB" sz="1200"/>
              <a:t>How much? – i.e. the price of heating</a:t>
            </a:r>
          </a:p>
          <a:p>
            <a:pPr>
              <a:lnSpc>
                <a:spcPct val="80000"/>
              </a:lnSpc>
            </a:pPr>
            <a:r>
              <a:rPr lang="da-DK" sz="1200"/>
              <a:t>Who pays if they don’t? – the right to shut off</a:t>
            </a:r>
          </a:p>
          <a:p>
            <a:pPr>
              <a:lnSpc>
                <a:spcPct val="80000"/>
              </a:lnSpc>
            </a:pPr>
            <a:r>
              <a:rPr lang="da-DK" sz="1200"/>
              <a:t>The price of fuel</a:t>
            </a:r>
          </a:p>
          <a:p>
            <a:pPr>
              <a:lnSpc>
                <a:spcPct val="80000"/>
              </a:lnSpc>
            </a:pPr>
            <a:r>
              <a:rPr lang="da-DK" sz="1200"/>
              <a:t>The price of work force – can you lay off?</a:t>
            </a:r>
          </a:p>
          <a:p>
            <a:pPr>
              <a:lnSpc>
                <a:spcPct val="80000"/>
              </a:lnSpc>
            </a:pPr>
            <a:r>
              <a:rPr lang="da-DK" sz="1200"/>
              <a:t>The price of finance</a:t>
            </a:r>
          </a:p>
          <a:p>
            <a:pPr>
              <a:lnSpc>
                <a:spcPct val="80000"/>
              </a:lnSpc>
            </a:pPr>
            <a:r>
              <a:rPr lang="da-DK" sz="1200"/>
              <a:t>Subsidies? (local, national, bilateral, multilateral…)</a:t>
            </a:r>
          </a:p>
          <a:p>
            <a:endParaRPr lang="en-GB"/>
          </a:p>
        </p:txBody>
      </p:sp>
      <p:sp>
        <p:nvSpPr>
          <p:cNvPr id="4" name="Slide Number Placeholder 3"/>
          <p:cNvSpPr>
            <a:spLocks noGrp="1"/>
          </p:cNvSpPr>
          <p:nvPr>
            <p:ph type="sldNum" sz="quarter" idx="5"/>
          </p:nvPr>
        </p:nvSpPr>
        <p:spPr/>
        <p:txBody>
          <a:bodyPr/>
          <a:lstStyle/>
          <a:p>
            <a:fld id="{F38FF9DD-1BED-904D-88B0-595C6FE0E0D0}" type="slidenum">
              <a:rPr lang="de-DE" smtClean="0"/>
              <a:t>8</a:t>
            </a:fld>
            <a:endParaRPr lang="de-DE"/>
          </a:p>
        </p:txBody>
      </p:sp>
    </p:spTree>
    <p:extLst>
      <p:ext uri="{BB962C8B-B14F-4D97-AF65-F5344CB8AC3E}">
        <p14:creationId xmlns:p14="http://schemas.microsoft.com/office/powerpoint/2010/main" val="3733458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important take away from what we discussed so far is – it is not about money, it is about risk. </a:t>
            </a:r>
          </a:p>
          <a:p>
            <a:endParaRPr lang="en-US" dirty="0"/>
          </a:p>
          <a:p>
            <a:r>
              <a:rPr lang="en-US" dirty="0"/>
              <a:t>Risk mitigators need to be included in your project design to gain financing. You cannot mitigate risk with higher returns as some risks are simply unacceptable to the mostly risk-averse financial institutions that provide this finance.</a:t>
            </a:r>
          </a:p>
          <a:p>
            <a:endParaRPr lang="en-US" dirty="0"/>
          </a:p>
          <a:p>
            <a:r>
              <a:rPr lang="en-US" dirty="0"/>
              <a:t>Thus, take every imaginable risk and mitigate it through. And when looking for risk mitigators, consider wide-ranging options. It helps to take an inter-disciplinary approach here. Of course, one option is to include covenants in contracts that result in mitigated risks. That transfer the risk to other parties, for example. This is a legal option to mitigate risks. Off taker agreements in project finance, for instance, are quite common in the energy sector and secure against risk of failing demand or lower-than-expected price. An offtake agreement is a legally binding contract between a producer, say, of renewable energy and a buyer to purchase or sell portions of the produced good. Typically negotiated well  before construction, it locks in demand and price for energy produced in the future.</a:t>
            </a:r>
          </a:p>
          <a:p>
            <a:endParaRPr lang="en-US" dirty="0"/>
          </a:p>
          <a:p>
            <a:r>
              <a:rPr lang="en-US" dirty="0"/>
              <a:t>Another option is to seek financial cover. In development cooperation, currency risk is typically something that developing country partners face when borrowing in currencies other than their home currencies, like Euros or USD. Changes in foreign exchange rates can result in a mismatch between revenues denominated in local currency and interest and principal expenses denominated in another currency. One option is to seek borrowing in local currency. This is provided in some cases by multilateral development banks. </a:t>
            </a:r>
          </a:p>
          <a:p>
            <a:endParaRPr lang="en-US" dirty="0"/>
          </a:p>
          <a:p>
            <a:r>
              <a:rPr lang="en-US" dirty="0"/>
              <a:t>Another option is to seek coverage for risks through a guarantee by export credit agencies. Besides currency risk, ECAs often also cover other political risks such as expropriation, payment moratoriums imposed by governments, or civil unrest. </a:t>
            </a:r>
          </a:p>
          <a:p>
            <a:endParaRPr lang="en-US" dirty="0"/>
          </a:p>
          <a:p>
            <a:r>
              <a:rPr lang="en-US" dirty="0"/>
              <a:t>All these are risk mitigators. And they are helpful as some risks are simply beyond a project’s control.</a:t>
            </a:r>
          </a:p>
          <a:p>
            <a:endParaRPr lang="en-US" dirty="0"/>
          </a:p>
          <a:p>
            <a:r>
              <a:rPr lang="en-US" dirty="0"/>
              <a:t>With your risks assessed and mitigated, finding financing will be easier.</a:t>
            </a:r>
            <a:endParaRPr lang="en-GB" dirty="0"/>
          </a:p>
        </p:txBody>
      </p:sp>
      <p:sp>
        <p:nvSpPr>
          <p:cNvPr id="4" name="Slide Number Placeholder 3"/>
          <p:cNvSpPr>
            <a:spLocks noGrp="1"/>
          </p:cNvSpPr>
          <p:nvPr>
            <p:ph type="sldNum" sz="quarter" idx="5"/>
          </p:nvPr>
        </p:nvSpPr>
        <p:spPr/>
        <p:txBody>
          <a:bodyPr/>
          <a:lstStyle/>
          <a:p>
            <a:fld id="{F38FF9DD-1BED-904D-88B0-595C6FE0E0D0}" type="slidenum">
              <a:rPr lang="de-DE" smtClean="0"/>
              <a:t>9</a:t>
            </a:fld>
            <a:endParaRPr lang="de-DE"/>
          </a:p>
        </p:txBody>
      </p:sp>
    </p:spTree>
    <p:extLst>
      <p:ext uri="{BB962C8B-B14F-4D97-AF65-F5344CB8AC3E}">
        <p14:creationId xmlns:p14="http://schemas.microsoft.com/office/powerpoint/2010/main" val="4043014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2FE38-4486-2BCC-741F-217C01F3AFD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684A616-08F9-3DD5-1BCD-659058ECDC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980B4F8-101D-3D9E-2198-76BC2445714C}"/>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CFF05B50-D625-8F88-B52B-DBE4058C5F4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B1E624E-0EEC-489E-9339-F5D108BEDF66}"/>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279808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BF978-0D3C-2F76-CD02-46151EFF7F5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5F46CFA-D706-5849-970E-ACF093DCC5C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0334A39-1963-6DB0-2F5F-77CB770325ED}"/>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03839CCE-B069-51B1-3B08-E1F53F68F19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2A2957C-33EA-B504-B139-321A35EC30AF}"/>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4611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13E2D0D-662C-4574-C840-59575173B1D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447820B-C2A0-D7B3-FD1F-F3194A2C123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89824A-E9CD-EAA3-C0EE-45D80D5A1422}"/>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C437246C-C38F-A8EE-447C-289A4FC44E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6040FAF-53F3-837D-2E3B-7A0AFA594B3C}"/>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500890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2-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a:t>Click to edit Master title style</a:t>
            </a:r>
            <a:endParaRPr lang="da-DK"/>
          </a:p>
        </p:txBody>
      </p:sp>
      <p:sp>
        <p:nvSpPr>
          <p:cNvPr id="5" name="Pladsholder til indhold 4"/>
          <p:cNvSpPr>
            <a:spLocks noGrp="1"/>
          </p:cNvSpPr>
          <p:nvPr>
            <p:ph sz="quarter" idx="10" hasCustomPrompt="1"/>
          </p:nvPr>
        </p:nvSpPr>
        <p:spPr>
          <a:xfrm>
            <a:off x="838200" y="1604435"/>
            <a:ext cx="8041217" cy="44174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Tree>
    <p:extLst>
      <p:ext uri="{BB962C8B-B14F-4D97-AF65-F5344CB8AC3E}">
        <p14:creationId xmlns:p14="http://schemas.microsoft.com/office/powerpoint/2010/main" val="27654582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rontpage 1">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09600" y="2743515"/>
            <a:ext cx="10972800" cy="768662"/>
          </a:xfrm>
          <a:prstGeom prst="rect">
            <a:avLst/>
          </a:prstGeom>
        </p:spPr>
        <p:txBody>
          <a:bodyPr vert="horz"/>
          <a:lstStyle>
            <a:lvl1pPr>
              <a:defRPr sz="2400" b="0" baseline="0"/>
            </a:lvl1pPr>
          </a:lstStyle>
          <a:p>
            <a:r>
              <a:rPr lang="en-US"/>
              <a:t>Towards a Global Climate Agreement</a:t>
            </a:r>
            <a:br>
              <a:rPr lang="en-US"/>
            </a:br>
            <a:r>
              <a:rPr lang="en-US"/>
              <a:t>Opportunities for Africa on the Road to Paris</a:t>
            </a:r>
          </a:p>
        </p:txBody>
      </p:sp>
      <p:sp>
        <p:nvSpPr>
          <p:cNvPr id="10" name="Text Placeholder 9"/>
          <p:cNvSpPr>
            <a:spLocks noGrp="1"/>
          </p:cNvSpPr>
          <p:nvPr>
            <p:ph type="body" sz="quarter" idx="12" hasCustomPrompt="1"/>
          </p:nvPr>
        </p:nvSpPr>
        <p:spPr>
          <a:xfrm>
            <a:off x="609600" y="3943350"/>
            <a:ext cx="10972800" cy="431800"/>
          </a:xfrm>
          <a:prstGeom prst="rect">
            <a:avLst/>
          </a:prstGeom>
        </p:spPr>
        <p:txBody>
          <a:bodyPr vert="horz"/>
          <a:lstStyle>
            <a:lvl1pPr algn="ctr">
              <a:defRPr sz="1600" baseline="0">
                <a:solidFill>
                  <a:srgbClr val="73B632"/>
                </a:solidFill>
              </a:defRPr>
            </a:lvl1pPr>
          </a:lstStyle>
          <a:p>
            <a:pPr lvl="0"/>
            <a:r>
              <a:rPr lang="da-DK"/>
              <a:t>Personal </a:t>
            </a:r>
            <a:r>
              <a:rPr lang="da-DK" err="1"/>
              <a:t>views</a:t>
            </a:r>
            <a:r>
              <a:rPr lang="da-DK"/>
              <a:t> for a non-</a:t>
            </a:r>
            <a:r>
              <a:rPr lang="da-DK" err="1"/>
              <a:t>negotiator</a:t>
            </a:r>
            <a:endParaRPr lang="da-DK"/>
          </a:p>
        </p:txBody>
      </p:sp>
      <p:sp>
        <p:nvSpPr>
          <p:cNvPr id="5" name="Date Placeholder 4"/>
          <p:cNvSpPr>
            <a:spLocks noGrp="1"/>
          </p:cNvSpPr>
          <p:nvPr>
            <p:ph type="dt" sz="half" idx="2"/>
          </p:nvPr>
        </p:nvSpPr>
        <p:spPr>
          <a:xfrm>
            <a:off x="4826000" y="6218162"/>
            <a:ext cx="255411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African Carbon Forum 2014</a:t>
            </a:r>
          </a:p>
        </p:txBody>
      </p:sp>
      <p:sp>
        <p:nvSpPr>
          <p:cNvPr id="7" name="Text Placeholder 9"/>
          <p:cNvSpPr>
            <a:spLocks noGrp="1"/>
          </p:cNvSpPr>
          <p:nvPr>
            <p:ph type="body" sz="quarter" idx="13" hasCustomPrompt="1"/>
          </p:nvPr>
        </p:nvSpPr>
        <p:spPr>
          <a:xfrm>
            <a:off x="609600" y="4815417"/>
            <a:ext cx="10972800" cy="994833"/>
          </a:xfrm>
          <a:prstGeom prst="rect">
            <a:avLst/>
          </a:prstGeom>
        </p:spPr>
        <p:txBody>
          <a:bodyPr vert="horz"/>
          <a:lstStyle>
            <a:lvl1pPr algn="ctr">
              <a:lnSpc>
                <a:spcPct val="80000"/>
              </a:lnSpc>
              <a:defRPr sz="1200" baseline="0">
                <a:solidFill>
                  <a:srgbClr val="0091B6"/>
                </a:solidFill>
              </a:defRPr>
            </a:lvl1pPr>
          </a:lstStyle>
          <a:p>
            <a:pPr lvl="0"/>
            <a:r>
              <a:rPr lang="da-DK"/>
              <a:t>J</a:t>
            </a:r>
            <a:r>
              <a:rPr lang="en-US"/>
              <a:t>o</a:t>
            </a:r>
            <a:r>
              <a:rPr lang="da-DK" err="1"/>
              <a:t>hn</a:t>
            </a:r>
            <a:r>
              <a:rPr lang="da-DK"/>
              <a:t> Christensen</a:t>
            </a:r>
          </a:p>
          <a:p>
            <a:pPr lvl="0"/>
            <a:r>
              <a:rPr lang="da-DK" err="1"/>
              <a:t>Director</a:t>
            </a:r>
            <a:endParaRPr lang="da-DK"/>
          </a:p>
          <a:p>
            <a:pPr lvl="0"/>
            <a:r>
              <a:rPr lang="da-DK"/>
              <a:t>UNEP DTU </a:t>
            </a:r>
            <a:r>
              <a:rPr lang="da-DK" err="1"/>
              <a:t>Partnership</a:t>
            </a:r>
            <a:endParaRPr lang="da-DK"/>
          </a:p>
        </p:txBody>
      </p:sp>
    </p:spTree>
    <p:extLst>
      <p:ext uri="{BB962C8B-B14F-4D97-AF65-F5344CB8AC3E}">
        <p14:creationId xmlns:p14="http://schemas.microsoft.com/office/powerpoint/2010/main" val="239060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page">
    <p:spTree>
      <p:nvGrpSpPr>
        <p:cNvPr id="1" name=""/>
        <p:cNvGrpSpPr/>
        <p:nvPr/>
      </p:nvGrpSpPr>
      <p:grpSpPr>
        <a:xfrm>
          <a:off x="0" y="0"/>
          <a:ext cx="0" cy="0"/>
          <a:chOff x="0" y="0"/>
          <a:chExt cx="0" cy="0"/>
        </a:xfrm>
      </p:grpSpPr>
      <p:sp>
        <p:nvSpPr>
          <p:cNvPr id="10" name="Title Placeholder 13"/>
          <p:cNvSpPr>
            <a:spLocks noGrp="1"/>
          </p:cNvSpPr>
          <p:nvPr>
            <p:ph type="title"/>
          </p:nvPr>
        </p:nvSpPr>
        <p:spPr>
          <a:xfrm>
            <a:off x="609600" y="1248274"/>
            <a:ext cx="10972800" cy="1143000"/>
          </a:xfrm>
          <a:prstGeom prst="rect">
            <a:avLst/>
          </a:prstGeom>
        </p:spPr>
        <p:txBody>
          <a:bodyPr vert="horz" lIns="91440" tIns="45720" rIns="91440" bIns="45720" rtlCol="0" anchor="ctr">
            <a:normAutofit/>
          </a:bodyPr>
          <a:lstStyle>
            <a:lvl1pPr>
              <a:defRPr sz="2400"/>
            </a:lvl1pPr>
          </a:lstStyle>
          <a:p>
            <a:r>
              <a:rPr lang="en-US"/>
              <a:t>Click to edit Master title style</a:t>
            </a:r>
          </a:p>
        </p:txBody>
      </p:sp>
      <p:sp>
        <p:nvSpPr>
          <p:cNvPr id="12" name="Text Placeholder 11"/>
          <p:cNvSpPr>
            <a:spLocks noGrp="1"/>
          </p:cNvSpPr>
          <p:nvPr>
            <p:ph type="body" sz="quarter" idx="10"/>
          </p:nvPr>
        </p:nvSpPr>
        <p:spPr>
          <a:xfrm>
            <a:off x="609601" y="2731000"/>
            <a:ext cx="10972800" cy="3890068"/>
          </a:xfrm>
        </p:spPr>
        <p:txBody>
          <a:bodyPr>
            <a:normAutofit/>
          </a:bodyPr>
          <a:lstStyle>
            <a:lvl1pPr>
              <a:defRPr sz="1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2326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136C9-BFCE-58DB-FB8A-60FD5A3D378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6A0506E-46CC-709B-0C87-BAB28C08CE3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7EC4D42-6C9C-93FE-0EB5-549F1734DCCD}"/>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3752E04A-DDEE-28DC-C02A-67D7B8C903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44088B9-C5F6-0F62-7C38-406AAB498B14}"/>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402661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38CF2-35C5-F99C-DC0B-D40B347A669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5ACE6C5-0AC8-BB13-3420-F42901A012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10D5F07-D9F6-1156-9450-DA18851D72CF}"/>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4992F395-54C5-CEF3-42FA-92AD8FADA3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EC99A53-E468-97AC-0144-BA2B35BBBC9B}"/>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3648945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CD766-24D1-6F56-451D-1580F075C41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F1278E5-0C76-96B4-1909-9C6FDF64DF3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EAFDF7A-005B-57D1-3DCA-54F01AB287F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A6A4100-E86A-C4CF-6AA7-156A7A17D7D5}"/>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6" name="Tijdelijke aanduiding voor voettekst 5">
            <a:extLst>
              <a:ext uri="{FF2B5EF4-FFF2-40B4-BE49-F238E27FC236}">
                <a16:creationId xmlns:a16="http://schemas.microsoft.com/office/drawing/2014/main" id="{F20B318A-4549-4791-5898-AD054430301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80778FC-8FE9-39FD-1372-260DED42DE38}"/>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2723834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C0ED19-6666-42F8-4173-295FC48AFB2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F8DD696-BD3A-3B51-7223-1C9D743B5A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4555BC5-15C0-B8BD-C6A6-3AE1B2CCFF7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3D0083E-E457-5405-6C02-76D70379EB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7B14092-1C6F-72E1-0971-1381F5C8DCE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0927EC0-249C-96C6-7639-D26A21FD7032}"/>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8" name="Tijdelijke aanduiding voor voettekst 7">
            <a:extLst>
              <a:ext uri="{FF2B5EF4-FFF2-40B4-BE49-F238E27FC236}">
                <a16:creationId xmlns:a16="http://schemas.microsoft.com/office/drawing/2014/main" id="{13E5C70A-F614-A72E-105E-0E8593F76B7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539B8CA-7B9F-34A9-5B28-CAFFDB642962}"/>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232911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D58621-BF13-215C-7BF7-2BA6766F5DE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3ACE009-3539-E651-2D04-1F914C8ACED1}"/>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4" name="Tijdelijke aanduiding voor voettekst 3">
            <a:extLst>
              <a:ext uri="{FF2B5EF4-FFF2-40B4-BE49-F238E27FC236}">
                <a16:creationId xmlns:a16="http://schemas.microsoft.com/office/drawing/2014/main" id="{1F4BC8A9-54E2-195E-6B8C-EEC62E72170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D83EF81-B146-35FE-07F9-0C631C68B6C9}"/>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299998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FA8C738-8228-F4A7-96B8-5682838FB13D}"/>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3" name="Tijdelijke aanduiding voor voettekst 2">
            <a:extLst>
              <a:ext uri="{FF2B5EF4-FFF2-40B4-BE49-F238E27FC236}">
                <a16:creationId xmlns:a16="http://schemas.microsoft.com/office/drawing/2014/main" id="{5B32C8C2-4F65-0DFE-2664-9EBF162CE2B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8FE6ADB-F0A3-F46F-69E0-3583E567969A}"/>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27700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2556C-C69F-E624-2EB0-B3A0DED9AAD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B58F0FC-B748-729F-ABF3-D21A7AB3AA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BEA776A-BBAF-E32A-B919-1BA19F89BE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9B5BE79-B9B3-EB54-0B4E-712771362727}"/>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6" name="Tijdelijke aanduiding voor voettekst 5">
            <a:extLst>
              <a:ext uri="{FF2B5EF4-FFF2-40B4-BE49-F238E27FC236}">
                <a16:creationId xmlns:a16="http://schemas.microsoft.com/office/drawing/2014/main" id="{CF230A84-EB07-C4C6-6452-AA1007E585C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80E8D0E-42DE-824B-79F5-BC04FFBBAC11}"/>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3542215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260F8F-E3B4-3E6D-1843-95A5CCF90EE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EEB8BB2-899D-6A9B-883E-2F58EDCD9F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DB4CAF2-2751-3E52-D9D3-D57724793D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AC35A9B-0F6A-99C4-A729-2F4E659ED281}"/>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6" name="Tijdelijke aanduiding voor voettekst 5">
            <a:extLst>
              <a:ext uri="{FF2B5EF4-FFF2-40B4-BE49-F238E27FC236}">
                <a16:creationId xmlns:a16="http://schemas.microsoft.com/office/drawing/2014/main" id="{2D80220A-2B08-46A1-39A3-22BC5A1C8E9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CA9153E-3814-92A0-CD01-EC70AE15C6CF}"/>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069189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7B97259-7DD4-4C8C-E694-70476D038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FB9A361-A422-8502-5C2B-15B160C7DF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756733-5961-2DA7-4A4F-1D819B35B0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1C713EE0-FCCD-E033-3C73-3263BD2319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CDFCBB2-3AD5-A3CA-DB9F-8F6F34D384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913ED-4155-467E-BDEB-40DB9BAE1A03}" type="slidenum">
              <a:rPr lang="nl-NL" smtClean="0"/>
              <a:t>‹#›</a:t>
            </a:fld>
            <a:endParaRPr lang="nl-NL"/>
          </a:p>
        </p:txBody>
      </p:sp>
    </p:spTree>
    <p:extLst>
      <p:ext uri="{BB962C8B-B14F-4D97-AF65-F5344CB8AC3E}">
        <p14:creationId xmlns:p14="http://schemas.microsoft.com/office/powerpoint/2010/main" val="720694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13.jpeg"/><Relationship Id="rId4" Type="http://schemas.microsoft.com/office/2018/10/relationships/comments" Target="../comments/modernComment_145_F6879C4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package" Target="../embeddings/Microsoft_Word_Document.docx"/></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BAEE"/>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E455DB-A472-0B49-77CB-6BB3F395B552}"/>
              </a:ext>
            </a:extLst>
          </p:cNvPr>
          <p:cNvSpPr/>
          <p:nvPr/>
        </p:nvSpPr>
        <p:spPr>
          <a:xfrm>
            <a:off x="0" y="0"/>
            <a:ext cx="12192000" cy="508000"/>
          </a:xfrm>
          <a:prstGeom prst="rect">
            <a:avLst/>
          </a:prstGeom>
          <a:solidFill>
            <a:srgbClr val="82C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Image 9">
            <a:extLst>
              <a:ext uri="{FF2B5EF4-FFF2-40B4-BE49-F238E27FC236}">
                <a16:creationId xmlns:a16="http://schemas.microsoft.com/office/drawing/2014/main" id="{A45D8F44-FC82-66EB-1B10-6358AF8AFC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1736" y="-469692"/>
            <a:ext cx="1774508" cy="1774508"/>
          </a:xfrm>
          <a:prstGeom prst="rect">
            <a:avLst/>
          </a:prstGeom>
        </p:spPr>
      </p:pic>
      <p:sp>
        <p:nvSpPr>
          <p:cNvPr id="13" name="Rectangle 20">
            <a:extLst>
              <a:ext uri="{FF2B5EF4-FFF2-40B4-BE49-F238E27FC236}">
                <a16:creationId xmlns:a16="http://schemas.microsoft.com/office/drawing/2014/main" id="{507CAFF2-94D0-FD7D-138E-30CFC726B71F}"/>
              </a:ext>
            </a:extLst>
          </p:cNvPr>
          <p:cNvSpPr/>
          <p:nvPr/>
        </p:nvSpPr>
        <p:spPr>
          <a:xfrm>
            <a:off x="0" y="5397500"/>
            <a:ext cx="12192000" cy="146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20">
            <a:extLst>
              <a:ext uri="{FF2B5EF4-FFF2-40B4-BE49-F238E27FC236}">
                <a16:creationId xmlns:a16="http://schemas.microsoft.com/office/drawing/2014/main" id="{F875F461-B19A-D0AC-7546-84FE1FD837B6}"/>
              </a:ext>
            </a:extLst>
          </p:cNvPr>
          <p:cNvSpPr/>
          <p:nvPr/>
        </p:nvSpPr>
        <p:spPr>
          <a:xfrm>
            <a:off x="0" y="5398080"/>
            <a:ext cx="12192000" cy="146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929F0187-36DF-5EB7-67EF-7A3666A247C5}"/>
              </a:ext>
            </a:extLst>
          </p:cNvPr>
          <p:cNvSpPr/>
          <p:nvPr/>
        </p:nvSpPr>
        <p:spPr>
          <a:xfrm>
            <a:off x="0" y="0"/>
            <a:ext cx="12192000" cy="508000"/>
          </a:xfrm>
          <a:prstGeom prst="rect">
            <a:avLst/>
          </a:prstGeom>
          <a:solidFill>
            <a:srgbClr val="82C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re 1">
            <a:extLst>
              <a:ext uri="{FF2B5EF4-FFF2-40B4-BE49-F238E27FC236}">
                <a16:creationId xmlns:a16="http://schemas.microsoft.com/office/drawing/2014/main" id="{90D38976-DEDC-A456-0778-CF74A988647E}"/>
              </a:ext>
            </a:extLst>
          </p:cNvPr>
          <p:cNvSpPr txBox="1">
            <a:spLocks/>
          </p:cNvSpPr>
          <p:nvPr/>
        </p:nvSpPr>
        <p:spPr>
          <a:xfrm>
            <a:off x="578498" y="1957388"/>
            <a:ext cx="11146518" cy="92932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GB" sz="3600" b="1" cap="all" spc="100">
                <a:solidFill>
                  <a:schemeClr val="bg1"/>
                </a:solidFill>
                <a:latin typeface="Myriad Pro Cond" panose="020B0506030403020204" pitchFamily="34" charset="0"/>
                <a:ea typeface="Roboto Condensed" panose="02000000000000000000" pitchFamily="2" charset="0"/>
                <a:cs typeface="Roboto" panose="02000000000000000000" pitchFamily="2" charset="0"/>
              </a:rPr>
            </a:br>
            <a:r>
              <a:rPr lang="en-GB" sz="3600" b="1" cap="all" spc="100">
                <a:solidFill>
                  <a:schemeClr val="bg1"/>
                </a:solidFill>
                <a:latin typeface="Myriad Pro Cond" panose="020B0506030403020204" pitchFamily="34" charset="0"/>
                <a:ea typeface="Roboto Condensed" panose="02000000000000000000" pitchFamily="2" charset="0"/>
                <a:cs typeface="Roboto" panose="02000000000000000000" pitchFamily="2" charset="0"/>
              </a:rPr>
              <a:t>The NDC Action Project</a:t>
            </a:r>
          </a:p>
        </p:txBody>
      </p:sp>
      <p:sp>
        <p:nvSpPr>
          <p:cNvPr id="17" name="Sous-titre 2">
            <a:extLst>
              <a:ext uri="{FF2B5EF4-FFF2-40B4-BE49-F238E27FC236}">
                <a16:creationId xmlns:a16="http://schemas.microsoft.com/office/drawing/2014/main" id="{A3CCF1E4-B106-AFF3-5BE3-BD17A85D266A}"/>
              </a:ext>
            </a:extLst>
          </p:cNvPr>
          <p:cNvSpPr txBox="1">
            <a:spLocks/>
          </p:cNvSpPr>
          <p:nvPr/>
        </p:nvSpPr>
        <p:spPr>
          <a:xfrm>
            <a:off x="578498" y="3313112"/>
            <a:ext cx="11106854" cy="862959"/>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cap="all" spc="100">
                <a:solidFill>
                  <a:schemeClr val="bg1"/>
                </a:solidFill>
                <a:latin typeface="Myriad Pro Cond" panose="020B0506030403020204" pitchFamily="34" charset="0"/>
                <a:ea typeface="Roboto Condensed" panose="02000000000000000000" pitchFamily="2" charset="0"/>
              </a:rPr>
              <a:t>Climate Finance Training Kit</a:t>
            </a:r>
          </a:p>
        </p:txBody>
      </p:sp>
      <p:cxnSp>
        <p:nvCxnSpPr>
          <p:cNvPr id="18" name="Connecteur droit 5">
            <a:extLst>
              <a:ext uri="{FF2B5EF4-FFF2-40B4-BE49-F238E27FC236}">
                <a16:creationId xmlns:a16="http://schemas.microsoft.com/office/drawing/2014/main" id="{E834D736-44DB-A960-082D-5D1AB1DC0C01}"/>
              </a:ext>
            </a:extLst>
          </p:cNvPr>
          <p:cNvCxnSpPr/>
          <p:nvPr/>
        </p:nvCxnSpPr>
        <p:spPr>
          <a:xfrm>
            <a:off x="578498" y="3111500"/>
            <a:ext cx="110350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Image 9">
            <a:extLst>
              <a:ext uri="{FF2B5EF4-FFF2-40B4-BE49-F238E27FC236}">
                <a16:creationId xmlns:a16="http://schemas.microsoft.com/office/drawing/2014/main" id="{C210C2BB-B521-CE38-930A-D7C6DA4633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1736" y="-469692"/>
            <a:ext cx="1774508" cy="1774508"/>
          </a:xfrm>
          <a:prstGeom prst="rect">
            <a:avLst/>
          </a:prstGeom>
        </p:spPr>
      </p:pic>
      <p:sp>
        <p:nvSpPr>
          <p:cNvPr id="21" name="Sous-titre 2">
            <a:extLst>
              <a:ext uri="{FF2B5EF4-FFF2-40B4-BE49-F238E27FC236}">
                <a16:creationId xmlns:a16="http://schemas.microsoft.com/office/drawing/2014/main" id="{4D5EF059-607B-1452-9DCE-091B4F1C9470}"/>
              </a:ext>
            </a:extLst>
          </p:cNvPr>
          <p:cNvSpPr txBox="1">
            <a:spLocks/>
          </p:cNvSpPr>
          <p:nvPr/>
        </p:nvSpPr>
        <p:spPr>
          <a:xfrm>
            <a:off x="578498" y="4348685"/>
            <a:ext cx="1240777" cy="444748"/>
          </a:xfrm>
          <a:prstGeom prst="rect">
            <a:avLst/>
          </a:prstGeom>
        </p:spPr>
        <p:txBody>
          <a:bodyPr vert="horz" wrap="none"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b="1" spc="100">
                <a:latin typeface="Myriad Pro Cond" panose="020B0506030403020204" pitchFamily="34" charset="0"/>
                <a:ea typeface="Roboto Condensed" panose="02000000000000000000" pitchFamily="2" charset="0"/>
              </a:rPr>
              <a:t>Addressing financial and operational risks</a:t>
            </a:r>
          </a:p>
        </p:txBody>
      </p:sp>
      <p:grpSp>
        <p:nvGrpSpPr>
          <p:cNvPr id="23" name="Groupe 16">
            <a:extLst>
              <a:ext uri="{FF2B5EF4-FFF2-40B4-BE49-F238E27FC236}">
                <a16:creationId xmlns:a16="http://schemas.microsoft.com/office/drawing/2014/main" id="{B7E82E0A-4B40-B0D9-42A2-F9148C399888}"/>
              </a:ext>
            </a:extLst>
          </p:cNvPr>
          <p:cNvGrpSpPr/>
          <p:nvPr/>
        </p:nvGrpSpPr>
        <p:grpSpPr>
          <a:xfrm>
            <a:off x="578498" y="5640678"/>
            <a:ext cx="2171052" cy="974144"/>
            <a:chOff x="578498" y="4767886"/>
            <a:chExt cx="2762250" cy="1239413"/>
          </a:xfrm>
        </p:grpSpPr>
        <p:sp>
          <p:nvSpPr>
            <p:cNvPr id="24" name="Sous-titre 2">
              <a:extLst>
                <a:ext uri="{FF2B5EF4-FFF2-40B4-BE49-F238E27FC236}">
                  <a16:creationId xmlns:a16="http://schemas.microsoft.com/office/drawing/2014/main" id="{E7F4FE87-D7AE-6057-FE75-B05BF838EA5F}"/>
                </a:ext>
              </a:extLst>
            </p:cNvPr>
            <p:cNvSpPr txBox="1">
              <a:spLocks/>
            </p:cNvSpPr>
            <p:nvPr/>
          </p:nvSpPr>
          <p:spPr>
            <a:xfrm>
              <a:off x="578498" y="5860695"/>
              <a:ext cx="2541774" cy="146604"/>
            </a:xfrm>
            <a:prstGeom prst="rect">
              <a:avLst/>
            </a:prstGeom>
          </p:spPr>
          <p:txBody>
            <a:bodyPr vert="horz" lIns="0" tIns="0" rIns="0" bIns="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100">
                  <a:latin typeface="Roboto Condensed" panose="02000000000000000000" pitchFamily="2" charset="0"/>
                  <a:ea typeface="Roboto Condensed" panose="02000000000000000000" pitchFamily="2" charset="0"/>
                </a:rPr>
                <a:t>based on a decision of the German Bundestag </a:t>
              </a:r>
            </a:p>
          </p:txBody>
        </p:sp>
        <p:pic>
          <p:nvPicPr>
            <p:cNvPr id="25" name="Image 13">
              <a:extLst>
                <a:ext uri="{FF2B5EF4-FFF2-40B4-BE49-F238E27FC236}">
                  <a16:creationId xmlns:a16="http://schemas.microsoft.com/office/drawing/2014/main" id="{61F5A72D-3DC9-F0C3-54AC-7900A0C281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498" y="4987504"/>
              <a:ext cx="2762250" cy="773430"/>
            </a:xfrm>
            <a:prstGeom prst="rect">
              <a:avLst/>
            </a:prstGeom>
          </p:spPr>
        </p:pic>
        <p:sp>
          <p:nvSpPr>
            <p:cNvPr id="26" name="Sous-titre 2">
              <a:extLst>
                <a:ext uri="{FF2B5EF4-FFF2-40B4-BE49-F238E27FC236}">
                  <a16:creationId xmlns:a16="http://schemas.microsoft.com/office/drawing/2014/main" id="{E9E4A087-CE2A-80DE-35E5-64C741DB0EA6}"/>
                </a:ext>
              </a:extLst>
            </p:cNvPr>
            <p:cNvSpPr txBox="1">
              <a:spLocks/>
            </p:cNvSpPr>
            <p:nvPr/>
          </p:nvSpPr>
          <p:spPr>
            <a:xfrm>
              <a:off x="578498" y="4767886"/>
              <a:ext cx="1240777" cy="224487"/>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800">
                  <a:latin typeface="Roboto Condensed" panose="02000000000000000000" pitchFamily="2" charset="0"/>
                  <a:ea typeface="Roboto Condensed" panose="02000000000000000000" pitchFamily="2" charset="0"/>
                </a:rPr>
                <a:t>Supported by:</a:t>
              </a:r>
            </a:p>
          </p:txBody>
        </p:sp>
      </p:grpSp>
      <p:pic>
        <p:nvPicPr>
          <p:cNvPr id="27" name="Image 18">
            <a:extLst>
              <a:ext uri="{FF2B5EF4-FFF2-40B4-BE49-F238E27FC236}">
                <a16:creationId xmlns:a16="http://schemas.microsoft.com/office/drawing/2014/main" id="{2BE42BD2-32EC-7515-A142-74D0B4B21A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5092" y="5786430"/>
            <a:ext cx="1969358" cy="630194"/>
          </a:xfrm>
          <a:prstGeom prst="rect">
            <a:avLst/>
          </a:prstGeom>
        </p:spPr>
      </p:pic>
      <p:pic>
        <p:nvPicPr>
          <p:cNvPr id="28" name="Picture 18">
            <a:extLst>
              <a:ext uri="{FF2B5EF4-FFF2-40B4-BE49-F238E27FC236}">
                <a16:creationId xmlns:a16="http://schemas.microsoft.com/office/drawing/2014/main" id="{46793AB1-DBC7-23B4-59F7-5DCF1605CE1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5892" b="16521"/>
          <a:stretch/>
        </p:blipFill>
        <p:spPr>
          <a:xfrm>
            <a:off x="7773157" y="5640678"/>
            <a:ext cx="1443034" cy="975305"/>
          </a:xfrm>
          <a:prstGeom prst="rect">
            <a:avLst/>
          </a:prstGeom>
        </p:spPr>
      </p:pic>
      <p:pic>
        <p:nvPicPr>
          <p:cNvPr id="29" name="Picture 21">
            <a:extLst>
              <a:ext uri="{FF2B5EF4-FFF2-40B4-BE49-F238E27FC236}">
                <a16:creationId xmlns:a16="http://schemas.microsoft.com/office/drawing/2014/main" id="{5B48734A-EA0E-4880-5C4D-617F34DC288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18120" y="5644472"/>
            <a:ext cx="2067232" cy="975305"/>
          </a:xfrm>
          <a:prstGeom prst="rect">
            <a:avLst/>
          </a:prstGeom>
          <a:noFill/>
          <a:ln>
            <a:noFill/>
          </a:ln>
        </p:spPr>
      </p:pic>
      <p:sp>
        <p:nvSpPr>
          <p:cNvPr id="2" name="Rectangle: Rounded Corners 1">
            <a:extLst>
              <a:ext uri="{FF2B5EF4-FFF2-40B4-BE49-F238E27FC236}">
                <a16:creationId xmlns:a16="http://schemas.microsoft.com/office/drawing/2014/main" id="{30359A06-9263-3487-2B14-91149A803FEF}"/>
              </a:ext>
            </a:extLst>
          </p:cNvPr>
          <p:cNvSpPr/>
          <p:nvPr/>
        </p:nvSpPr>
        <p:spPr>
          <a:xfrm>
            <a:off x="6969512" y="1449659"/>
            <a:ext cx="4995747" cy="3512630"/>
          </a:xfrm>
          <a:prstGeom prst="roundRect">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27658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easible viable bankable.jpg"/>
          <p:cNvPicPr>
            <a:picLocks noGrp="1" noChangeAspect="1"/>
          </p:cNvPicPr>
          <p:nvPr>
            <p:ph idx="1"/>
          </p:nvPr>
        </p:nvPicPr>
        <p:blipFill>
          <a:blip r:embed="rId5"/>
          <a:stretch>
            <a:fillRect/>
          </a:stretch>
        </p:blipFill>
        <p:spPr>
          <a:xfrm>
            <a:off x="2977896" y="1997326"/>
            <a:ext cx="6236208" cy="4091940"/>
          </a:xfrm>
        </p:spPr>
      </p:pic>
      <p:sp>
        <p:nvSpPr>
          <p:cNvPr id="6" name="TextBox 5"/>
          <p:cNvSpPr txBox="1"/>
          <p:nvPr/>
        </p:nvSpPr>
        <p:spPr>
          <a:xfrm>
            <a:off x="2697480" y="2926080"/>
            <a:ext cx="1584960" cy="369332"/>
          </a:xfrm>
          <a:prstGeom prst="rect">
            <a:avLst/>
          </a:prstGeom>
          <a:noFill/>
        </p:spPr>
        <p:txBody>
          <a:bodyPr wrap="square" rtlCol="0">
            <a:spAutoFit/>
          </a:bodyPr>
          <a:lstStyle/>
          <a:p>
            <a:r>
              <a:rPr lang="da-DK" b="1">
                <a:solidFill>
                  <a:schemeClr val="accent2">
                    <a:lumMod val="75000"/>
                  </a:schemeClr>
                </a:solidFill>
              </a:rPr>
              <a:t>risk</a:t>
            </a:r>
          </a:p>
        </p:txBody>
      </p:sp>
      <p:sp>
        <p:nvSpPr>
          <p:cNvPr id="3" name="Title 1">
            <a:extLst>
              <a:ext uri="{FF2B5EF4-FFF2-40B4-BE49-F238E27FC236}">
                <a16:creationId xmlns:a16="http://schemas.microsoft.com/office/drawing/2014/main" id="{87602E01-7B64-4574-254B-D74694FB3E01}"/>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rgbClr val="0070C0"/>
                </a:solidFill>
              </a:rPr>
              <a:t>Risk from a project finance perspective</a:t>
            </a:r>
          </a:p>
        </p:txBody>
      </p:sp>
      <p:sp>
        <p:nvSpPr>
          <p:cNvPr id="2" name="Rectangle 9">
            <a:extLst>
              <a:ext uri="{FF2B5EF4-FFF2-40B4-BE49-F238E27FC236}">
                <a16:creationId xmlns:a16="http://schemas.microsoft.com/office/drawing/2014/main" id="{F13D7FC1-1288-87FC-98FE-A1B8DEE378FB}"/>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8" name="Connecteur droit 5">
            <a:extLst>
              <a:ext uri="{FF2B5EF4-FFF2-40B4-BE49-F238E27FC236}">
                <a16:creationId xmlns:a16="http://schemas.microsoft.com/office/drawing/2014/main" id="{442F20EC-ACE6-9652-CFC7-7EE02B2B2EB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9" name="Titre 1">
            <a:extLst>
              <a:ext uri="{FF2B5EF4-FFF2-40B4-BE49-F238E27FC236}">
                <a16:creationId xmlns:a16="http://schemas.microsoft.com/office/drawing/2014/main" id="{F655EA1A-6A50-872F-BE1E-B190337EE494}"/>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0" name="Image 8">
            <a:extLst>
              <a:ext uri="{FF2B5EF4-FFF2-40B4-BE49-F238E27FC236}">
                <a16:creationId xmlns:a16="http://schemas.microsoft.com/office/drawing/2014/main" id="{2BF01226-27CD-A91D-4456-AFEC48B606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11" name="Rectangle 28">
            <a:extLst>
              <a:ext uri="{FF2B5EF4-FFF2-40B4-BE49-F238E27FC236}">
                <a16:creationId xmlns:a16="http://schemas.microsoft.com/office/drawing/2014/main" id="{CE82B301-A6A8-4C95-849E-9F8A37ED5408}"/>
              </a:ext>
            </a:extLst>
          </p:cNvPr>
          <p:cNvSpPr/>
          <p:nvPr/>
        </p:nvSpPr>
        <p:spPr>
          <a:xfrm rot="2700000">
            <a:off x="3773794" y="440715"/>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12" name="Rectangle 15">
            <a:extLst>
              <a:ext uri="{FF2B5EF4-FFF2-40B4-BE49-F238E27FC236}">
                <a16:creationId xmlns:a16="http://schemas.microsoft.com/office/drawing/2014/main" id="{4437F6F8-BD02-18FE-6B4E-3B2644DA2C75}"/>
              </a:ext>
            </a:extLst>
          </p:cNvPr>
          <p:cNvSpPr/>
          <p:nvPr/>
        </p:nvSpPr>
        <p:spPr>
          <a:xfrm>
            <a:off x="621109" y="98202"/>
            <a:ext cx="84452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Project</a:t>
            </a:r>
          </a:p>
        </p:txBody>
      </p:sp>
      <p:sp>
        <p:nvSpPr>
          <p:cNvPr id="13" name="Rectangle 13">
            <a:extLst>
              <a:ext uri="{FF2B5EF4-FFF2-40B4-BE49-F238E27FC236}">
                <a16:creationId xmlns:a16="http://schemas.microsoft.com/office/drawing/2014/main" id="{6ABAB93F-462A-16DC-096D-7405743B5A1D}"/>
              </a:ext>
            </a:extLst>
          </p:cNvPr>
          <p:cNvSpPr/>
          <p:nvPr/>
        </p:nvSpPr>
        <p:spPr>
          <a:xfrm>
            <a:off x="2043183" y="97298"/>
            <a:ext cx="442429"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Risk</a:t>
            </a:r>
          </a:p>
        </p:txBody>
      </p:sp>
      <p:sp>
        <p:nvSpPr>
          <p:cNvPr id="14" name="Rectangle 13">
            <a:extLst>
              <a:ext uri="{FF2B5EF4-FFF2-40B4-BE49-F238E27FC236}">
                <a16:creationId xmlns:a16="http://schemas.microsoft.com/office/drawing/2014/main" id="{5293B37A-566B-1134-43C6-9B5C4A3ED65E}"/>
              </a:ext>
            </a:extLst>
          </p:cNvPr>
          <p:cNvSpPr/>
          <p:nvPr/>
        </p:nvSpPr>
        <p:spPr>
          <a:xfrm>
            <a:off x="3005309" y="100111"/>
            <a:ext cx="1564531"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Financial risk</a:t>
            </a:r>
          </a:p>
        </p:txBody>
      </p:sp>
      <p:sp>
        <p:nvSpPr>
          <p:cNvPr id="16" name="Rectangle 15">
            <a:extLst>
              <a:ext uri="{FF2B5EF4-FFF2-40B4-BE49-F238E27FC236}">
                <a16:creationId xmlns:a16="http://schemas.microsoft.com/office/drawing/2014/main" id="{99EBB13D-8EF8-58B3-E9D4-4F4C61179D48}"/>
              </a:ext>
            </a:extLst>
          </p:cNvPr>
          <p:cNvSpPr/>
          <p:nvPr/>
        </p:nvSpPr>
        <p:spPr>
          <a:xfrm>
            <a:off x="7120666" y="93493"/>
            <a:ext cx="902876"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Example</a:t>
            </a:r>
          </a:p>
        </p:txBody>
      </p:sp>
      <p:sp>
        <p:nvSpPr>
          <p:cNvPr id="17" name="Rectangle 16">
            <a:extLst>
              <a:ext uri="{FF2B5EF4-FFF2-40B4-BE49-F238E27FC236}">
                <a16:creationId xmlns:a16="http://schemas.microsoft.com/office/drawing/2014/main" id="{97D8767C-994B-0D32-5184-18C552BB2827}"/>
              </a:ext>
            </a:extLst>
          </p:cNvPr>
          <p:cNvSpPr/>
          <p:nvPr/>
        </p:nvSpPr>
        <p:spPr>
          <a:xfrm>
            <a:off x="4928715" y="93998"/>
            <a:ext cx="1877373"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Operational risk</a:t>
            </a:r>
          </a:p>
        </p:txBody>
      </p:sp>
    </p:spTree>
    <p:custDataLst>
      <p:tags r:id="rId1"/>
    </p:custDataLst>
    <p:extLst>
      <p:ext uri="{BB962C8B-B14F-4D97-AF65-F5344CB8AC3E}">
        <p14:creationId xmlns:p14="http://schemas.microsoft.com/office/powerpoint/2010/main" val="413608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p:ext uri="{6950BFC3-D8DA-4A85-94F7-54DA5524770B}">
      <p188:commentRel xmlns:p188="http://schemas.microsoft.com/office/powerpoint/2018/8/main" r:id="rId4"/>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666" y="857351"/>
            <a:ext cx="8229600" cy="1143000"/>
          </a:xfrm>
        </p:spPr>
        <p:txBody>
          <a:bodyPr/>
          <a:lstStyle/>
          <a:p>
            <a:r>
              <a:rPr lang="da-DK">
                <a:solidFill>
                  <a:srgbClr val="0070C0"/>
                </a:solidFill>
              </a:rPr>
              <a:t>Cost of Types of Risk</a:t>
            </a:r>
          </a:p>
        </p:txBody>
      </p:sp>
      <p:pic>
        <p:nvPicPr>
          <p:cNvPr id="4" name="Content Placeholder 3" descr="Screen Shot 2013-04-29 at 1.33.18 PM.png"/>
          <p:cNvPicPr>
            <a:picLocks noGrp="1"/>
          </p:cNvPicPr>
          <p:nvPr>
            <p:ph idx="1"/>
          </p:nvPr>
        </p:nvPicPr>
        <p:blipFill>
          <a:blip r:embed="rId4" cstate="print">
            <a:grayscl/>
          </a:blip>
          <a:srcRect t="8738" b="8117"/>
          <a:stretch>
            <a:fillRect/>
          </a:stretch>
        </p:blipFill>
        <p:spPr>
          <a:xfrm>
            <a:off x="2396490" y="2089200"/>
            <a:ext cx="7189470" cy="4265880"/>
          </a:xfrm>
          <a:prstGeom prst="rect">
            <a:avLst/>
          </a:prstGeom>
        </p:spPr>
      </p:pic>
      <p:sp>
        <p:nvSpPr>
          <p:cNvPr id="5" name="Oval 4"/>
          <p:cNvSpPr/>
          <p:nvPr/>
        </p:nvSpPr>
        <p:spPr>
          <a:xfrm rot="20999241">
            <a:off x="4724400" y="2804160"/>
            <a:ext cx="2743200" cy="8382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3" name="Rectangle 9">
            <a:extLst>
              <a:ext uri="{FF2B5EF4-FFF2-40B4-BE49-F238E27FC236}">
                <a16:creationId xmlns:a16="http://schemas.microsoft.com/office/drawing/2014/main" id="{93662A55-1CE7-52D6-F8FA-7FB086907C13}"/>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6" name="Connecteur droit 5">
            <a:extLst>
              <a:ext uri="{FF2B5EF4-FFF2-40B4-BE49-F238E27FC236}">
                <a16:creationId xmlns:a16="http://schemas.microsoft.com/office/drawing/2014/main" id="{F07A78DE-1F82-A313-9156-D5A4B6D5CE28}"/>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7" name="Titre 1">
            <a:extLst>
              <a:ext uri="{FF2B5EF4-FFF2-40B4-BE49-F238E27FC236}">
                <a16:creationId xmlns:a16="http://schemas.microsoft.com/office/drawing/2014/main" id="{EAC66072-DD43-B9E7-B1BB-B4B2399B0F44}"/>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8" name="Image 8">
            <a:extLst>
              <a:ext uri="{FF2B5EF4-FFF2-40B4-BE49-F238E27FC236}">
                <a16:creationId xmlns:a16="http://schemas.microsoft.com/office/drawing/2014/main" id="{8CB0F620-875B-C5A8-D840-F534F423A6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14" name="Rectangle 9">
            <a:extLst>
              <a:ext uri="{FF2B5EF4-FFF2-40B4-BE49-F238E27FC236}">
                <a16:creationId xmlns:a16="http://schemas.microsoft.com/office/drawing/2014/main" id="{AB145816-E9DF-3BFE-ECB6-8FA53DDE664A}"/>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16" name="Rectangle 15">
            <a:extLst>
              <a:ext uri="{FF2B5EF4-FFF2-40B4-BE49-F238E27FC236}">
                <a16:creationId xmlns:a16="http://schemas.microsoft.com/office/drawing/2014/main" id="{7A69266E-78ED-767C-09C3-4EA9626A6DBB}"/>
              </a:ext>
            </a:extLst>
          </p:cNvPr>
          <p:cNvSpPr/>
          <p:nvPr/>
        </p:nvSpPr>
        <p:spPr>
          <a:xfrm>
            <a:off x="621109" y="98202"/>
            <a:ext cx="84452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Project</a:t>
            </a:r>
          </a:p>
        </p:txBody>
      </p:sp>
      <p:sp>
        <p:nvSpPr>
          <p:cNvPr id="17" name="Rectangle 13">
            <a:extLst>
              <a:ext uri="{FF2B5EF4-FFF2-40B4-BE49-F238E27FC236}">
                <a16:creationId xmlns:a16="http://schemas.microsoft.com/office/drawing/2014/main" id="{D764816A-0116-B78E-B421-870A87C979DF}"/>
              </a:ext>
            </a:extLst>
          </p:cNvPr>
          <p:cNvSpPr/>
          <p:nvPr/>
        </p:nvSpPr>
        <p:spPr>
          <a:xfrm>
            <a:off x="2043183" y="97298"/>
            <a:ext cx="442429"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Risk</a:t>
            </a:r>
          </a:p>
        </p:txBody>
      </p:sp>
      <p:sp>
        <p:nvSpPr>
          <p:cNvPr id="19" name="Rectangle 18">
            <a:extLst>
              <a:ext uri="{FF2B5EF4-FFF2-40B4-BE49-F238E27FC236}">
                <a16:creationId xmlns:a16="http://schemas.microsoft.com/office/drawing/2014/main" id="{69587570-23DC-643D-895D-5E290C7C9398}"/>
              </a:ext>
            </a:extLst>
          </p:cNvPr>
          <p:cNvSpPr/>
          <p:nvPr/>
        </p:nvSpPr>
        <p:spPr>
          <a:xfrm>
            <a:off x="7120666" y="93493"/>
            <a:ext cx="902876"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Example</a:t>
            </a:r>
          </a:p>
        </p:txBody>
      </p:sp>
      <p:sp>
        <p:nvSpPr>
          <p:cNvPr id="9" name="Rectangle 28">
            <a:extLst>
              <a:ext uri="{FF2B5EF4-FFF2-40B4-BE49-F238E27FC236}">
                <a16:creationId xmlns:a16="http://schemas.microsoft.com/office/drawing/2014/main" id="{4600365E-85D2-4CF8-9184-214FD8D21EE4}"/>
              </a:ext>
            </a:extLst>
          </p:cNvPr>
          <p:cNvSpPr/>
          <p:nvPr/>
        </p:nvSpPr>
        <p:spPr>
          <a:xfrm rot="2700000">
            <a:off x="3773794" y="440715"/>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10" name="Rectangle 9">
            <a:extLst>
              <a:ext uri="{FF2B5EF4-FFF2-40B4-BE49-F238E27FC236}">
                <a16:creationId xmlns:a16="http://schemas.microsoft.com/office/drawing/2014/main" id="{2C0A62CE-AAF6-362F-4302-AB83E6AF8305}"/>
              </a:ext>
            </a:extLst>
          </p:cNvPr>
          <p:cNvSpPr/>
          <p:nvPr/>
        </p:nvSpPr>
        <p:spPr>
          <a:xfrm>
            <a:off x="3005309" y="100111"/>
            <a:ext cx="1564531"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Financial risk</a:t>
            </a:r>
          </a:p>
        </p:txBody>
      </p:sp>
      <p:sp>
        <p:nvSpPr>
          <p:cNvPr id="11" name="Rectangle 10">
            <a:extLst>
              <a:ext uri="{FF2B5EF4-FFF2-40B4-BE49-F238E27FC236}">
                <a16:creationId xmlns:a16="http://schemas.microsoft.com/office/drawing/2014/main" id="{B8D8E1B9-F64A-AD94-5B12-7EADF25C493A}"/>
              </a:ext>
            </a:extLst>
          </p:cNvPr>
          <p:cNvSpPr/>
          <p:nvPr/>
        </p:nvSpPr>
        <p:spPr>
          <a:xfrm>
            <a:off x="4928715" y="93998"/>
            <a:ext cx="1877373"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Operational risk</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a:extLst>
              <a:ext uri="{FF2B5EF4-FFF2-40B4-BE49-F238E27FC236}">
                <a16:creationId xmlns:a16="http://schemas.microsoft.com/office/drawing/2014/main" id="{93662A55-1CE7-52D6-F8FA-7FB086907C13}"/>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6" name="Connecteur droit 5">
            <a:extLst>
              <a:ext uri="{FF2B5EF4-FFF2-40B4-BE49-F238E27FC236}">
                <a16:creationId xmlns:a16="http://schemas.microsoft.com/office/drawing/2014/main" id="{F07A78DE-1F82-A313-9156-D5A4B6D5CE28}"/>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7" name="Titre 1">
            <a:extLst>
              <a:ext uri="{FF2B5EF4-FFF2-40B4-BE49-F238E27FC236}">
                <a16:creationId xmlns:a16="http://schemas.microsoft.com/office/drawing/2014/main" id="{EAC66072-DD43-B9E7-B1BB-B4B2399B0F44}"/>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8" name="Image 8">
            <a:extLst>
              <a:ext uri="{FF2B5EF4-FFF2-40B4-BE49-F238E27FC236}">
                <a16:creationId xmlns:a16="http://schemas.microsoft.com/office/drawing/2014/main" id="{8CB0F620-875B-C5A8-D840-F534F423A6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14" name="Rectangle 9">
            <a:extLst>
              <a:ext uri="{FF2B5EF4-FFF2-40B4-BE49-F238E27FC236}">
                <a16:creationId xmlns:a16="http://schemas.microsoft.com/office/drawing/2014/main" id="{AB145816-E9DF-3BFE-ECB6-8FA53DDE664A}"/>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16" name="Rectangle 15">
            <a:extLst>
              <a:ext uri="{FF2B5EF4-FFF2-40B4-BE49-F238E27FC236}">
                <a16:creationId xmlns:a16="http://schemas.microsoft.com/office/drawing/2014/main" id="{7A69266E-78ED-767C-09C3-4EA9626A6DBB}"/>
              </a:ext>
            </a:extLst>
          </p:cNvPr>
          <p:cNvSpPr/>
          <p:nvPr/>
        </p:nvSpPr>
        <p:spPr>
          <a:xfrm>
            <a:off x="621109" y="98202"/>
            <a:ext cx="84452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Project</a:t>
            </a:r>
          </a:p>
        </p:txBody>
      </p:sp>
      <p:sp>
        <p:nvSpPr>
          <p:cNvPr id="17" name="Rectangle 13">
            <a:extLst>
              <a:ext uri="{FF2B5EF4-FFF2-40B4-BE49-F238E27FC236}">
                <a16:creationId xmlns:a16="http://schemas.microsoft.com/office/drawing/2014/main" id="{D764816A-0116-B78E-B421-870A87C979DF}"/>
              </a:ext>
            </a:extLst>
          </p:cNvPr>
          <p:cNvSpPr/>
          <p:nvPr/>
        </p:nvSpPr>
        <p:spPr>
          <a:xfrm>
            <a:off x="2043183" y="97298"/>
            <a:ext cx="442429"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Risk</a:t>
            </a:r>
          </a:p>
        </p:txBody>
      </p:sp>
      <p:sp>
        <p:nvSpPr>
          <p:cNvPr id="19" name="Rectangle 18">
            <a:extLst>
              <a:ext uri="{FF2B5EF4-FFF2-40B4-BE49-F238E27FC236}">
                <a16:creationId xmlns:a16="http://schemas.microsoft.com/office/drawing/2014/main" id="{69587570-23DC-643D-895D-5E290C7C9398}"/>
              </a:ext>
            </a:extLst>
          </p:cNvPr>
          <p:cNvSpPr/>
          <p:nvPr/>
        </p:nvSpPr>
        <p:spPr>
          <a:xfrm>
            <a:off x="7120666" y="93493"/>
            <a:ext cx="902876"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Example</a:t>
            </a:r>
          </a:p>
        </p:txBody>
      </p:sp>
      <p:sp>
        <p:nvSpPr>
          <p:cNvPr id="9" name="Rectangle 28">
            <a:extLst>
              <a:ext uri="{FF2B5EF4-FFF2-40B4-BE49-F238E27FC236}">
                <a16:creationId xmlns:a16="http://schemas.microsoft.com/office/drawing/2014/main" id="{4600365E-85D2-4CF8-9184-214FD8D21EE4}"/>
              </a:ext>
            </a:extLst>
          </p:cNvPr>
          <p:cNvSpPr/>
          <p:nvPr/>
        </p:nvSpPr>
        <p:spPr>
          <a:xfrm rot="2700000">
            <a:off x="3773794" y="440715"/>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10" name="Rectangle 9">
            <a:extLst>
              <a:ext uri="{FF2B5EF4-FFF2-40B4-BE49-F238E27FC236}">
                <a16:creationId xmlns:a16="http://schemas.microsoft.com/office/drawing/2014/main" id="{2C0A62CE-AAF6-362F-4302-AB83E6AF8305}"/>
              </a:ext>
            </a:extLst>
          </p:cNvPr>
          <p:cNvSpPr/>
          <p:nvPr/>
        </p:nvSpPr>
        <p:spPr>
          <a:xfrm>
            <a:off x="3005309" y="100111"/>
            <a:ext cx="1564531"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Financial risk</a:t>
            </a:r>
          </a:p>
        </p:txBody>
      </p:sp>
      <p:sp>
        <p:nvSpPr>
          <p:cNvPr id="11" name="Rectangle 10">
            <a:extLst>
              <a:ext uri="{FF2B5EF4-FFF2-40B4-BE49-F238E27FC236}">
                <a16:creationId xmlns:a16="http://schemas.microsoft.com/office/drawing/2014/main" id="{B8D8E1B9-F64A-AD94-5B12-7EADF25C493A}"/>
              </a:ext>
            </a:extLst>
          </p:cNvPr>
          <p:cNvSpPr/>
          <p:nvPr/>
        </p:nvSpPr>
        <p:spPr>
          <a:xfrm>
            <a:off x="4928715" y="93998"/>
            <a:ext cx="1877373"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Operational risk</a:t>
            </a:r>
          </a:p>
        </p:txBody>
      </p:sp>
      <p:sp>
        <p:nvSpPr>
          <p:cNvPr id="18" name="Title 17">
            <a:extLst>
              <a:ext uri="{FF2B5EF4-FFF2-40B4-BE49-F238E27FC236}">
                <a16:creationId xmlns:a16="http://schemas.microsoft.com/office/drawing/2014/main" id="{D85A18A9-8CAD-B184-321D-50A0A4EF4182}"/>
              </a:ext>
            </a:extLst>
          </p:cNvPr>
          <p:cNvSpPr>
            <a:spLocks noGrp="1"/>
          </p:cNvSpPr>
          <p:nvPr>
            <p:ph type="title"/>
          </p:nvPr>
        </p:nvSpPr>
        <p:spPr/>
        <p:txBody>
          <a:bodyPr/>
          <a:lstStyle/>
          <a:p>
            <a:r>
              <a:rPr lang="en-US">
                <a:solidFill>
                  <a:srgbClr val="0070C0"/>
                </a:solidFill>
              </a:rPr>
              <a:t>Financial Instruments</a:t>
            </a:r>
            <a:endParaRPr lang="en-GB">
              <a:solidFill>
                <a:srgbClr val="0070C0"/>
              </a:solidFill>
            </a:endParaRPr>
          </a:p>
        </p:txBody>
      </p:sp>
      <p:graphicFrame>
        <p:nvGraphicFramePr>
          <p:cNvPr id="20" name="Object 2">
            <a:extLst>
              <a:ext uri="{FF2B5EF4-FFF2-40B4-BE49-F238E27FC236}">
                <a16:creationId xmlns:a16="http://schemas.microsoft.com/office/drawing/2014/main" id="{4712D6CB-D71F-B744-3624-2731979CA3DB}"/>
              </a:ext>
            </a:extLst>
          </p:cNvPr>
          <p:cNvGraphicFramePr>
            <a:graphicFrameLocks noChangeAspect="1"/>
          </p:cNvGraphicFramePr>
          <p:nvPr>
            <p:extLst>
              <p:ext uri="{D42A27DB-BD31-4B8C-83A1-F6EECF244321}">
                <p14:modId xmlns:p14="http://schemas.microsoft.com/office/powerpoint/2010/main" val="3353985224"/>
              </p:ext>
            </p:extLst>
          </p:nvPr>
        </p:nvGraphicFramePr>
        <p:xfrm>
          <a:off x="967197" y="1716538"/>
          <a:ext cx="8715375" cy="4375150"/>
        </p:xfrm>
        <a:graphic>
          <a:graphicData uri="http://schemas.openxmlformats.org/presentationml/2006/ole">
            <mc:AlternateContent xmlns:mc="http://schemas.openxmlformats.org/markup-compatibility/2006">
              <mc:Choice xmlns:v="urn:schemas-microsoft-com:vml" Requires="v">
                <p:oleObj name="Document" r:id="rId4" imgW="8903240" imgH="4049380" progId="Word.Document.12">
                  <p:embed/>
                </p:oleObj>
              </mc:Choice>
              <mc:Fallback>
                <p:oleObj name="Document" r:id="rId4" imgW="8903240" imgH="4049380" progId="Word.Document.12">
                  <p:embed/>
                  <p:pic>
                    <p:nvPicPr>
                      <p:cNvPr id="20" name="Object 2">
                        <a:extLst>
                          <a:ext uri="{FF2B5EF4-FFF2-40B4-BE49-F238E27FC236}">
                            <a16:creationId xmlns:a16="http://schemas.microsoft.com/office/drawing/2014/main" id="{4712D6CB-D71F-B744-3624-2731979CA3DB}"/>
                          </a:ext>
                        </a:extLst>
                      </p:cNvPr>
                      <p:cNvPicPr>
                        <a:picLocks noChangeAspect="1" noChangeArrowheads="1"/>
                      </p:cNvPicPr>
                      <p:nvPr/>
                    </p:nvPicPr>
                    <p:blipFill>
                      <a:blip r:embed="rId5"/>
                      <a:srcRect/>
                      <a:stretch>
                        <a:fillRect/>
                      </a:stretch>
                    </p:blipFill>
                    <p:spPr bwMode="auto">
                      <a:xfrm>
                        <a:off x="967197" y="1716538"/>
                        <a:ext cx="8715375" cy="437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20">
            <a:extLst>
              <a:ext uri="{FF2B5EF4-FFF2-40B4-BE49-F238E27FC236}">
                <a16:creationId xmlns:a16="http://schemas.microsoft.com/office/drawing/2014/main" id="{FE2A20BE-5FF2-0752-2644-E7F163549383}"/>
              </a:ext>
            </a:extLst>
          </p:cNvPr>
          <p:cNvSpPr/>
          <p:nvPr/>
        </p:nvSpPr>
        <p:spPr>
          <a:xfrm>
            <a:off x="967197" y="3429000"/>
            <a:ext cx="8715375" cy="2233670"/>
          </a:xfrm>
          <a:prstGeom prst="rect">
            <a:avLst/>
          </a:prstGeom>
          <a:noFill/>
          <a:ln w="349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8535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434" y="691336"/>
            <a:ext cx="8229600" cy="1143000"/>
          </a:xfrm>
        </p:spPr>
        <p:txBody>
          <a:bodyPr>
            <a:normAutofit fontScale="90000"/>
          </a:bodyPr>
          <a:lstStyle/>
          <a:p>
            <a:r>
              <a:rPr lang="da-DK">
                <a:solidFill>
                  <a:srgbClr val="0070C0"/>
                </a:solidFill>
              </a:rPr>
              <a:t>Risk hierarchy – an entertaining example</a:t>
            </a:r>
          </a:p>
        </p:txBody>
      </p:sp>
      <p:grpSp>
        <p:nvGrpSpPr>
          <p:cNvPr id="16" name="Group 15"/>
          <p:cNvGrpSpPr/>
          <p:nvPr/>
        </p:nvGrpSpPr>
        <p:grpSpPr>
          <a:xfrm>
            <a:off x="7056120" y="4899343"/>
            <a:ext cx="1310640" cy="929640"/>
            <a:chOff x="3901440" y="5105400"/>
            <a:chExt cx="1310640" cy="929640"/>
          </a:xfrm>
        </p:grpSpPr>
        <p:sp>
          <p:nvSpPr>
            <p:cNvPr id="4" name="Flowchart: Punched Tape 3"/>
            <p:cNvSpPr/>
            <p:nvPr/>
          </p:nvSpPr>
          <p:spPr>
            <a:xfrm>
              <a:off x="3901440" y="5105400"/>
              <a:ext cx="701040" cy="320040"/>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5" name="Flowchart: Punched Tape 4"/>
            <p:cNvSpPr/>
            <p:nvPr/>
          </p:nvSpPr>
          <p:spPr>
            <a:xfrm>
              <a:off x="4053840" y="5257800"/>
              <a:ext cx="701040" cy="320040"/>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 name="Flowchart: Punched Tape 5"/>
            <p:cNvSpPr/>
            <p:nvPr/>
          </p:nvSpPr>
          <p:spPr>
            <a:xfrm>
              <a:off x="4206240" y="5410200"/>
              <a:ext cx="701040" cy="320040"/>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7" name="Flowchart: Punched Tape 6"/>
            <p:cNvSpPr/>
            <p:nvPr/>
          </p:nvSpPr>
          <p:spPr>
            <a:xfrm>
              <a:off x="4358640" y="5562600"/>
              <a:ext cx="701040" cy="320040"/>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Flowchart: Punched Tape 8"/>
            <p:cNvSpPr/>
            <p:nvPr/>
          </p:nvSpPr>
          <p:spPr>
            <a:xfrm>
              <a:off x="4511040" y="5715000"/>
              <a:ext cx="701040" cy="320040"/>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15" name="Group 14"/>
          <p:cNvGrpSpPr/>
          <p:nvPr/>
        </p:nvGrpSpPr>
        <p:grpSpPr>
          <a:xfrm>
            <a:off x="6355080" y="4891723"/>
            <a:ext cx="1463040" cy="1082040"/>
            <a:chOff x="4511040" y="5090160"/>
            <a:chExt cx="1463040" cy="1082040"/>
          </a:xfrm>
        </p:grpSpPr>
        <p:sp>
          <p:nvSpPr>
            <p:cNvPr id="8" name="Flowchart: Punched Tape 7"/>
            <p:cNvSpPr/>
            <p:nvPr/>
          </p:nvSpPr>
          <p:spPr>
            <a:xfrm>
              <a:off x="4511040" y="5090160"/>
              <a:ext cx="701040" cy="320040"/>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 name="Flowchart: Punched Tape 9"/>
            <p:cNvSpPr/>
            <p:nvPr/>
          </p:nvSpPr>
          <p:spPr>
            <a:xfrm>
              <a:off x="4663440" y="5242560"/>
              <a:ext cx="701040" cy="320040"/>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1" name="Flowchart: Punched Tape 10"/>
            <p:cNvSpPr/>
            <p:nvPr/>
          </p:nvSpPr>
          <p:spPr>
            <a:xfrm>
              <a:off x="4815840" y="5394960"/>
              <a:ext cx="701040" cy="320040"/>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2" name="Flowchart: Punched Tape 11"/>
            <p:cNvSpPr/>
            <p:nvPr/>
          </p:nvSpPr>
          <p:spPr>
            <a:xfrm>
              <a:off x="4968240" y="5547360"/>
              <a:ext cx="701040" cy="320040"/>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3" name="Flowchart: Punched Tape 12"/>
            <p:cNvSpPr/>
            <p:nvPr/>
          </p:nvSpPr>
          <p:spPr>
            <a:xfrm>
              <a:off x="5120640" y="5699760"/>
              <a:ext cx="701040" cy="320040"/>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4" name="Flowchart: Punched Tape 13"/>
            <p:cNvSpPr/>
            <p:nvPr/>
          </p:nvSpPr>
          <p:spPr>
            <a:xfrm>
              <a:off x="5273040" y="5852160"/>
              <a:ext cx="701040" cy="320040"/>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sp>
        <p:nvSpPr>
          <p:cNvPr id="17" name="Right Triangle 16"/>
          <p:cNvSpPr/>
          <p:nvPr/>
        </p:nvSpPr>
        <p:spPr>
          <a:xfrm rot="20435561">
            <a:off x="6474530" y="3598344"/>
            <a:ext cx="1541574" cy="668555"/>
          </a:xfrm>
          <a:prstGeom prst="rtTriangle">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8" name="Isosceles Triangle 17"/>
          <p:cNvSpPr/>
          <p:nvPr/>
        </p:nvSpPr>
        <p:spPr>
          <a:xfrm>
            <a:off x="5867400" y="3825241"/>
            <a:ext cx="1066800" cy="1828483"/>
          </a:xfrm>
          <a:prstGeom prst="triangle">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9" name="Trapezoid 18"/>
          <p:cNvSpPr/>
          <p:nvPr/>
        </p:nvSpPr>
        <p:spPr>
          <a:xfrm flipV="1">
            <a:off x="5385775" y="3825240"/>
            <a:ext cx="1021080" cy="1851343"/>
          </a:xfrm>
          <a:prstGeom prst="trapezoid">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nvGrpSpPr>
          <p:cNvPr id="27" name="Group 26"/>
          <p:cNvGrpSpPr/>
          <p:nvPr/>
        </p:nvGrpSpPr>
        <p:grpSpPr>
          <a:xfrm>
            <a:off x="7223767" y="2242369"/>
            <a:ext cx="1188707" cy="1746526"/>
            <a:chOff x="5638806" y="2253176"/>
            <a:chExt cx="1188707" cy="1746526"/>
          </a:xfrm>
        </p:grpSpPr>
        <p:grpSp>
          <p:nvGrpSpPr>
            <p:cNvPr id="25" name="Group 24"/>
            <p:cNvGrpSpPr/>
            <p:nvPr/>
          </p:nvGrpSpPr>
          <p:grpSpPr>
            <a:xfrm>
              <a:off x="5638806" y="2253176"/>
              <a:ext cx="1188707" cy="1511852"/>
              <a:chOff x="5654053" y="2253326"/>
              <a:chExt cx="1188707" cy="1511852"/>
            </a:xfrm>
          </p:grpSpPr>
          <p:sp>
            <p:nvSpPr>
              <p:cNvPr id="21" name="Diagonal Stripe 20"/>
              <p:cNvSpPr/>
              <p:nvPr/>
            </p:nvSpPr>
            <p:spPr>
              <a:xfrm>
                <a:off x="6141720" y="2895600"/>
                <a:ext cx="701040" cy="174462"/>
              </a:xfrm>
              <a:prstGeom prst="diagStri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22" name="Diagonal Stripe 21"/>
              <p:cNvSpPr/>
              <p:nvPr/>
            </p:nvSpPr>
            <p:spPr>
              <a:xfrm rot="15447969">
                <a:off x="5524828" y="2527575"/>
                <a:ext cx="723360" cy="174861"/>
              </a:xfrm>
              <a:prstGeom prst="diagStri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23" name="Diagonal Stripe 22"/>
              <p:cNvSpPr/>
              <p:nvPr/>
            </p:nvSpPr>
            <p:spPr>
              <a:xfrm rot="8068683">
                <a:off x="5419288" y="3294327"/>
                <a:ext cx="705616" cy="236086"/>
              </a:xfrm>
              <a:prstGeom prst="diagStri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grpSp>
        <p:grpSp>
          <p:nvGrpSpPr>
            <p:cNvPr id="26" name="Group 25"/>
            <p:cNvGrpSpPr/>
            <p:nvPr/>
          </p:nvGrpSpPr>
          <p:grpSpPr>
            <a:xfrm>
              <a:off x="5958906" y="2987040"/>
              <a:ext cx="182814" cy="1012662"/>
              <a:chOff x="5958906" y="2987040"/>
              <a:chExt cx="182814" cy="1012662"/>
            </a:xfrm>
          </p:grpSpPr>
          <p:sp>
            <p:nvSpPr>
              <p:cNvPr id="20" name="Trapezoid 19"/>
              <p:cNvSpPr/>
              <p:nvPr/>
            </p:nvSpPr>
            <p:spPr>
              <a:xfrm>
                <a:off x="5974080" y="3070062"/>
                <a:ext cx="167640" cy="929640"/>
              </a:xfrm>
              <a:prstGeom prst="trapezoi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4" name="Oval 23"/>
              <p:cNvSpPr/>
              <p:nvPr/>
            </p:nvSpPr>
            <p:spPr>
              <a:xfrm>
                <a:off x="5958906" y="2987040"/>
                <a:ext cx="182814" cy="9088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sp>
        <p:nvSpPr>
          <p:cNvPr id="3" name="Rectangle 9">
            <a:extLst>
              <a:ext uri="{FF2B5EF4-FFF2-40B4-BE49-F238E27FC236}">
                <a16:creationId xmlns:a16="http://schemas.microsoft.com/office/drawing/2014/main" id="{A2169B94-806A-CFD5-874F-656F9F287D30}"/>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28" name="Connecteur droit 5">
            <a:extLst>
              <a:ext uri="{FF2B5EF4-FFF2-40B4-BE49-F238E27FC236}">
                <a16:creationId xmlns:a16="http://schemas.microsoft.com/office/drawing/2014/main" id="{0B1FAFE5-5993-7D81-7BDE-AEE366DF4A72}"/>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29" name="Titre 1">
            <a:extLst>
              <a:ext uri="{FF2B5EF4-FFF2-40B4-BE49-F238E27FC236}">
                <a16:creationId xmlns:a16="http://schemas.microsoft.com/office/drawing/2014/main" id="{1F1E4B67-ED56-00DB-4BE1-7C8610BE2746}"/>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30" name="Image 8">
            <a:extLst>
              <a:ext uri="{FF2B5EF4-FFF2-40B4-BE49-F238E27FC236}">
                <a16:creationId xmlns:a16="http://schemas.microsoft.com/office/drawing/2014/main" id="{B0A6B303-8B96-9E89-B821-7C3288BBB1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36" name="Rectangle 28">
            <a:extLst>
              <a:ext uri="{FF2B5EF4-FFF2-40B4-BE49-F238E27FC236}">
                <a16:creationId xmlns:a16="http://schemas.microsoft.com/office/drawing/2014/main" id="{6C7EC22D-AA5A-302B-96F7-C8BC6353CC1E}"/>
              </a:ext>
            </a:extLst>
          </p:cNvPr>
          <p:cNvSpPr/>
          <p:nvPr/>
        </p:nvSpPr>
        <p:spPr>
          <a:xfrm rot="2700000">
            <a:off x="5821306" y="426390"/>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37" name="Rectangle 15">
            <a:extLst>
              <a:ext uri="{FF2B5EF4-FFF2-40B4-BE49-F238E27FC236}">
                <a16:creationId xmlns:a16="http://schemas.microsoft.com/office/drawing/2014/main" id="{E05776D1-A557-C23E-C145-C51460F09CFF}"/>
              </a:ext>
            </a:extLst>
          </p:cNvPr>
          <p:cNvSpPr/>
          <p:nvPr/>
        </p:nvSpPr>
        <p:spPr>
          <a:xfrm>
            <a:off x="621109" y="98202"/>
            <a:ext cx="84452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Project</a:t>
            </a:r>
          </a:p>
        </p:txBody>
      </p:sp>
      <p:sp>
        <p:nvSpPr>
          <p:cNvPr id="38" name="Rectangle 13">
            <a:extLst>
              <a:ext uri="{FF2B5EF4-FFF2-40B4-BE49-F238E27FC236}">
                <a16:creationId xmlns:a16="http://schemas.microsoft.com/office/drawing/2014/main" id="{C9C838C0-AD2B-D59F-388A-80188D2815AC}"/>
              </a:ext>
            </a:extLst>
          </p:cNvPr>
          <p:cNvSpPr/>
          <p:nvPr/>
        </p:nvSpPr>
        <p:spPr>
          <a:xfrm>
            <a:off x="2043183" y="97298"/>
            <a:ext cx="442429"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Risk</a:t>
            </a:r>
          </a:p>
        </p:txBody>
      </p:sp>
      <p:sp>
        <p:nvSpPr>
          <p:cNvPr id="39" name="Rectangle 38">
            <a:extLst>
              <a:ext uri="{FF2B5EF4-FFF2-40B4-BE49-F238E27FC236}">
                <a16:creationId xmlns:a16="http://schemas.microsoft.com/office/drawing/2014/main" id="{F8F2DA06-1372-60A1-E507-934D9B9E0E90}"/>
              </a:ext>
            </a:extLst>
          </p:cNvPr>
          <p:cNvSpPr/>
          <p:nvPr/>
        </p:nvSpPr>
        <p:spPr>
          <a:xfrm>
            <a:off x="3012679" y="87543"/>
            <a:ext cx="156453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Financial risk</a:t>
            </a:r>
          </a:p>
        </p:txBody>
      </p:sp>
      <p:sp>
        <p:nvSpPr>
          <p:cNvPr id="40" name="Rectangle 39">
            <a:extLst>
              <a:ext uri="{FF2B5EF4-FFF2-40B4-BE49-F238E27FC236}">
                <a16:creationId xmlns:a16="http://schemas.microsoft.com/office/drawing/2014/main" id="{4796D286-A76C-0ACB-AAFE-4F37532C743D}"/>
              </a:ext>
            </a:extLst>
          </p:cNvPr>
          <p:cNvSpPr/>
          <p:nvPr/>
        </p:nvSpPr>
        <p:spPr>
          <a:xfrm>
            <a:off x="7120666" y="93493"/>
            <a:ext cx="902876"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Example</a:t>
            </a:r>
          </a:p>
        </p:txBody>
      </p:sp>
      <p:sp>
        <p:nvSpPr>
          <p:cNvPr id="41" name="Rectangle 40">
            <a:extLst>
              <a:ext uri="{FF2B5EF4-FFF2-40B4-BE49-F238E27FC236}">
                <a16:creationId xmlns:a16="http://schemas.microsoft.com/office/drawing/2014/main" id="{2DD9CBD4-8A5B-C3A0-5A2F-C6CEC8F2B5C0}"/>
              </a:ext>
            </a:extLst>
          </p:cNvPr>
          <p:cNvSpPr/>
          <p:nvPr/>
        </p:nvSpPr>
        <p:spPr>
          <a:xfrm>
            <a:off x="4928715" y="93998"/>
            <a:ext cx="1877373"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Operational risk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5968" y="1177151"/>
            <a:ext cx="8229600" cy="1143000"/>
          </a:xfrm>
        </p:spPr>
        <p:txBody>
          <a:bodyPr/>
          <a:lstStyle/>
          <a:p>
            <a:r>
              <a:rPr lang="da-DK" sz="4000">
                <a:solidFill>
                  <a:srgbClr val="0070C0"/>
                </a:solidFill>
              </a:rPr>
              <a:t>Risk hierarchy</a:t>
            </a:r>
          </a:p>
        </p:txBody>
      </p:sp>
      <p:sp>
        <p:nvSpPr>
          <p:cNvPr id="3" name="Content Placeholder 2"/>
          <p:cNvSpPr>
            <a:spLocks noGrp="1"/>
          </p:cNvSpPr>
          <p:nvPr>
            <p:ph idx="1"/>
          </p:nvPr>
        </p:nvSpPr>
        <p:spPr>
          <a:xfrm>
            <a:off x="1981200" y="2895601"/>
            <a:ext cx="8229600" cy="3230563"/>
          </a:xfrm>
        </p:spPr>
        <p:txBody>
          <a:bodyPr/>
          <a:lstStyle/>
          <a:p>
            <a:r>
              <a:rPr lang="da-DK"/>
              <a:t>avoid</a:t>
            </a:r>
          </a:p>
          <a:p>
            <a:r>
              <a:rPr lang="da-DK"/>
              <a:t>insure</a:t>
            </a:r>
          </a:p>
          <a:p>
            <a:r>
              <a:rPr lang="da-DK"/>
              <a:t>manage</a:t>
            </a:r>
          </a:p>
        </p:txBody>
      </p:sp>
      <p:grpSp>
        <p:nvGrpSpPr>
          <p:cNvPr id="15" name="Group 15"/>
          <p:cNvGrpSpPr/>
          <p:nvPr/>
        </p:nvGrpSpPr>
        <p:grpSpPr>
          <a:xfrm>
            <a:off x="7056120" y="4899343"/>
            <a:ext cx="1310640" cy="929640"/>
            <a:chOff x="3901440" y="5105400"/>
            <a:chExt cx="1310640" cy="929640"/>
          </a:xfrm>
        </p:grpSpPr>
        <p:sp>
          <p:nvSpPr>
            <p:cNvPr id="4" name="Flowchart: Punched Tape 3"/>
            <p:cNvSpPr/>
            <p:nvPr/>
          </p:nvSpPr>
          <p:spPr>
            <a:xfrm>
              <a:off x="3901440" y="5105400"/>
              <a:ext cx="701040" cy="320040"/>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5" name="Flowchart: Punched Tape 4"/>
            <p:cNvSpPr/>
            <p:nvPr/>
          </p:nvSpPr>
          <p:spPr>
            <a:xfrm>
              <a:off x="4053840" y="5257800"/>
              <a:ext cx="701040" cy="320040"/>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 name="Flowchart: Punched Tape 5"/>
            <p:cNvSpPr/>
            <p:nvPr/>
          </p:nvSpPr>
          <p:spPr>
            <a:xfrm>
              <a:off x="4206240" y="5410200"/>
              <a:ext cx="701040" cy="320040"/>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7" name="Flowchart: Punched Tape 6"/>
            <p:cNvSpPr/>
            <p:nvPr/>
          </p:nvSpPr>
          <p:spPr>
            <a:xfrm>
              <a:off x="4358640" y="5562600"/>
              <a:ext cx="701040" cy="320040"/>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Flowchart: Punched Tape 8"/>
            <p:cNvSpPr/>
            <p:nvPr/>
          </p:nvSpPr>
          <p:spPr>
            <a:xfrm>
              <a:off x="4511040" y="5715000"/>
              <a:ext cx="701040" cy="320040"/>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16" name="Group 14"/>
          <p:cNvGrpSpPr/>
          <p:nvPr/>
        </p:nvGrpSpPr>
        <p:grpSpPr>
          <a:xfrm>
            <a:off x="6355080" y="4891723"/>
            <a:ext cx="1463040" cy="1082040"/>
            <a:chOff x="4511040" y="5090160"/>
            <a:chExt cx="1463040" cy="1082040"/>
          </a:xfrm>
        </p:grpSpPr>
        <p:sp>
          <p:nvSpPr>
            <p:cNvPr id="8" name="Flowchart: Punched Tape 7"/>
            <p:cNvSpPr/>
            <p:nvPr/>
          </p:nvSpPr>
          <p:spPr>
            <a:xfrm>
              <a:off x="4511040" y="5090160"/>
              <a:ext cx="701040" cy="320040"/>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 name="Flowchart: Punched Tape 9"/>
            <p:cNvSpPr/>
            <p:nvPr/>
          </p:nvSpPr>
          <p:spPr>
            <a:xfrm>
              <a:off x="4663440" y="5242560"/>
              <a:ext cx="701040" cy="320040"/>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1" name="Flowchart: Punched Tape 10"/>
            <p:cNvSpPr/>
            <p:nvPr/>
          </p:nvSpPr>
          <p:spPr>
            <a:xfrm>
              <a:off x="4815840" y="5394960"/>
              <a:ext cx="701040" cy="320040"/>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2" name="Flowchart: Punched Tape 11"/>
            <p:cNvSpPr/>
            <p:nvPr/>
          </p:nvSpPr>
          <p:spPr>
            <a:xfrm>
              <a:off x="4968240" y="5547360"/>
              <a:ext cx="701040" cy="320040"/>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3" name="Flowchart: Punched Tape 12"/>
            <p:cNvSpPr/>
            <p:nvPr/>
          </p:nvSpPr>
          <p:spPr>
            <a:xfrm>
              <a:off x="5120640" y="5699760"/>
              <a:ext cx="701040" cy="320040"/>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4" name="Flowchart: Punched Tape 13"/>
            <p:cNvSpPr/>
            <p:nvPr/>
          </p:nvSpPr>
          <p:spPr>
            <a:xfrm>
              <a:off x="5273040" y="5852160"/>
              <a:ext cx="701040" cy="320040"/>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sp>
        <p:nvSpPr>
          <p:cNvPr id="17" name="Right Triangle 16"/>
          <p:cNvSpPr/>
          <p:nvPr/>
        </p:nvSpPr>
        <p:spPr>
          <a:xfrm rot="1484184">
            <a:off x="6474530" y="4040304"/>
            <a:ext cx="1541574" cy="668555"/>
          </a:xfrm>
          <a:prstGeom prst="rtTriangle">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8" name="Isosceles Triangle 17"/>
          <p:cNvSpPr/>
          <p:nvPr/>
        </p:nvSpPr>
        <p:spPr>
          <a:xfrm>
            <a:off x="5867400" y="3825241"/>
            <a:ext cx="1066800" cy="1828483"/>
          </a:xfrm>
          <a:prstGeom prst="triangle">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9" name="Trapezoid 18"/>
          <p:cNvSpPr/>
          <p:nvPr/>
        </p:nvSpPr>
        <p:spPr>
          <a:xfrm flipV="1">
            <a:off x="5385775" y="3825240"/>
            <a:ext cx="1021080" cy="1851343"/>
          </a:xfrm>
          <a:prstGeom prst="trapezoid">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nvGrpSpPr>
          <p:cNvPr id="25" name="Group 26"/>
          <p:cNvGrpSpPr/>
          <p:nvPr/>
        </p:nvGrpSpPr>
        <p:grpSpPr>
          <a:xfrm>
            <a:off x="5745494" y="2078714"/>
            <a:ext cx="1188707" cy="1746526"/>
            <a:chOff x="5638806" y="2253176"/>
            <a:chExt cx="1188707" cy="1746526"/>
          </a:xfrm>
        </p:grpSpPr>
        <p:grpSp>
          <p:nvGrpSpPr>
            <p:cNvPr id="26" name="Group 24"/>
            <p:cNvGrpSpPr/>
            <p:nvPr/>
          </p:nvGrpSpPr>
          <p:grpSpPr>
            <a:xfrm>
              <a:off x="5638806" y="2253176"/>
              <a:ext cx="1188707" cy="1511852"/>
              <a:chOff x="5654053" y="2253326"/>
              <a:chExt cx="1188707" cy="1511852"/>
            </a:xfrm>
          </p:grpSpPr>
          <p:sp>
            <p:nvSpPr>
              <p:cNvPr id="21" name="Diagonal Stripe 20"/>
              <p:cNvSpPr/>
              <p:nvPr/>
            </p:nvSpPr>
            <p:spPr>
              <a:xfrm>
                <a:off x="6141720" y="2895600"/>
                <a:ext cx="701040" cy="174462"/>
              </a:xfrm>
              <a:prstGeom prst="diagStri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22" name="Diagonal Stripe 21"/>
              <p:cNvSpPr/>
              <p:nvPr/>
            </p:nvSpPr>
            <p:spPr>
              <a:xfrm rot="15447969">
                <a:off x="5524828" y="2527575"/>
                <a:ext cx="723360" cy="174861"/>
              </a:xfrm>
              <a:prstGeom prst="diagStri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23" name="Diagonal Stripe 22"/>
              <p:cNvSpPr/>
              <p:nvPr/>
            </p:nvSpPr>
            <p:spPr>
              <a:xfrm rot="8068683">
                <a:off x="5419288" y="3294327"/>
                <a:ext cx="705616" cy="236086"/>
              </a:xfrm>
              <a:prstGeom prst="diagStri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grpSp>
        <p:grpSp>
          <p:nvGrpSpPr>
            <p:cNvPr id="27" name="Group 25"/>
            <p:cNvGrpSpPr/>
            <p:nvPr/>
          </p:nvGrpSpPr>
          <p:grpSpPr>
            <a:xfrm>
              <a:off x="5958906" y="2987040"/>
              <a:ext cx="182814" cy="1012662"/>
              <a:chOff x="5958906" y="2987040"/>
              <a:chExt cx="182814" cy="1012662"/>
            </a:xfrm>
          </p:grpSpPr>
          <p:sp>
            <p:nvSpPr>
              <p:cNvPr id="20" name="Trapezoid 19"/>
              <p:cNvSpPr/>
              <p:nvPr/>
            </p:nvSpPr>
            <p:spPr>
              <a:xfrm>
                <a:off x="5974080" y="3070062"/>
                <a:ext cx="167640" cy="929640"/>
              </a:xfrm>
              <a:prstGeom prst="trapezoi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4" name="Oval 23"/>
              <p:cNvSpPr/>
              <p:nvPr/>
            </p:nvSpPr>
            <p:spPr>
              <a:xfrm>
                <a:off x="5958906" y="2987040"/>
                <a:ext cx="182814" cy="9088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sp>
        <p:nvSpPr>
          <p:cNvPr id="28" name="Rectangle 9">
            <a:extLst>
              <a:ext uri="{FF2B5EF4-FFF2-40B4-BE49-F238E27FC236}">
                <a16:creationId xmlns:a16="http://schemas.microsoft.com/office/drawing/2014/main" id="{370F9852-CA35-031F-688C-BC96C36E03F0}"/>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29" name="Connecteur droit 5">
            <a:extLst>
              <a:ext uri="{FF2B5EF4-FFF2-40B4-BE49-F238E27FC236}">
                <a16:creationId xmlns:a16="http://schemas.microsoft.com/office/drawing/2014/main" id="{385AB67A-4345-773B-2ACF-278691FB2457}"/>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30" name="Titre 1">
            <a:extLst>
              <a:ext uri="{FF2B5EF4-FFF2-40B4-BE49-F238E27FC236}">
                <a16:creationId xmlns:a16="http://schemas.microsoft.com/office/drawing/2014/main" id="{BD6984BC-19EE-7EC6-1940-CC091F56A5DB}"/>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31" name="Image 8">
            <a:extLst>
              <a:ext uri="{FF2B5EF4-FFF2-40B4-BE49-F238E27FC236}">
                <a16:creationId xmlns:a16="http://schemas.microsoft.com/office/drawing/2014/main" id="{ED6FA2E2-BD0C-984D-3789-43CE3EFF86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37" name="Rectangle 9">
            <a:extLst>
              <a:ext uri="{FF2B5EF4-FFF2-40B4-BE49-F238E27FC236}">
                <a16:creationId xmlns:a16="http://schemas.microsoft.com/office/drawing/2014/main" id="{958359C8-764E-EAD4-EC31-FBF281DD5359}"/>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38" name="Rectangle 28">
            <a:extLst>
              <a:ext uri="{FF2B5EF4-FFF2-40B4-BE49-F238E27FC236}">
                <a16:creationId xmlns:a16="http://schemas.microsoft.com/office/drawing/2014/main" id="{B8A650CC-D2F6-42C8-7811-3B7AE002C91D}"/>
              </a:ext>
            </a:extLst>
          </p:cNvPr>
          <p:cNvSpPr/>
          <p:nvPr/>
        </p:nvSpPr>
        <p:spPr>
          <a:xfrm rot="2700000">
            <a:off x="5821306" y="426390"/>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39" name="Rectangle 15">
            <a:extLst>
              <a:ext uri="{FF2B5EF4-FFF2-40B4-BE49-F238E27FC236}">
                <a16:creationId xmlns:a16="http://schemas.microsoft.com/office/drawing/2014/main" id="{EE52520E-37A6-8DB8-7CBF-50AD4CC0288C}"/>
              </a:ext>
            </a:extLst>
          </p:cNvPr>
          <p:cNvSpPr/>
          <p:nvPr/>
        </p:nvSpPr>
        <p:spPr>
          <a:xfrm>
            <a:off x="621109" y="98202"/>
            <a:ext cx="84452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Project</a:t>
            </a:r>
          </a:p>
        </p:txBody>
      </p:sp>
      <p:sp>
        <p:nvSpPr>
          <p:cNvPr id="40" name="Rectangle 13">
            <a:extLst>
              <a:ext uri="{FF2B5EF4-FFF2-40B4-BE49-F238E27FC236}">
                <a16:creationId xmlns:a16="http://schemas.microsoft.com/office/drawing/2014/main" id="{49A0A817-8451-C375-AA7A-65367AF4757E}"/>
              </a:ext>
            </a:extLst>
          </p:cNvPr>
          <p:cNvSpPr/>
          <p:nvPr/>
        </p:nvSpPr>
        <p:spPr>
          <a:xfrm>
            <a:off x="2043183" y="97298"/>
            <a:ext cx="442429"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Risk</a:t>
            </a:r>
          </a:p>
        </p:txBody>
      </p:sp>
      <p:sp>
        <p:nvSpPr>
          <p:cNvPr id="41" name="Rectangle 40">
            <a:extLst>
              <a:ext uri="{FF2B5EF4-FFF2-40B4-BE49-F238E27FC236}">
                <a16:creationId xmlns:a16="http://schemas.microsoft.com/office/drawing/2014/main" id="{ED88208A-A4CE-709F-0828-92C7A81BF105}"/>
              </a:ext>
            </a:extLst>
          </p:cNvPr>
          <p:cNvSpPr/>
          <p:nvPr/>
        </p:nvSpPr>
        <p:spPr>
          <a:xfrm>
            <a:off x="3012679" y="87543"/>
            <a:ext cx="156453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Financial risk</a:t>
            </a:r>
          </a:p>
        </p:txBody>
      </p:sp>
      <p:sp>
        <p:nvSpPr>
          <p:cNvPr id="42" name="Rectangle 41">
            <a:extLst>
              <a:ext uri="{FF2B5EF4-FFF2-40B4-BE49-F238E27FC236}">
                <a16:creationId xmlns:a16="http://schemas.microsoft.com/office/drawing/2014/main" id="{E61F24F2-0208-3250-F973-97AF4D5C3478}"/>
              </a:ext>
            </a:extLst>
          </p:cNvPr>
          <p:cNvSpPr/>
          <p:nvPr/>
        </p:nvSpPr>
        <p:spPr>
          <a:xfrm>
            <a:off x="7120666" y="93493"/>
            <a:ext cx="902876"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Example</a:t>
            </a:r>
          </a:p>
        </p:txBody>
      </p:sp>
      <p:sp>
        <p:nvSpPr>
          <p:cNvPr id="43" name="Rectangle 42">
            <a:extLst>
              <a:ext uri="{FF2B5EF4-FFF2-40B4-BE49-F238E27FC236}">
                <a16:creationId xmlns:a16="http://schemas.microsoft.com/office/drawing/2014/main" id="{A7902BD5-DA42-794F-0430-7141A0F51305}"/>
              </a:ext>
            </a:extLst>
          </p:cNvPr>
          <p:cNvSpPr/>
          <p:nvPr/>
        </p:nvSpPr>
        <p:spPr>
          <a:xfrm>
            <a:off x="4928715" y="93998"/>
            <a:ext cx="1877373"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Operational risk</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300">
                <a:solidFill>
                  <a:schemeClr val="tx1">
                    <a:lumMod val="50000"/>
                    <a:lumOff val="50000"/>
                  </a:schemeClr>
                </a:solidFill>
              </a:rPr>
              <a:t>Projects in different sectors have different risk profiles:</a:t>
            </a:r>
          </a:p>
          <a:p>
            <a:pPr lvl="1"/>
            <a:r>
              <a:rPr lang="en-US" sz="2000"/>
              <a:t>Normally, pure privatization of existing infrastructure with a known history and position in the market have a more easily predictable risk profile and are therefore easier to finance than greenfield projects. </a:t>
            </a:r>
          </a:p>
          <a:p>
            <a:pPr lvl="1"/>
            <a:r>
              <a:rPr lang="en-US" sz="2000"/>
              <a:t>Similarly, for the </a:t>
            </a:r>
            <a:r>
              <a:rPr lang="en-US" sz="2000" u="sng"/>
              <a:t>replication of a pilot project</a:t>
            </a:r>
            <a:r>
              <a:rPr lang="en-US" sz="2000"/>
              <a:t>, risks are more predictable, and thus easier to mitigate.</a:t>
            </a:r>
          </a:p>
          <a:p>
            <a:pPr lvl="1"/>
            <a:r>
              <a:rPr lang="en-US" sz="2000"/>
              <a:t>It may also be easier to attract commercial debt for energy supply projects than for road projects, because traffic forecasting is more difficult than predictions of power consumption</a:t>
            </a:r>
          </a:p>
          <a:p>
            <a:pPr lvl="1"/>
            <a:endParaRPr lang="en-US" sz="2000">
              <a:solidFill>
                <a:schemeClr val="tx1">
                  <a:lumMod val="50000"/>
                  <a:lumOff val="50000"/>
                </a:schemeClr>
              </a:solidFill>
            </a:endParaRPr>
          </a:p>
          <a:p>
            <a:r>
              <a:rPr lang="en-US" sz="2100">
                <a:solidFill>
                  <a:schemeClr val="tx1">
                    <a:lumMod val="50000"/>
                    <a:lumOff val="50000"/>
                  </a:schemeClr>
                </a:solidFill>
              </a:rPr>
              <a:t>Actual risk and perceived risk is far from the same. The larger the gap the better the chances to offer affordable risk cover products</a:t>
            </a:r>
            <a:endParaRPr lang="en-GB" sz="2100">
              <a:solidFill>
                <a:schemeClr val="tx1">
                  <a:lumMod val="50000"/>
                  <a:lumOff val="50000"/>
                </a:schemeClr>
              </a:solidFill>
            </a:endParaRPr>
          </a:p>
        </p:txBody>
      </p:sp>
      <p:sp>
        <p:nvSpPr>
          <p:cNvPr id="2" name="Rectangle 9">
            <a:extLst>
              <a:ext uri="{FF2B5EF4-FFF2-40B4-BE49-F238E27FC236}">
                <a16:creationId xmlns:a16="http://schemas.microsoft.com/office/drawing/2014/main" id="{3DF491EA-C0D2-8246-8C33-6BC6F420A6EE}"/>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4" name="Connecteur droit 5">
            <a:extLst>
              <a:ext uri="{FF2B5EF4-FFF2-40B4-BE49-F238E27FC236}">
                <a16:creationId xmlns:a16="http://schemas.microsoft.com/office/drawing/2014/main" id="{168BF31D-C425-C0E8-5EFE-4B491F74B750}"/>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5" name="Titre 1">
            <a:extLst>
              <a:ext uri="{FF2B5EF4-FFF2-40B4-BE49-F238E27FC236}">
                <a16:creationId xmlns:a16="http://schemas.microsoft.com/office/drawing/2014/main" id="{61103AF3-FE99-58B2-00CB-A0DB6CC3AFAF}"/>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6" name="Image 8">
            <a:extLst>
              <a:ext uri="{FF2B5EF4-FFF2-40B4-BE49-F238E27FC236}">
                <a16:creationId xmlns:a16="http://schemas.microsoft.com/office/drawing/2014/main" id="{59326A6C-8977-CFB6-5D3C-87AA8FED2B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12" name="Rectangle 9">
            <a:extLst>
              <a:ext uri="{FF2B5EF4-FFF2-40B4-BE49-F238E27FC236}">
                <a16:creationId xmlns:a16="http://schemas.microsoft.com/office/drawing/2014/main" id="{5BC1B3CD-7F33-7055-936F-09B5D37EB145}"/>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13" name="Rectangle 28">
            <a:extLst>
              <a:ext uri="{FF2B5EF4-FFF2-40B4-BE49-F238E27FC236}">
                <a16:creationId xmlns:a16="http://schemas.microsoft.com/office/drawing/2014/main" id="{9B699217-1EEE-6EDB-C999-F745F2E97CC1}"/>
              </a:ext>
            </a:extLst>
          </p:cNvPr>
          <p:cNvSpPr/>
          <p:nvPr/>
        </p:nvSpPr>
        <p:spPr>
          <a:xfrm rot="2700000">
            <a:off x="5821306" y="426390"/>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14" name="Rectangle 15">
            <a:extLst>
              <a:ext uri="{FF2B5EF4-FFF2-40B4-BE49-F238E27FC236}">
                <a16:creationId xmlns:a16="http://schemas.microsoft.com/office/drawing/2014/main" id="{9352BFB4-ED70-5501-E07E-8799B7B3992C}"/>
              </a:ext>
            </a:extLst>
          </p:cNvPr>
          <p:cNvSpPr/>
          <p:nvPr/>
        </p:nvSpPr>
        <p:spPr>
          <a:xfrm>
            <a:off x="621109" y="98202"/>
            <a:ext cx="84452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Project</a:t>
            </a:r>
          </a:p>
        </p:txBody>
      </p:sp>
      <p:sp>
        <p:nvSpPr>
          <p:cNvPr id="15" name="Rectangle 13">
            <a:extLst>
              <a:ext uri="{FF2B5EF4-FFF2-40B4-BE49-F238E27FC236}">
                <a16:creationId xmlns:a16="http://schemas.microsoft.com/office/drawing/2014/main" id="{6B9017E4-DFB8-68EA-70C0-C06AED345198}"/>
              </a:ext>
            </a:extLst>
          </p:cNvPr>
          <p:cNvSpPr/>
          <p:nvPr/>
        </p:nvSpPr>
        <p:spPr>
          <a:xfrm>
            <a:off x="2043183" y="97298"/>
            <a:ext cx="442429"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Risk</a:t>
            </a:r>
          </a:p>
        </p:txBody>
      </p:sp>
      <p:sp>
        <p:nvSpPr>
          <p:cNvPr id="16" name="Rectangle 15">
            <a:extLst>
              <a:ext uri="{FF2B5EF4-FFF2-40B4-BE49-F238E27FC236}">
                <a16:creationId xmlns:a16="http://schemas.microsoft.com/office/drawing/2014/main" id="{260551C6-1945-FD19-7991-CACA20FD69F6}"/>
              </a:ext>
            </a:extLst>
          </p:cNvPr>
          <p:cNvSpPr/>
          <p:nvPr/>
        </p:nvSpPr>
        <p:spPr>
          <a:xfrm>
            <a:off x="3012679" y="87543"/>
            <a:ext cx="156453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Financial risk</a:t>
            </a:r>
          </a:p>
        </p:txBody>
      </p:sp>
      <p:sp>
        <p:nvSpPr>
          <p:cNvPr id="17" name="Rectangle 16">
            <a:extLst>
              <a:ext uri="{FF2B5EF4-FFF2-40B4-BE49-F238E27FC236}">
                <a16:creationId xmlns:a16="http://schemas.microsoft.com/office/drawing/2014/main" id="{7F2C0D66-3BEB-4D91-FA5C-A4E00AE04FDD}"/>
              </a:ext>
            </a:extLst>
          </p:cNvPr>
          <p:cNvSpPr/>
          <p:nvPr/>
        </p:nvSpPr>
        <p:spPr>
          <a:xfrm>
            <a:off x="7120666" y="93493"/>
            <a:ext cx="902876"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Example</a:t>
            </a:r>
          </a:p>
        </p:txBody>
      </p:sp>
      <p:sp>
        <p:nvSpPr>
          <p:cNvPr id="18" name="Rectangle 17">
            <a:extLst>
              <a:ext uri="{FF2B5EF4-FFF2-40B4-BE49-F238E27FC236}">
                <a16:creationId xmlns:a16="http://schemas.microsoft.com/office/drawing/2014/main" id="{989768B3-E89E-C3CB-E701-BE3B8F828969}"/>
              </a:ext>
            </a:extLst>
          </p:cNvPr>
          <p:cNvSpPr/>
          <p:nvPr/>
        </p:nvSpPr>
        <p:spPr>
          <a:xfrm>
            <a:off x="4928715" y="93998"/>
            <a:ext cx="1877373"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Operational risk</a:t>
            </a:r>
          </a:p>
        </p:txBody>
      </p:sp>
      <p:sp>
        <p:nvSpPr>
          <p:cNvPr id="7" name="Title 17">
            <a:extLst>
              <a:ext uri="{FF2B5EF4-FFF2-40B4-BE49-F238E27FC236}">
                <a16:creationId xmlns:a16="http://schemas.microsoft.com/office/drawing/2014/main" id="{C71B23BA-4372-074F-AA2A-2D9CC48595BD}"/>
              </a:ext>
            </a:extLst>
          </p:cNvPr>
          <p:cNvSpPr>
            <a:spLocks noGrp="1"/>
          </p:cNvSpPr>
          <p:nvPr>
            <p:ph type="title"/>
          </p:nvPr>
        </p:nvSpPr>
        <p:spPr>
          <a:xfrm>
            <a:off x="838200" y="365125"/>
            <a:ext cx="10515600" cy="1325563"/>
          </a:xfrm>
        </p:spPr>
        <p:txBody>
          <a:bodyPr/>
          <a:lstStyle/>
          <a:p>
            <a:r>
              <a:rPr lang="en-US" sz="4000">
                <a:solidFill>
                  <a:srgbClr val="0070C0"/>
                </a:solidFill>
              </a:rPr>
              <a:t>Operational Risks</a:t>
            </a:r>
            <a:endParaRPr lang="en-GB" sz="4000">
              <a:solidFill>
                <a:srgbClr val="0070C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840" y="745958"/>
            <a:ext cx="8229600" cy="1143000"/>
          </a:xfrm>
        </p:spPr>
        <p:txBody>
          <a:bodyPr>
            <a:normAutofit/>
          </a:bodyPr>
          <a:lstStyle/>
          <a:p>
            <a:r>
              <a:rPr lang="en-GB" sz="4000">
                <a:solidFill>
                  <a:srgbClr val="0070C0"/>
                </a:solidFill>
              </a:rPr>
              <a:t>Risk cannot always be fully mitigated</a:t>
            </a:r>
          </a:p>
        </p:txBody>
      </p:sp>
      <p:sp>
        <p:nvSpPr>
          <p:cNvPr id="3" name="Content Placeholder 2"/>
          <p:cNvSpPr>
            <a:spLocks noGrp="1"/>
          </p:cNvSpPr>
          <p:nvPr>
            <p:ph idx="1"/>
          </p:nvPr>
        </p:nvSpPr>
        <p:spPr>
          <a:xfrm>
            <a:off x="1630959" y="1556084"/>
            <a:ext cx="8352928" cy="4968552"/>
          </a:xfrm>
        </p:spPr>
        <p:txBody>
          <a:bodyPr>
            <a:normAutofit/>
          </a:bodyPr>
          <a:lstStyle/>
          <a:p>
            <a:pPr lvl="1">
              <a:buNone/>
            </a:pPr>
            <a:endParaRPr lang="en-GB" sz="1800"/>
          </a:p>
          <a:p>
            <a:r>
              <a:rPr lang="en-GB" sz="2400"/>
              <a:t>Some gaps in risk cover are:</a:t>
            </a:r>
          </a:p>
          <a:p>
            <a:pPr lvl="1"/>
            <a:r>
              <a:rPr lang="en-GB" sz="2000"/>
              <a:t>Investment guarantees for local investors (no access to ECAs)</a:t>
            </a:r>
          </a:p>
          <a:p>
            <a:pPr lvl="1"/>
            <a:r>
              <a:rPr lang="en-GB" sz="2000"/>
              <a:t>Public sector breach of contract</a:t>
            </a:r>
          </a:p>
          <a:p>
            <a:pPr lvl="1"/>
            <a:r>
              <a:rPr lang="en-GB" sz="2000"/>
              <a:t>Feed-in tariffs with private stakeholders</a:t>
            </a:r>
          </a:p>
          <a:p>
            <a:pPr marL="457200" lvl="1" indent="0">
              <a:buNone/>
            </a:pPr>
            <a:endParaRPr lang="en-GB" sz="2000"/>
          </a:p>
          <a:p>
            <a:pPr lvl="1"/>
            <a:endParaRPr lang="en-GB" sz="2000">
              <a:solidFill>
                <a:schemeClr val="tx1">
                  <a:lumMod val="50000"/>
                  <a:lumOff val="50000"/>
                </a:schemeClr>
              </a:solidFill>
            </a:endParaRPr>
          </a:p>
          <a:p>
            <a:endParaRPr lang="en-US" sz="1800">
              <a:solidFill>
                <a:srgbClr val="5D5E63"/>
              </a:solidFill>
            </a:endParaRPr>
          </a:p>
        </p:txBody>
      </p:sp>
      <p:sp>
        <p:nvSpPr>
          <p:cNvPr id="4" name="Rectangle 9">
            <a:extLst>
              <a:ext uri="{FF2B5EF4-FFF2-40B4-BE49-F238E27FC236}">
                <a16:creationId xmlns:a16="http://schemas.microsoft.com/office/drawing/2014/main" id="{1A74B18E-FA10-691D-A6D8-4BB4EA0EE0EF}"/>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5" name="Connecteur droit 5">
            <a:extLst>
              <a:ext uri="{FF2B5EF4-FFF2-40B4-BE49-F238E27FC236}">
                <a16:creationId xmlns:a16="http://schemas.microsoft.com/office/drawing/2014/main" id="{C190F051-913D-2F7F-4F03-2CAD53154009}"/>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6" name="Titre 1">
            <a:extLst>
              <a:ext uri="{FF2B5EF4-FFF2-40B4-BE49-F238E27FC236}">
                <a16:creationId xmlns:a16="http://schemas.microsoft.com/office/drawing/2014/main" id="{4811FBA1-FA35-E848-478F-456223C2FA82}"/>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7" name="Image 8">
            <a:extLst>
              <a:ext uri="{FF2B5EF4-FFF2-40B4-BE49-F238E27FC236}">
                <a16:creationId xmlns:a16="http://schemas.microsoft.com/office/drawing/2014/main" id="{BA8B2BF0-339A-BD57-8EAE-517D8E7808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13" name="Rectangle 9">
            <a:extLst>
              <a:ext uri="{FF2B5EF4-FFF2-40B4-BE49-F238E27FC236}">
                <a16:creationId xmlns:a16="http://schemas.microsoft.com/office/drawing/2014/main" id="{D7FBB0D7-9452-4982-4184-5E075B01CB0C}"/>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14" name="Rectangle 28">
            <a:extLst>
              <a:ext uri="{FF2B5EF4-FFF2-40B4-BE49-F238E27FC236}">
                <a16:creationId xmlns:a16="http://schemas.microsoft.com/office/drawing/2014/main" id="{8F55977A-8BC3-1392-78BF-4FA5344BB0D2}"/>
              </a:ext>
            </a:extLst>
          </p:cNvPr>
          <p:cNvSpPr/>
          <p:nvPr/>
        </p:nvSpPr>
        <p:spPr>
          <a:xfrm rot="2700000">
            <a:off x="5821306" y="426390"/>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15" name="Rectangle 15">
            <a:extLst>
              <a:ext uri="{FF2B5EF4-FFF2-40B4-BE49-F238E27FC236}">
                <a16:creationId xmlns:a16="http://schemas.microsoft.com/office/drawing/2014/main" id="{F1282A66-6EE6-8BF7-2B6F-8A3991AD152E}"/>
              </a:ext>
            </a:extLst>
          </p:cNvPr>
          <p:cNvSpPr/>
          <p:nvPr/>
        </p:nvSpPr>
        <p:spPr>
          <a:xfrm>
            <a:off x="621109" y="98202"/>
            <a:ext cx="84452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Project</a:t>
            </a:r>
          </a:p>
        </p:txBody>
      </p:sp>
      <p:sp>
        <p:nvSpPr>
          <p:cNvPr id="16" name="Rectangle 13">
            <a:extLst>
              <a:ext uri="{FF2B5EF4-FFF2-40B4-BE49-F238E27FC236}">
                <a16:creationId xmlns:a16="http://schemas.microsoft.com/office/drawing/2014/main" id="{9BC73536-0D7C-77AF-40F9-2E9AF58D24CB}"/>
              </a:ext>
            </a:extLst>
          </p:cNvPr>
          <p:cNvSpPr/>
          <p:nvPr/>
        </p:nvSpPr>
        <p:spPr>
          <a:xfrm>
            <a:off x="2043183" y="97298"/>
            <a:ext cx="442429"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Risk</a:t>
            </a:r>
          </a:p>
        </p:txBody>
      </p:sp>
      <p:sp>
        <p:nvSpPr>
          <p:cNvPr id="17" name="Rectangle 16">
            <a:extLst>
              <a:ext uri="{FF2B5EF4-FFF2-40B4-BE49-F238E27FC236}">
                <a16:creationId xmlns:a16="http://schemas.microsoft.com/office/drawing/2014/main" id="{D5ADF9EC-B686-185E-5CC4-CF5880432303}"/>
              </a:ext>
            </a:extLst>
          </p:cNvPr>
          <p:cNvSpPr/>
          <p:nvPr/>
        </p:nvSpPr>
        <p:spPr>
          <a:xfrm>
            <a:off x="3012679" y="87543"/>
            <a:ext cx="156453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Financial risk</a:t>
            </a:r>
          </a:p>
        </p:txBody>
      </p:sp>
      <p:sp>
        <p:nvSpPr>
          <p:cNvPr id="18" name="Rectangle 17">
            <a:extLst>
              <a:ext uri="{FF2B5EF4-FFF2-40B4-BE49-F238E27FC236}">
                <a16:creationId xmlns:a16="http://schemas.microsoft.com/office/drawing/2014/main" id="{A52712EA-A13F-3C44-089D-944CCA5ED7C5}"/>
              </a:ext>
            </a:extLst>
          </p:cNvPr>
          <p:cNvSpPr/>
          <p:nvPr/>
        </p:nvSpPr>
        <p:spPr>
          <a:xfrm>
            <a:off x="7120666" y="93493"/>
            <a:ext cx="902876"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Example</a:t>
            </a:r>
          </a:p>
        </p:txBody>
      </p:sp>
      <p:sp>
        <p:nvSpPr>
          <p:cNvPr id="19" name="Rectangle 18">
            <a:extLst>
              <a:ext uri="{FF2B5EF4-FFF2-40B4-BE49-F238E27FC236}">
                <a16:creationId xmlns:a16="http://schemas.microsoft.com/office/drawing/2014/main" id="{B794953C-36C4-6944-A4F5-A8D56AD3F7E3}"/>
              </a:ext>
            </a:extLst>
          </p:cNvPr>
          <p:cNvSpPr/>
          <p:nvPr/>
        </p:nvSpPr>
        <p:spPr>
          <a:xfrm>
            <a:off x="4928715" y="93998"/>
            <a:ext cx="1877373"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Operational risk</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p:cNvSpPr txBox="1">
            <a:spLocks/>
          </p:cNvSpPr>
          <p:nvPr/>
        </p:nvSpPr>
        <p:spPr>
          <a:xfrm>
            <a:off x="1981200" y="2945076"/>
            <a:ext cx="8229600" cy="1493348"/>
          </a:xfrm>
          <a:prstGeom prst="rect">
            <a:avLst/>
          </a:prstGeom>
        </p:spPr>
        <p:txBody>
          <a:bodyPr vert="horz"/>
          <a:lstStyle>
            <a:lvl1pPr algn="ctr" defTabSz="457200" rtl="0" eaLnBrk="1" latinLnBrk="0" hangingPunct="1">
              <a:spcBef>
                <a:spcPct val="0"/>
              </a:spcBef>
              <a:buNone/>
              <a:defRPr sz="2400" b="0" kern="1200" baseline="0">
                <a:solidFill>
                  <a:srgbClr val="595959"/>
                </a:solidFill>
                <a:latin typeface="+mj-lt"/>
                <a:ea typeface="+mj-ea"/>
                <a:cs typeface="+mj-cs"/>
              </a:defRPr>
            </a:lvl1pPr>
          </a:lstStyle>
          <a:p>
            <a:r>
              <a:rPr lang="en-US" sz="3600" b="1">
                <a:solidFill>
                  <a:srgbClr val="0070C0"/>
                </a:solidFill>
              </a:rPr>
              <a:t>Risk Management</a:t>
            </a:r>
          </a:p>
          <a:p>
            <a:r>
              <a:rPr lang="en-US" sz="3600" b="1">
                <a:solidFill>
                  <a:srgbClr val="0070C0"/>
                </a:solidFill>
              </a:rPr>
              <a:t>Green Climate Fund example</a:t>
            </a:r>
          </a:p>
        </p:txBody>
      </p:sp>
      <p:sp>
        <p:nvSpPr>
          <p:cNvPr id="2" name="Rectangle 9">
            <a:extLst>
              <a:ext uri="{FF2B5EF4-FFF2-40B4-BE49-F238E27FC236}">
                <a16:creationId xmlns:a16="http://schemas.microsoft.com/office/drawing/2014/main" id="{5AEC8B04-D6AF-FA50-F6CB-50902EDBDB4E}"/>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3" name="Connecteur droit 5">
            <a:extLst>
              <a:ext uri="{FF2B5EF4-FFF2-40B4-BE49-F238E27FC236}">
                <a16:creationId xmlns:a16="http://schemas.microsoft.com/office/drawing/2014/main" id="{39BAAB11-BFDD-FCDB-BC4C-6DE6F24C5094}"/>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4" name="Titre 1">
            <a:extLst>
              <a:ext uri="{FF2B5EF4-FFF2-40B4-BE49-F238E27FC236}">
                <a16:creationId xmlns:a16="http://schemas.microsoft.com/office/drawing/2014/main" id="{D007185B-2EFC-E864-C14B-FFA68A1B6D0F}"/>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5" name="Image 8">
            <a:extLst>
              <a:ext uri="{FF2B5EF4-FFF2-40B4-BE49-F238E27FC236}">
                <a16:creationId xmlns:a16="http://schemas.microsoft.com/office/drawing/2014/main" id="{9E4F964D-9E71-3F7F-3B8E-F8B09584A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11" name="Rectangle 9">
            <a:extLst>
              <a:ext uri="{FF2B5EF4-FFF2-40B4-BE49-F238E27FC236}">
                <a16:creationId xmlns:a16="http://schemas.microsoft.com/office/drawing/2014/main" id="{F3E60EA6-A203-7D0F-8FC2-31A7280C8EAF}"/>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13" name="Rectangle 28">
            <a:extLst>
              <a:ext uri="{FF2B5EF4-FFF2-40B4-BE49-F238E27FC236}">
                <a16:creationId xmlns:a16="http://schemas.microsoft.com/office/drawing/2014/main" id="{686A8A1B-E055-61D0-6D8E-00C76949B785}"/>
              </a:ext>
            </a:extLst>
          </p:cNvPr>
          <p:cNvSpPr/>
          <p:nvPr/>
        </p:nvSpPr>
        <p:spPr>
          <a:xfrm rot="2700000">
            <a:off x="7497094" y="433200"/>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14" name="Rectangle 15">
            <a:extLst>
              <a:ext uri="{FF2B5EF4-FFF2-40B4-BE49-F238E27FC236}">
                <a16:creationId xmlns:a16="http://schemas.microsoft.com/office/drawing/2014/main" id="{27E5EB86-A462-CED3-45C9-D66C5831A1AA}"/>
              </a:ext>
            </a:extLst>
          </p:cNvPr>
          <p:cNvSpPr/>
          <p:nvPr/>
        </p:nvSpPr>
        <p:spPr>
          <a:xfrm>
            <a:off x="621109" y="98202"/>
            <a:ext cx="84452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Project</a:t>
            </a:r>
          </a:p>
        </p:txBody>
      </p:sp>
      <p:sp>
        <p:nvSpPr>
          <p:cNvPr id="15" name="Rectangle 13">
            <a:extLst>
              <a:ext uri="{FF2B5EF4-FFF2-40B4-BE49-F238E27FC236}">
                <a16:creationId xmlns:a16="http://schemas.microsoft.com/office/drawing/2014/main" id="{F1E0B4CF-BD77-1547-D457-AD269664CC81}"/>
              </a:ext>
            </a:extLst>
          </p:cNvPr>
          <p:cNvSpPr/>
          <p:nvPr/>
        </p:nvSpPr>
        <p:spPr>
          <a:xfrm>
            <a:off x="2043183" y="97298"/>
            <a:ext cx="442429"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Risk</a:t>
            </a:r>
          </a:p>
        </p:txBody>
      </p:sp>
      <p:sp>
        <p:nvSpPr>
          <p:cNvPr id="16" name="Rectangle 15">
            <a:extLst>
              <a:ext uri="{FF2B5EF4-FFF2-40B4-BE49-F238E27FC236}">
                <a16:creationId xmlns:a16="http://schemas.microsoft.com/office/drawing/2014/main" id="{A04067E8-182A-4F23-1C5D-8AA8C6D61346}"/>
              </a:ext>
            </a:extLst>
          </p:cNvPr>
          <p:cNvSpPr/>
          <p:nvPr/>
        </p:nvSpPr>
        <p:spPr>
          <a:xfrm>
            <a:off x="3012679" y="87543"/>
            <a:ext cx="156453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Financial risk</a:t>
            </a:r>
          </a:p>
        </p:txBody>
      </p:sp>
      <p:sp>
        <p:nvSpPr>
          <p:cNvPr id="17" name="Rectangle 16">
            <a:extLst>
              <a:ext uri="{FF2B5EF4-FFF2-40B4-BE49-F238E27FC236}">
                <a16:creationId xmlns:a16="http://schemas.microsoft.com/office/drawing/2014/main" id="{C052723F-80A0-4361-0F0A-E950FDD567D0}"/>
              </a:ext>
            </a:extLst>
          </p:cNvPr>
          <p:cNvSpPr/>
          <p:nvPr/>
        </p:nvSpPr>
        <p:spPr>
          <a:xfrm>
            <a:off x="7120666" y="93493"/>
            <a:ext cx="902876"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Example</a:t>
            </a:r>
          </a:p>
        </p:txBody>
      </p:sp>
      <p:sp>
        <p:nvSpPr>
          <p:cNvPr id="18" name="Rectangle 17">
            <a:extLst>
              <a:ext uri="{FF2B5EF4-FFF2-40B4-BE49-F238E27FC236}">
                <a16:creationId xmlns:a16="http://schemas.microsoft.com/office/drawing/2014/main" id="{9C4B93FD-43D6-667C-D7BF-1B4A09BCFC5A}"/>
              </a:ext>
            </a:extLst>
          </p:cNvPr>
          <p:cNvSpPr/>
          <p:nvPr/>
        </p:nvSpPr>
        <p:spPr>
          <a:xfrm>
            <a:off x="4928715" y="93998"/>
            <a:ext cx="1877373"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Operational risk</a:t>
            </a:r>
          </a:p>
        </p:txBody>
      </p:sp>
    </p:spTree>
    <p:extLst>
      <p:ext uri="{BB962C8B-B14F-4D97-AF65-F5344CB8AC3E}">
        <p14:creationId xmlns:p14="http://schemas.microsoft.com/office/powerpoint/2010/main" val="62564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143" y="405956"/>
            <a:ext cx="9279151" cy="1465243"/>
          </a:xfrm>
        </p:spPr>
        <p:txBody>
          <a:bodyPr>
            <a:normAutofit/>
          </a:bodyPr>
          <a:lstStyle/>
          <a:p>
            <a:pPr algn="ctr"/>
            <a:r>
              <a:rPr lang="en-GB" sz="4000">
                <a:solidFill>
                  <a:srgbClr val="0070C0"/>
                </a:solidFill>
              </a:rPr>
              <a:t>Basic thinking of climate funds on risk – GCF example</a:t>
            </a:r>
          </a:p>
        </p:txBody>
      </p:sp>
      <p:sp>
        <p:nvSpPr>
          <p:cNvPr id="3" name="Text Placeholder 2"/>
          <p:cNvSpPr>
            <a:spLocks noGrp="1"/>
          </p:cNvSpPr>
          <p:nvPr>
            <p:ph type="body" sz="quarter" idx="10"/>
          </p:nvPr>
        </p:nvSpPr>
        <p:spPr>
          <a:xfrm>
            <a:off x="1788405" y="1251258"/>
            <a:ext cx="8615190" cy="5282814"/>
          </a:xfrm>
        </p:spPr>
        <p:txBody>
          <a:bodyPr>
            <a:noAutofit/>
          </a:bodyPr>
          <a:lstStyle/>
          <a:p>
            <a:r>
              <a:rPr lang="en-GB" sz="2400" u="sng"/>
              <a:t>On the one hand: </a:t>
            </a:r>
          </a:p>
          <a:p>
            <a:pPr marL="342900" indent="-342900"/>
            <a:r>
              <a:rPr lang="en-GB" sz="2400"/>
              <a:t>GCF is explicitly </a:t>
            </a:r>
            <a:r>
              <a:rPr lang="en-GB" sz="2400" b="1"/>
              <a:t>risk willing</a:t>
            </a:r>
          </a:p>
          <a:p>
            <a:pPr marL="342900" indent="-342900"/>
            <a:endParaRPr lang="en-GB" sz="2400" b="1"/>
          </a:p>
          <a:p>
            <a:pPr marL="342900" indent="-342900"/>
            <a:r>
              <a:rPr lang="en-GB" sz="2400"/>
              <a:t>GCF seeks to </a:t>
            </a:r>
            <a:r>
              <a:rPr lang="en-GB" sz="2400" b="1"/>
              <a:t>de-risk climate investments</a:t>
            </a:r>
            <a:r>
              <a:rPr lang="en-GB" sz="2400"/>
              <a:t>, </a:t>
            </a:r>
            <a:r>
              <a:rPr lang="en-GB" sz="2400" err="1"/>
              <a:t>ie</a:t>
            </a:r>
            <a:r>
              <a:rPr lang="en-GB" sz="2400"/>
              <a:t> transfer the risk of investments from unwilling investor to GCF, thereby attracting investors and enabling the investment to take place</a:t>
            </a:r>
          </a:p>
          <a:p>
            <a:endParaRPr lang="en-GB" sz="2400"/>
          </a:p>
          <a:p>
            <a:r>
              <a:rPr lang="en-GB" sz="2400" u="sng"/>
              <a:t>On the other hand: </a:t>
            </a:r>
            <a:endParaRPr lang="en-GB" sz="2400" b="1" u="sng"/>
          </a:p>
          <a:p>
            <a:pPr marL="342900" indent="-342900"/>
            <a:r>
              <a:rPr lang="en-GB" sz="2400" b="1"/>
              <a:t>GCF has high integrity and zero tolerance </a:t>
            </a:r>
            <a:r>
              <a:rPr lang="en-GB" sz="2400"/>
              <a:t>for prohibited practices etc. </a:t>
            </a:r>
          </a:p>
          <a:p>
            <a:endParaRPr lang="en-GB" sz="2400" b="1"/>
          </a:p>
          <a:p>
            <a:r>
              <a:rPr lang="en-GB" sz="2400" b="1"/>
              <a:t>Risk management practices, including at the project level</a:t>
            </a:r>
            <a:endParaRPr lang="en-GB" sz="2400"/>
          </a:p>
        </p:txBody>
      </p:sp>
      <p:sp>
        <p:nvSpPr>
          <p:cNvPr id="4" name="Rectangle 9">
            <a:extLst>
              <a:ext uri="{FF2B5EF4-FFF2-40B4-BE49-F238E27FC236}">
                <a16:creationId xmlns:a16="http://schemas.microsoft.com/office/drawing/2014/main" id="{3A37A485-8FBD-F5CB-BAFD-3BB14872F17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5" name="Connecteur droit 5">
            <a:extLst>
              <a:ext uri="{FF2B5EF4-FFF2-40B4-BE49-F238E27FC236}">
                <a16:creationId xmlns:a16="http://schemas.microsoft.com/office/drawing/2014/main" id="{3F1F6EB5-2679-A9F8-0A59-0EAA8A73DE3F}"/>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6" name="Titre 1">
            <a:extLst>
              <a:ext uri="{FF2B5EF4-FFF2-40B4-BE49-F238E27FC236}">
                <a16:creationId xmlns:a16="http://schemas.microsoft.com/office/drawing/2014/main" id="{3C02E5B0-F014-1A85-BD84-1C191530960E}"/>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7" name="Image 8">
            <a:extLst>
              <a:ext uri="{FF2B5EF4-FFF2-40B4-BE49-F238E27FC236}">
                <a16:creationId xmlns:a16="http://schemas.microsoft.com/office/drawing/2014/main" id="{F7D59A29-77BB-B69E-9FDA-21BD0439C8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13" name="Rectangle 28">
            <a:extLst>
              <a:ext uri="{FF2B5EF4-FFF2-40B4-BE49-F238E27FC236}">
                <a16:creationId xmlns:a16="http://schemas.microsoft.com/office/drawing/2014/main" id="{31C13DF8-3F47-590A-30DE-803C8FBE3401}"/>
              </a:ext>
            </a:extLst>
          </p:cNvPr>
          <p:cNvSpPr/>
          <p:nvPr/>
        </p:nvSpPr>
        <p:spPr>
          <a:xfrm rot="2700000">
            <a:off x="7497094" y="433200"/>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14" name="Rectangle 15">
            <a:extLst>
              <a:ext uri="{FF2B5EF4-FFF2-40B4-BE49-F238E27FC236}">
                <a16:creationId xmlns:a16="http://schemas.microsoft.com/office/drawing/2014/main" id="{1B3B142E-B52F-9C6F-3C4A-B7FC3B5EA61C}"/>
              </a:ext>
            </a:extLst>
          </p:cNvPr>
          <p:cNvSpPr/>
          <p:nvPr/>
        </p:nvSpPr>
        <p:spPr>
          <a:xfrm>
            <a:off x="621109" y="98202"/>
            <a:ext cx="84452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Project</a:t>
            </a:r>
          </a:p>
        </p:txBody>
      </p:sp>
      <p:sp>
        <p:nvSpPr>
          <p:cNvPr id="15" name="Rectangle 13">
            <a:extLst>
              <a:ext uri="{FF2B5EF4-FFF2-40B4-BE49-F238E27FC236}">
                <a16:creationId xmlns:a16="http://schemas.microsoft.com/office/drawing/2014/main" id="{A7904263-FCD9-68DD-4A5E-D1299A77EE9F}"/>
              </a:ext>
            </a:extLst>
          </p:cNvPr>
          <p:cNvSpPr/>
          <p:nvPr/>
        </p:nvSpPr>
        <p:spPr>
          <a:xfrm>
            <a:off x="2043183" y="97298"/>
            <a:ext cx="442429"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Risk</a:t>
            </a:r>
          </a:p>
        </p:txBody>
      </p:sp>
      <p:sp>
        <p:nvSpPr>
          <p:cNvPr id="16" name="Rectangle 15">
            <a:extLst>
              <a:ext uri="{FF2B5EF4-FFF2-40B4-BE49-F238E27FC236}">
                <a16:creationId xmlns:a16="http://schemas.microsoft.com/office/drawing/2014/main" id="{B2A397A8-FFFB-24F6-D5E4-38F37F220CC0}"/>
              </a:ext>
            </a:extLst>
          </p:cNvPr>
          <p:cNvSpPr/>
          <p:nvPr/>
        </p:nvSpPr>
        <p:spPr>
          <a:xfrm>
            <a:off x="3012679" y="87543"/>
            <a:ext cx="156453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Financial risk</a:t>
            </a:r>
          </a:p>
        </p:txBody>
      </p:sp>
      <p:sp>
        <p:nvSpPr>
          <p:cNvPr id="17" name="Rectangle 16">
            <a:extLst>
              <a:ext uri="{FF2B5EF4-FFF2-40B4-BE49-F238E27FC236}">
                <a16:creationId xmlns:a16="http://schemas.microsoft.com/office/drawing/2014/main" id="{2E2172C7-815D-A3C6-1A42-239FB315DE17}"/>
              </a:ext>
            </a:extLst>
          </p:cNvPr>
          <p:cNvSpPr/>
          <p:nvPr/>
        </p:nvSpPr>
        <p:spPr>
          <a:xfrm>
            <a:off x="7120666" y="93493"/>
            <a:ext cx="902876"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Example</a:t>
            </a:r>
          </a:p>
        </p:txBody>
      </p:sp>
      <p:sp>
        <p:nvSpPr>
          <p:cNvPr id="18" name="Rectangle 17">
            <a:extLst>
              <a:ext uri="{FF2B5EF4-FFF2-40B4-BE49-F238E27FC236}">
                <a16:creationId xmlns:a16="http://schemas.microsoft.com/office/drawing/2014/main" id="{86F65BD8-A147-386C-104A-657E42EB7249}"/>
              </a:ext>
            </a:extLst>
          </p:cNvPr>
          <p:cNvSpPr/>
          <p:nvPr/>
        </p:nvSpPr>
        <p:spPr>
          <a:xfrm>
            <a:off x="4928715" y="93998"/>
            <a:ext cx="1877373"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Operational risk</a:t>
            </a:r>
          </a:p>
        </p:txBody>
      </p:sp>
    </p:spTree>
    <p:extLst>
      <p:ext uri="{BB962C8B-B14F-4D97-AF65-F5344CB8AC3E}">
        <p14:creationId xmlns:p14="http://schemas.microsoft.com/office/powerpoint/2010/main" val="1204235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918" y="595248"/>
            <a:ext cx="10014332" cy="1028791"/>
          </a:xfrm>
        </p:spPr>
        <p:txBody>
          <a:bodyPr>
            <a:normAutofit fontScale="90000"/>
          </a:bodyPr>
          <a:lstStyle/>
          <a:p>
            <a:pPr algn="ctr"/>
            <a:r>
              <a:rPr lang="en-GB"/>
              <a:t>  </a:t>
            </a:r>
            <a:r>
              <a:rPr lang="en-GB" sz="4000">
                <a:solidFill>
                  <a:srgbClr val="0070C0"/>
                </a:solidFill>
              </a:rPr>
              <a:t>GCF concept note and funding proposal </a:t>
            </a:r>
            <a:br>
              <a:rPr lang="en-GB" sz="4000">
                <a:solidFill>
                  <a:srgbClr val="0070C0"/>
                </a:solidFill>
              </a:rPr>
            </a:br>
            <a:r>
              <a:rPr lang="en-GB" sz="4000">
                <a:solidFill>
                  <a:srgbClr val="0070C0"/>
                </a:solidFill>
              </a:rPr>
              <a:t>on risks</a:t>
            </a:r>
          </a:p>
        </p:txBody>
      </p:sp>
      <p:sp>
        <p:nvSpPr>
          <p:cNvPr id="3" name="Text Placeholder 2"/>
          <p:cNvSpPr>
            <a:spLocks noGrp="1"/>
          </p:cNvSpPr>
          <p:nvPr>
            <p:ph type="body" sz="quarter" idx="10"/>
          </p:nvPr>
        </p:nvSpPr>
        <p:spPr>
          <a:xfrm>
            <a:off x="1981200" y="1539784"/>
            <a:ext cx="8339768" cy="5081285"/>
          </a:xfrm>
        </p:spPr>
        <p:txBody>
          <a:bodyPr/>
          <a:lstStyle/>
          <a:p>
            <a:r>
              <a:rPr lang="en-GB" b="1"/>
              <a:t>Concept note: </a:t>
            </a:r>
            <a:r>
              <a:rPr lang="en-GB" i="1"/>
              <a:t>"Please provide a brief overview of the key financial and operational risks and any mitigation measures identified at this stage". </a:t>
            </a:r>
          </a:p>
          <a:p>
            <a:r>
              <a:rPr lang="en-GB" b="1"/>
              <a:t>Funding Proposal: </a:t>
            </a:r>
            <a:r>
              <a:rPr lang="en-GB"/>
              <a:t>(much more guidance in manual)</a:t>
            </a:r>
          </a:p>
          <a:p>
            <a:endParaRPr lang="en-GB"/>
          </a:p>
          <a:p>
            <a:endParaRPr lang="en-GB"/>
          </a:p>
          <a:p>
            <a:endParaRPr lang="en-GB"/>
          </a:p>
          <a:p>
            <a:endParaRPr lang="en-GB"/>
          </a:p>
        </p:txBody>
      </p:sp>
      <p:pic>
        <p:nvPicPr>
          <p:cNvPr id="4" name="Picture 3"/>
          <p:cNvPicPr>
            <a:picLocks noChangeAspect="1"/>
          </p:cNvPicPr>
          <p:nvPr/>
        </p:nvPicPr>
        <p:blipFill>
          <a:blip r:embed="rId3"/>
          <a:stretch>
            <a:fillRect/>
          </a:stretch>
        </p:blipFill>
        <p:spPr>
          <a:xfrm>
            <a:off x="1898574" y="2605549"/>
            <a:ext cx="8192877" cy="3718133"/>
          </a:xfrm>
          <a:prstGeom prst="rect">
            <a:avLst/>
          </a:prstGeom>
        </p:spPr>
      </p:pic>
      <p:sp>
        <p:nvSpPr>
          <p:cNvPr id="5" name="Rectangle 9">
            <a:extLst>
              <a:ext uri="{FF2B5EF4-FFF2-40B4-BE49-F238E27FC236}">
                <a16:creationId xmlns:a16="http://schemas.microsoft.com/office/drawing/2014/main" id="{E6FE46BD-C6B2-44D1-3ACD-A4C14A3142C9}"/>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6" name="Connecteur droit 5">
            <a:extLst>
              <a:ext uri="{FF2B5EF4-FFF2-40B4-BE49-F238E27FC236}">
                <a16:creationId xmlns:a16="http://schemas.microsoft.com/office/drawing/2014/main" id="{0C4A3FBA-AD94-C7A7-D499-559C67A9EEF8}"/>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7" name="Titre 1">
            <a:extLst>
              <a:ext uri="{FF2B5EF4-FFF2-40B4-BE49-F238E27FC236}">
                <a16:creationId xmlns:a16="http://schemas.microsoft.com/office/drawing/2014/main" id="{46954E95-8DB9-F847-B6EC-BAC3037170D0}"/>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8" name="Image 8">
            <a:extLst>
              <a:ext uri="{FF2B5EF4-FFF2-40B4-BE49-F238E27FC236}">
                <a16:creationId xmlns:a16="http://schemas.microsoft.com/office/drawing/2014/main" id="{1AF73C54-8BEB-09FE-D07B-E783C7BE0E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14" name="Rectangle 28">
            <a:extLst>
              <a:ext uri="{FF2B5EF4-FFF2-40B4-BE49-F238E27FC236}">
                <a16:creationId xmlns:a16="http://schemas.microsoft.com/office/drawing/2014/main" id="{1254A48A-A8B3-0A62-8CBE-E485D5E9E2F8}"/>
              </a:ext>
            </a:extLst>
          </p:cNvPr>
          <p:cNvSpPr/>
          <p:nvPr/>
        </p:nvSpPr>
        <p:spPr>
          <a:xfrm rot="2700000">
            <a:off x="7497094" y="433200"/>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15" name="Rectangle 15">
            <a:extLst>
              <a:ext uri="{FF2B5EF4-FFF2-40B4-BE49-F238E27FC236}">
                <a16:creationId xmlns:a16="http://schemas.microsoft.com/office/drawing/2014/main" id="{E7CB2E4F-498D-BD35-E60E-251144FCA9C1}"/>
              </a:ext>
            </a:extLst>
          </p:cNvPr>
          <p:cNvSpPr/>
          <p:nvPr/>
        </p:nvSpPr>
        <p:spPr>
          <a:xfrm>
            <a:off x="621109" y="98202"/>
            <a:ext cx="84452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Project</a:t>
            </a:r>
          </a:p>
        </p:txBody>
      </p:sp>
      <p:sp>
        <p:nvSpPr>
          <p:cNvPr id="16" name="Rectangle 13">
            <a:extLst>
              <a:ext uri="{FF2B5EF4-FFF2-40B4-BE49-F238E27FC236}">
                <a16:creationId xmlns:a16="http://schemas.microsoft.com/office/drawing/2014/main" id="{5E26257A-A52B-FF23-5488-2BE81FA5B0D7}"/>
              </a:ext>
            </a:extLst>
          </p:cNvPr>
          <p:cNvSpPr/>
          <p:nvPr/>
        </p:nvSpPr>
        <p:spPr>
          <a:xfrm>
            <a:off x="2043183" y="97298"/>
            <a:ext cx="442429"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Risk</a:t>
            </a:r>
          </a:p>
        </p:txBody>
      </p:sp>
      <p:sp>
        <p:nvSpPr>
          <p:cNvPr id="17" name="Rectangle 16">
            <a:extLst>
              <a:ext uri="{FF2B5EF4-FFF2-40B4-BE49-F238E27FC236}">
                <a16:creationId xmlns:a16="http://schemas.microsoft.com/office/drawing/2014/main" id="{461DB4D7-3855-C93E-DF66-3306F4451761}"/>
              </a:ext>
            </a:extLst>
          </p:cNvPr>
          <p:cNvSpPr/>
          <p:nvPr/>
        </p:nvSpPr>
        <p:spPr>
          <a:xfrm>
            <a:off x="3012679" y="87543"/>
            <a:ext cx="156453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Financial risk</a:t>
            </a:r>
          </a:p>
        </p:txBody>
      </p:sp>
      <p:sp>
        <p:nvSpPr>
          <p:cNvPr id="18" name="Rectangle 17">
            <a:extLst>
              <a:ext uri="{FF2B5EF4-FFF2-40B4-BE49-F238E27FC236}">
                <a16:creationId xmlns:a16="http://schemas.microsoft.com/office/drawing/2014/main" id="{8E7B29BA-DDFC-A6E2-6BC9-A073BEDADC1B}"/>
              </a:ext>
            </a:extLst>
          </p:cNvPr>
          <p:cNvSpPr/>
          <p:nvPr/>
        </p:nvSpPr>
        <p:spPr>
          <a:xfrm>
            <a:off x="7120666" y="93493"/>
            <a:ext cx="902876"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Example</a:t>
            </a:r>
          </a:p>
        </p:txBody>
      </p:sp>
      <p:sp>
        <p:nvSpPr>
          <p:cNvPr id="19" name="Rectangle 18">
            <a:extLst>
              <a:ext uri="{FF2B5EF4-FFF2-40B4-BE49-F238E27FC236}">
                <a16:creationId xmlns:a16="http://schemas.microsoft.com/office/drawing/2014/main" id="{A99019AF-2E5A-6461-37D0-B79167F35B8A}"/>
              </a:ext>
            </a:extLst>
          </p:cNvPr>
          <p:cNvSpPr/>
          <p:nvPr/>
        </p:nvSpPr>
        <p:spPr>
          <a:xfrm>
            <a:off x="4928715" y="93998"/>
            <a:ext cx="1877373"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Operational risk</a:t>
            </a:r>
          </a:p>
        </p:txBody>
      </p:sp>
    </p:spTree>
    <p:extLst>
      <p:ext uri="{BB962C8B-B14F-4D97-AF65-F5344CB8AC3E}">
        <p14:creationId xmlns:p14="http://schemas.microsoft.com/office/powerpoint/2010/main" val="1676658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69400-B6D9-C9A2-2245-1EB89B4DFACC}"/>
              </a:ext>
            </a:extLst>
          </p:cNvPr>
          <p:cNvSpPr>
            <a:spLocks noGrp="1"/>
          </p:cNvSpPr>
          <p:nvPr>
            <p:ph type="title"/>
          </p:nvPr>
        </p:nvSpPr>
        <p:spPr>
          <a:xfrm>
            <a:off x="457200" y="449494"/>
            <a:ext cx="10972800" cy="768662"/>
          </a:xfrm>
        </p:spPr>
        <p:txBody>
          <a:bodyPr>
            <a:normAutofit/>
          </a:bodyPr>
          <a:lstStyle/>
          <a:p>
            <a:r>
              <a:rPr lang="en-GB" sz="3600">
                <a:solidFill>
                  <a:srgbClr val="0070C0"/>
                </a:solidFill>
              </a:rPr>
              <a:t>Defining risk</a:t>
            </a:r>
          </a:p>
        </p:txBody>
      </p:sp>
      <p:sp>
        <p:nvSpPr>
          <p:cNvPr id="6" name="TextBox 5">
            <a:extLst>
              <a:ext uri="{FF2B5EF4-FFF2-40B4-BE49-F238E27FC236}">
                <a16:creationId xmlns:a16="http://schemas.microsoft.com/office/drawing/2014/main" id="{EF686522-DECB-A798-C485-6FD580F533D1}"/>
              </a:ext>
            </a:extLst>
          </p:cNvPr>
          <p:cNvSpPr txBox="1"/>
          <p:nvPr/>
        </p:nvSpPr>
        <p:spPr>
          <a:xfrm>
            <a:off x="457200" y="1183360"/>
            <a:ext cx="10868526" cy="1077218"/>
          </a:xfrm>
          <a:prstGeom prst="rect">
            <a:avLst/>
          </a:prstGeom>
          <a:noFill/>
        </p:spPr>
        <p:txBody>
          <a:bodyPr wrap="square" rtlCol="0">
            <a:spAutoFit/>
          </a:bodyPr>
          <a:lstStyle/>
          <a:p>
            <a:r>
              <a:rPr lang="en-US" sz="3200" b="0" i="0">
                <a:effectLst/>
              </a:rPr>
              <a:t>A project risk is an uncertain event that may occur during a project that may affect the intended project outcome.</a:t>
            </a:r>
            <a:endParaRPr lang="en-GB" sz="3200"/>
          </a:p>
        </p:txBody>
      </p:sp>
      <p:sp>
        <p:nvSpPr>
          <p:cNvPr id="9" name="TextBox 8">
            <a:extLst>
              <a:ext uri="{FF2B5EF4-FFF2-40B4-BE49-F238E27FC236}">
                <a16:creationId xmlns:a16="http://schemas.microsoft.com/office/drawing/2014/main" id="{B55AE5A1-9AB6-DEAF-A7D9-FCB995C3292B}"/>
              </a:ext>
            </a:extLst>
          </p:cNvPr>
          <p:cNvSpPr txBox="1"/>
          <p:nvPr/>
        </p:nvSpPr>
        <p:spPr>
          <a:xfrm>
            <a:off x="457199" y="2394922"/>
            <a:ext cx="10972799" cy="646331"/>
          </a:xfrm>
          <a:prstGeom prst="rect">
            <a:avLst/>
          </a:prstGeom>
          <a:noFill/>
        </p:spPr>
        <p:txBody>
          <a:bodyPr wrap="square">
            <a:spAutoFit/>
          </a:bodyPr>
          <a:lstStyle/>
          <a:p>
            <a:pPr algn="just"/>
            <a:r>
              <a:rPr lang="en-US" i="1"/>
              <a:t>Contrary to our everyday idea of what “risk” means, a project risk could have either a negative or a positive effect on progress towards project objectives.</a:t>
            </a:r>
          </a:p>
        </p:txBody>
      </p:sp>
      <p:pic>
        <p:nvPicPr>
          <p:cNvPr id="11" name="Picture 10" descr="Diagram&#10;&#10;Description automatically generated">
            <a:extLst>
              <a:ext uri="{FF2B5EF4-FFF2-40B4-BE49-F238E27FC236}">
                <a16:creationId xmlns:a16="http://schemas.microsoft.com/office/drawing/2014/main" id="{A1D02B0B-E83F-C6E6-3D70-CB410F4072DA}"/>
              </a:ext>
            </a:extLst>
          </p:cNvPr>
          <p:cNvPicPr>
            <a:picLocks noChangeAspect="1"/>
          </p:cNvPicPr>
          <p:nvPr/>
        </p:nvPicPr>
        <p:blipFill rotWithShape="1">
          <a:blip r:embed="rId3">
            <a:extLst>
              <a:ext uri="{28A0092B-C50C-407E-A947-70E740481C1C}">
                <a14:useLocalDpi xmlns:a14="http://schemas.microsoft.com/office/drawing/2010/main" val="0"/>
              </a:ext>
            </a:extLst>
          </a:blip>
          <a:srcRect l="3583" t="10172" r="4524" b="18350"/>
          <a:stretch/>
        </p:blipFill>
        <p:spPr>
          <a:xfrm>
            <a:off x="8286061" y="4609929"/>
            <a:ext cx="1806666" cy="1517716"/>
          </a:xfrm>
          <a:prstGeom prst="rect">
            <a:avLst/>
          </a:prstGeom>
        </p:spPr>
      </p:pic>
      <p:pic>
        <p:nvPicPr>
          <p:cNvPr id="15" name="Picture 14">
            <a:extLst>
              <a:ext uri="{FF2B5EF4-FFF2-40B4-BE49-F238E27FC236}">
                <a16:creationId xmlns:a16="http://schemas.microsoft.com/office/drawing/2014/main" id="{CEA4C686-6154-1821-4113-412E4565D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7891" y="4609929"/>
            <a:ext cx="2297973" cy="1798577"/>
          </a:xfrm>
          <a:prstGeom prst="rect">
            <a:avLst/>
          </a:prstGeom>
        </p:spPr>
      </p:pic>
      <p:pic>
        <p:nvPicPr>
          <p:cNvPr id="17" name="Picture 16" descr="A picture containing icon&#10;&#10;Description automatically generated">
            <a:extLst>
              <a:ext uri="{FF2B5EF4-FFF2-40B4-BE49-F238E27FC236}">
                <a16:creationId xmlns:a16="http://schemas.microsoft.com/office/drawing/2014/main" id="{FA1270C9-26F0-DDEF-706E-AC125A3AD2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7360" y="3429000"/>
            <a:ext cx="1097280" cy="1097280"/>
          </a:xfrm>
          <a:prstGeom prst="rect">
            <a:avLst/>
          </a:prstGeom>
        </p:spPr>
      </p:pic>
      <p:cxnSp>
        <p:nvCxnSpPr>
          <p:cNvPr id="19" name="Straight Arrow Connector 18">
            <a:extLst>
              <a:ext uri="{FF2B5EF4-FFF2-40B4-BE49-F238E27FC236}">
                <a16:creationId xmlns:a16="http://schemas.microsoft.com/office/drawing/2014/main" id="{D762CEFA-3703-A9E7-4ACD-90CBCAC1EE59}"/>
              </a:ext>
            </a:extLst>
          </p:cNvPr>
          <p:cNvCxnSpPr/>
          <p:nvPr/>
        </p:nvCxnSpPr>
        <p:spPr>
          <a:xfrm flipH="1">
            <a:off x="4348264" y="4319081"/>
            <a:ext cx="1089498" cy="797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4F4CF0A-0F64-A319-3EDF-21860397808D}"/>
              </a:ext>
            </a:extLst>
          </p:cNvPr>
          <p:cNvCxnSpPr>
            <a:cxnSpLocks/>
          </p:cNvCxnSpPr>
          <p:nvPr/>
        </p:nvCxnSpPr>
        <p:spPr>
          <a:xfrm>
            <a:off x="6754238" y="4319081"/>
            <a:ext cx="998707" cy="797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4020657-455A-0B8D-4EE5-93151231CC41}"/>
              </a:ext>
            </a:extLst>
          </p:cNvPr>
          <p:cNvSpPr txBox="1"/>
          <p:nvPr/>
        </p:nvSpPr>
        <p:spPr>
          <a:xfrm>
            <a:off x="3331601" y="4240597"/>
            <a:ext cx="1883140" cy="338554"/>
          </a:xfrm>
          <a:prstGeom prst="rect">
            <a:avLst/>
          </a:prstGeom>
          <a:noFill/>
        </p:spPr>
        <p:txBody>
          <a:bodyPr wrap="square" rtlCol="0">
            <a:spAutoFit/>
          </a:bodyPr>
          <a:lstStyle/>
          <a:p>
            <a:r>
              <a:rPr lang="en-GB" sz="1600" i="1"/>
              <a:t>Negative impact</a:t>
            </a:r>
          </a:p>
        </p:txBody>
      </p:sp>
      <p:sp>
        <p:nvSpPr>
          <p:cNvPr id="25" name="TextBox 24">
            <a:extLst>
              <a:ext uri="{FF2B5EF4-FFF2-40B4-BE49-F238E27FC236}">
                <a16:creationId xmlns:a16="http://schemas.microsoft.com/office/drawing/2014/main" id="{F1BD3530-0C63-7264-2364-6DD57FD848FC}"/>
              </a:ext>
            </a:extLst>
          </p:cNvPr>
          <p:cNvSpPr txBox="1"/>
          <p:nvPr/>
        </p:nvSpPr>
        <p:spPr>
          <a:xfrm>
            <a:off x="7169001" y="4218019"/>
            <a:ext cx="2234119" cy="338554"/>
          </a:xfrm>
          <a:prstGeom prst="rect">
            <a:avLst/>
          </a:prstGeom>
          <a:noFill/>
        </p:spPr>
        <p:txBody>
          <a:bodyPr wrap="square" rtlCol="0">
            <a:spAutoFit/>
          </a:bodyPr>
          <a:lstStyle/>
          <a:p>
            <a:r>
              <a:rPr lang="en-GB" sz="1600" i="1"/>
              <a:t>Positive impact</a:t>
            </a:r>
          </a:p>
        </p:txBody>
      </p:sp>
      <p:sp>
        <p:nvSpPr>
          <p:cNvPr id="3" name="Rectangle 9">
            <a:extLst>
              <a:ext uri="{FF2B5EF4-FFF2-40B4-BE49-F238E27FC236}">
                <a16:creationId xmlns:a16="http://schemas.microsoft.com/office/drawing/2014/main" id="{C87D006D-FB44-2419-F63A-EE5D446CBCF2}"/>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4" name="Connecteur droit 5">
            <a:extLst>
              <a:ext uri="{FF2B5EF4-FFF2-40B4-BE49-F238E27FC236}">
                <a16:creationId xmlns:a16="http://schemas.microsoft.com/office/drawing/2014/main" id="{59617A57-A42C-4F52-5444-26A38609DF69}"/>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5" name="Titre 1">
            <a:extLst>
              <a:ext uri="{FF2B5EF4-FFF2-40B4-BE49-F238E27FC236}">
                <a16:creationId xmlns:a16="http://schemas.microsoft.com/office/drawing/2014/main" id="{313F6459-0197-5E33-9CF4-35C18D8A7ADC}"/>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7" name="Image 8">
            <a:extLst>
              <a:ext uri="{FF2B5EF4-FFF2-40B4-BE49-F238E27FC236}">
                <a16:creationId xmlns:a16="http://schemas.microsoft.com/office/drawing/2014/main" id="{6266DFE5-E80D-3259-0C59-59E2B83872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8" name="Rectangle 28">
            <a:extLst>
              <a:ext uri="{FF2B5EF4-FFF2-40B4-BE49-F238E27FC236}">
                <a16:creationId xmlns:a16="http://schemas.microsoft.com/office/drawing/2014/main" id="{A2A81966-5322-0179-DE93-27535FA5B6AB}"/>
              </a:ext>
            </a:extLst>
          </p:cNvPr>
          <p:cNvSpPr/>
          <p:nvPr/>
        </p:nvSpPr>
        <p:spPr>
          <a:xfrm rot="2700000">
            <a:off x="2189662" y="428152"/>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10" name="Rectangle 15">
            <a:extLst>
              <a:ext uri="{FF2B5EF4-FFF2-40B4-BE49-F238E27FC236}">
                <a16:creationId xmlns:a16="http://schemas.microsoft.com/office/drawing/2014/main" id="{9533DD0B-53D6-110F-D772-F6684A658410}"/>
              </a:ext>
            </a:extLst>
          </p:cNvPr>
          <p:cNvSpPr/>
          <p:nvPr/>
        </p:nvSpPr>
        <p:spPr>
          <a:xfrm>
            <a:off x="621109" y="98202"/>
            <a:ext cx="84452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Project</a:t>
            </a:r>
          </a:p>
        </p:txBody>
      </p:sp>
      <p:sp>
        <p:nvSpPr>
          <p:cNvPr id="12" name="Rectangle 13">
            <a:extLst>
              <a:ext uri="{FF2B5EF4-FFF2-40B4-BE49-F238E27FC236}">
                <a16:creationId xmlns:a16="http://schemas.microsoft.com/office/drawing/2014/main" id="{9C7AC63D-5F5A-CB49-7192-9637415533BF}"/>
              </a:ext>
            </a:extLst>
          </p:cNvPr>
          <p:cNvSpPr/>
          <p:nvPr/>
        </p:nvSpPr>
        <p:spPr>
          <a:xfrm>
            <a:off x="2043183" y="97298"/>
            <a:ext cx="442429"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Risk</a:t>
            </a:r>
          </a:p>
        </p:txBody>
      </p:sp>
      <p:sp>
        <p:nvSpPr>
          <p:cNvPr id="16" name="Rectangle 15">
            <a:extLst>
              <a:ext uri="{FF2B5EF4-FFF2-40B4-BE49-F238E27FC236}">
                <a16:creationId xmlns:a16="http://schemas.microsoft.com/office/drawing/2014/main" id="{3B3A1D5F-FF4C-4891-D2B8-CADBA237287B}"/>
              </a:ext>
            </a:extLst>
          </p:cNvPr>
          <p:cNvSpPr/>
          <p:nvPr/>
        </p:nvSpPr>
        <p:spPr>
          <a:xfrm>
            <a:off x="3005309" y="89305"/>
            <a:ext cx="156453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Financial risk</a:t>
            </a:r>
          </a:p>
        </p:txBody>
      </p:sp>
      <p:sp>
        <p:nvSpPr>
          <p:cNvPr id="18" name="Rectangle 17">
            <a:extLst>
              <a:ext uri="{FF2B5EF4-FFF2-40B4-BE49-F238E27FC236}">
                <a16:creationId xmlns:a16="http://schemas.microsoft.com/office/drawing/2014/main" id="{6585739B-A242-6AC8-2FE2-8E5AC2B352C3}"/>
              </a:ext>
            </a:extLst>
          </p:cNvPr>
          <p:cNvSpPr/>
          <p:nvPr/>
        </p:nvSpPr>
        <p:spPr>
          <a:xfrm>
            <a:off x="7120666" y="93493"/>
            <a:ext cx="902876"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Example</a:t>
            </a:r>
          </a:p>
        </p:txBody>
      </p:sp>
      <p:sp>
        <p:nvSpPr>
          <p:cNvPr id="20" name="Rectangle 19">
            <a:extLst>
              <a:ext uri="{FF2B5EF4-FFF2-40B4-BE49-F238E27FC236}">
                <a16:creationId xmlns:a16="http://schemas.microsoft.com/office/drawing/2014/main" id="{4FDBAFB3-BEB3-855B-59CA-92ED385EEB87}"/>
              </a:ext>
            </a:extLst>
          </p:cNvPr>
          <p:cNvSpPr/>
          <p:nvPr/>
        </p:nvSpPr>
        <p:spPr>
          <a:xfrm>
            <a:off x="4928715" y="93998"/>
            <a:ext cx="1877373"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Operational risk</a:t>
            </a:r>
          </a:p>
        </p:txBody>
      </p:sp>
    </p:spTree>
    <p:extLst>
      <p:ext uri="{BB962C8B-B14F-4D97-AF65-F5344CB8AC3E}">
        <p14:creationId xmlns:p14="http://schemas.microsoft.com/office/powerpoint/2010/main" val="3615600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90224"/>
            <a:ext cx="8229600" cy="2875368"/>
          </a:xfrm>
        </p:spPr>
        <p:txBody>
          <a:bodyPr>
            <a:normAutofit/>
          </a:bodyPr>
          <a:lstStyle/>
          <a:p>
            <a:pPr algn="ctr"/>
            <a:r>
              <a:rPr lang="en-GB" sz="3600">
                <a:solidFill>
                  <a:srgbClr val="0070C0"/>
                </a:solidFill>
              </a:rPr>
              <a:t>How to understand risks from the Fund’s perspective?</a:t>
            </a:r>
          </a:p>
        </p:txBody>
      </p:sp>
      <p:pic>
        <p:nvPicPr>
          <p:cNvPr id="4" name="Picture 3"/>
          <p:cNvPicPr>
            <a:picLocks noChangeAspect="1"/>
          </p:cNvPicPr>
          <p:nvPr/>
        </p:nvPicPr>
        <p:blipFill>
          <a:blip r:embed="rId3"/>
          <a:stretch>
            <a:fillRect/>
          </a:stretch>
        </p:blipFill>
        <p:spPr>
          <a:xfrm>
            <a:off x="1524001" y="3123919"/>
            <a:ext cx="8562975" cy="2047875"/>
          </a:xfrm>
          <a:prstGeom prst="rect">
            <a:avLst/>
          </a:prstGeom>
        </p:spPr>
      </p:pic>
      <p:sp>
        <p:nvSpPr>
          <p:cNvPr id="3" name="Text Placeholder 2"/>
          <p:cNvSpPr>
            <a:spLocks noGrp="1"/>
          </p:cNvSpPr>
          <p:nvPr>
            <p:ph type="body" sz="quarter" idx="10"/>
          </p:nvPr>
        </p:nvSpPr>
        <p:spPr>
          <a:xfrm>
            <a:off x="1981201" y="1528962"/>
            <a:ext cx="8229600" cy="4940663"/>
          </a:xfrm>
        </p:spPr>
        <p:txBody>
          <a:bodyPr>
            <a:normAutofit fontScale="92500" lnSpcReduction="20000"/>
          </a:bodyPr>
          <a:lstStyle/>
          <a:p>
            <a:r>
              <a:rPr lang="en-GB" sz="1800" b="1"/>
              <a:t>Variety of risk categories: </a:t>
            </a:r>
          </a:p>
          <a:p>
            <a:r>
              <a:rPr lang="en-GB" sz="1800"/>
              <a:t>Governance (of project), legal (aspects of project), financial (change in value of asset, unable to pay back), technical and operational (disruption e.g. covid 19, staff turnover), reputational (negative perception that will affect GCF) etc.</a:t>
            </a:r>
          </a:p>
          <a:p>
            <a:endParaRPr lang="en-GB" sz="1800"/>
          </a:p>
          <a:p>
            <a:r>
              <a:rPr lang="en-GB" sz="1800" b="1"/>
              <a:t>Categorising the severity of risks: </a:t>
            </a:r>
            <a:r>
              <a:rPr lang="en-GB" sz="1800" i="1"/>
              <a:t>GCF terminology uses significant, moderate, negligible</a:t>
            </a:r>
          </a:p>
          <a:p>
            <a:endParaRPr lang="en-GB" sz="1800" b="1"/>
          </a:p>
          <a:p>
            <a:endParaRPr lang="en-GB" sz="1800" b="1"/>
          </a:p>
          <a:p>
            <a:endParaRPr lang="en-GB" sz="1800" b="1"/>
          </a:p>
          <a:p>
            <a:endParaRPr lang="en-GB" sz="1800" b="1"/>
          </a:p>
          <a:p>
            <a:endParaRPr lang="en-GB" sz="1800" b="1"/>
          </a:p>
          <a:p>
            <a:endParaRPr lang="en-GB" sz="1800" b="1"/>
          </a:p>
          <a:p>
            <a:pPr marL="0" indent="0">
              <a:buNone/>
            </a:pPr>
            <a:endParaRPr lang="en-GB" sz="1800" b="1"/>
          </a:p>
          <a:p>
            <a:r>
              <a:rPr lang="en-GB" sz="1800" b="1"/>
              <a:t>Responses: </a:t>
            </a:r>
          </a:p>
          <a:p>
            <a:pPr marL="285750" indent="-285750">
              <a:buFontTx/>
              <a:buChar char="-"/>
            </a:pPr>
            <a:r>
              <a:rPr lang="en-GB" sz="1800"/>
              <a:t>prevention (preventing risk from occurring, reducing its impact)</a:t>
            </a:r>
          </a:p>
          <a:p>
            <a:pPr marL="285750" indent="-285750">
              <a:buFontTx/>
              <a:buChar char="-"/>
            </a:pPr>
            <a:r>
              <a:rPr lang="en-GB" sz="1800"/>
              <a:t>contingency response (response when it occurs)</a:t>
            </a:r>
          </a:p>
        </p:txBody>
      </p:sp>
      <p:sp>
        <p:nvSpPr>
          <p:cNvPr id="5" name="Rectangle 9">
            <a:extLst>
              <a:ext uri="{FF2B5EF4-FFF2-40B4-BE49-F238E27FC236}">
                <a16:creationId xmlns:a16="http://schemas.microsoft.com/office/drawing/2014/main" id="{B8DD1D27-D901-36C3-F8D8-2A892B6B42CE}"/>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6" name="Connecteur droit 5">
            <a:extLst>
              <a:ext uri="{FF2B5EF4-FFF2-40B4-BE49-F238E27FC236}">
                <a16:creationId xmlns:a16="http://schemas.microsoft.com/office/drawing/2014/main" id="{BFCAB1F1-5D2B-061E-CCE6-6345F2DB634D}"/>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7" name="Titre 1">
            <a:extLst>
              <a:ext uri="{FF2B5EF4-FFF2-40B4-BE49-F238E27FC236}">
                <a16:creationId xmlns:a16="http://schemas.microsoft.com/office/drawing/2014/main" id="{53DC152F-CAAA-09EA-FE4F-4EB27FFC3A3F}"/>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8" name="Image 8">
            <a:extLst>
              <a:ext uri="{FF2B5EF4-FFF2-40B4-BE49-F238E27FC236}">
                <a16:creationId xmlns:a16="http://schemas.microsoft.com/office/drawing/2014/main" id="{BD854E83-A977-B2FC-3608-5568C650E4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14" name="Rectangle 28">
            <a:extLst>
              <a:ext uri="{FF2B5EF4-FFF2-40B4-BE49-F238E27FC236}">
                <a16:creationId xmlns:a16="http://schemas.microsoft.com/office/drawing/2014/main" id="{E0E4698E-5F26-D00F-6F6E-BFFC562D8B43}"/>
              </a:ext>
            </a:extLst>
          </p:cNvPr>
          <p:cNvSpPr/>
          <p:nvPr/>
        </p:nvSpPr>
        <p:spPr>
          <a:xfrm rot="2700000">
            <a:off x="7497094" y="433200"/>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15" name="Rectangle 15">
            <a:extLst>
              <a:ext uri="{FF2B5EF4-FFF2-40B4-BE49-F238E27FC236}">
                <a16:creationId xmlns:a16="http://schemas.microsoft.com/office/drawing/2014/main" id="{03CE1A81-E130-F37D-87DF-C8A957EF0D07}"/>
              </a:ext>
            </a:extLst>
          </p:cNvPr>
          <p:cNvSpPr/>
          <p:nvPr/>
        </p:nvSpPr>
        <p:spPr>
          <a:xfrm>
            <a:off x="621109" y="98202"/>
            <a:ext cx="84452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Project</a:t>
            </a:r>
          </a:p>
        </p:txBody>
      </p:sp>
      <p:sp>
        <p:nvSpPr>
          <p:cNvPr id="16" name="Rectangle 13">
            <a:extLst>
              <a:ext uri="{FF2B5EF4-FFF2-40B4-BE49-F238E27FC236}">
                <a16:creationId xmlns:a16="http://schemas.microsoft.com/office/drawing/2014/main" id="{BC8741FC-0AF6-4B4A-2718-14C5C1346740}"/>
              </a:ext>
            </a:extLst>
          </p:cNvPr>
          <p:cNvSpPr/>
          <p:nvPr/>
        </p:nvSpPr>
        <p:spPr>
          <a:xfrm>
            <a:off x="2043183" y="97298"/>
            <a:ext cx="442429"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Risk</a:t>
            </a:r>
          </a:p>
        </p:txBody>
      </p:sp>
      <p:sp>
        <p:nvSpPr>
          <p:cNvPr id="17" name="Rectangle 16">
            <a:extLst>
              <a:ext uri="{FF2B5EF4-FFF2-40B4-BE49-F238E27FC236}">
                <a16:creationId xmlns:a16="http://schemas.microsoft.com/office/drawing/2014/main" id="{3EDDDE71-C1AC-3474-CC77-4C43E395891C}"/>
              </a:ext>
            </a:extLst>
          </p:cNvPr>
          <p:cNvSpPr/>
          <p:nvPr/>
        </p:nvSpPr>
        <p:spPr>
          <a:xfrm>
            <a:off x="3012679" y="87543"/>
            <a:ext cx="156453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Financial risk</a:t>
            </a:r>
          </a:p>
        </p:txBody>
      </p:sp>
      <p:sp>
        <p:nvSpPr>
          <p:cNvPr id="18" name="Rectangle 17">
            <a:extLst>
              <a:ext uri="{FF2B5EF4-FFF2-40B4-BE49-F238E27FC236}">
                <a16:creationId xmlns:a16="http://schemas.microsoft.com/office/drawing/2014/main" id="{D33DE187-2511-86EA-A00F-8EFDDC1C5CE9}"/>
              </a:ext>
            </a:extLst>
          </p:cNvPr>
          <p:cNvSpPr/>
          <p:nvPr/>
        </p:nvSpPr>
        <p:spPr>
          <a:xfrm>
            <a:off x="7120666" y="93493"/>
            <a:ext cx="902876"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Example</a:t>
            </a:r>
          </a:p>
        </p:txBody>
      </p:sp>
      <p:sp>
        <p:nvSpPr>
          <p:cNvPr id="19" name="Rectangle 18">
            <a:extLst>
              <a:ext uri="{FF2B5EF4-FFF2-40B4-BE49-F238E27FC236}">
                <a16:creationId xmlns:a16="http://schemas.microsoft.com/office/drawing/2014/main" id="{6FBE6BC9-931E-BC57-7368-AF67612D2577}"/>
              </a:ext>
            </a:extLst>
          </p:cNvPr>
          <p:cNvSpPr/>
          <p:nvPr/>
        </p:nvSpPr>
        <p:spPr>
          <a:xfrm>
            <a:off x="4928715" y="93998"/>
            <a:ext cx="1877373"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Operational risk</a:t>
            </a:r>
          </a:p>
        </p:txBody>
      </p:sp>
    </p:spTree>
    <p:extLst>
      <p:ext uri="{BB962C8B-B14F-4D97-AF65-F5344CB8AC3E}">
        <p14:creationId xmlns:p14="http://schemas.microsoft.com/office/powerpoint/2010/main" val="3398981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641069"/>
            <a:ext cx="8229600" cy="1068636"/>
          </a:xfrm>
        </p:spPr>
        <p:txBody>
          <a:bodyPr>
            <a:normAutofit/>
          </a:bodyPr>
          <a:lstStyle/>
          <a:p>
            <a:pPr algn="ctr"/>
            <a:r>
              <a:rPr lang="en-GB" sz="3600">
                <a:solidFill>
                  <a:srgbClr val="0070C0"/>
                </a:solidFill>
              </a:rPr>
              <a:t>How to cover risk in a concept note?</a:t>
            </a:r>
          </a:p>
        </p:txBody>
      </p:sp>
      <p:sp>
        <p:nvSpPr>
          <p:cNvPr id="3" name="Text Placeholder 2"/>
          <p:cNvSpPr>
            <a:spLocks noGrp="1"/>
          </p:cNvSpPr>
          <p:nvPr>
            <p:ph type="body" sz="quarter" idx="10"/>
          </p:nvPr>
        </p:nvSpPr>
        <p:spPr>
          <a:xfrm>
            <a:off x="1201003" y="1608464"/>
            <a:ext cx="9949218" cy="5012605"/>
          </a:xfrm>
        </p:spPr>
        <p:txBody>
          <a:bodyPr>
            <a:normAutofit/>
          </a:bodyPr>
          <a:lstStyle/>
          <a:p>
            <a:pPr marL="285750" indent="-285750">
              <a:buFontTx/>
              <a:buChar char="-"/>
            </a:pPr>
            <a:r>
              <a:rPr lang="en-GB" sz="2000" b="1"/>
              <a:t>Narrative</a:t>
            </a:r>
            <a:endParaRPr lang="en-GB" sz="2000"/>
          </a:p>
          <a:p>
            <a:pPr marL="285750" indent="-285750">
              <a:buFontTx/>
              <a:buChar char="-"/>
            </a:pPr>
            <a:endParaRPr lang="en-GB" sz="2000"/>
          </a:p>
          <a:p>
            <a:pPr marL="285750" indent="-285750">
              <a:buFontTx/>
              <a:buChar char="-"/>
            </a:pPr>
            <a:r>
              <a:rPr lang="en-GB" sz="2000"/>
              <a:t>Focus on: </a:t>
            </a:r>
            <a:r>
              <a:rPr lang="en-GB" sz="2000" b="1"/>
              <a:t>Operationa</a:t>
            </a:r>
            <a:r>
              <a:rPr lang="en-GB" sz="2000"/>
              <a:t>l  e.g. risk of being unable to implement the project as planned and </a:t>
            </a:r>
            <a:r>
              <a:rPr lang="en-GB" sz="2000" b="1"/>
              <a:t>financial </a:t>
            </a:r>
            <a:r>
              <a:rPr lang="en-GB" sz="2000"/>
              <a:t>risk e.g. risk  of not being able to service the loan, or risk to the business model/case of the project</a:t>
            </a:r>
          </a:p>
          <a:p>
            <a:pPr marL="285750" indent="-285750">
              <a:buFontTx/>
              <a:buChar char="-"/>
            </a:pPr>
            <a:endParaRPr lang="en-GB" sz="2000"/>
          </a:p>
          <a:p>
            <a:pPr marL="285750" indent="-285750">
              <a:buFontTx/>
              <a:buChar char="-"/>
            </a:pPr>
            <a:r>
              <a:rPr lang="en-GB" sz="2000" b="1"/>
              <a:t>Mitigation measures</a:t>
            </a:r>
            <a:r>
              <a:rPr lang="en-GB" sz="2000"/>
              <a:t>: How to counter the risks, avoid or address them if they arise. After mitigation measures - is the risk reduced or disappearing? </a:t>
            </a:r>
          </a:p>
          <a:p>
            <a:pPr marL="285750" indent="-285750">
              <a:buFontTx/>
              <a:buChar char="-"/>
            </a:pPr>
            <a:endParaRPr lang="en-GB" sz="2000"/>
          </a:p>
          <a:p>
            <a:pPr marL="285750" indent="-285750">
              <a:buFontTx/>
              <a:buChar char="-"/>
            </a:pPr>
            <a:r>
              <a:rPr lang="en-GB" sz="2000" b="1"/>
              <a:t>Optional extra </a:t>
            </a:r>
            <a:r>
              <a:rPr lang="en-GB" sz="2000"/>
              <a:t>(usually required in full funding proposal): </a:t>
            </a:r>
            <a:r>
              <a:rPr lang="en-GB" sz="2000" b="1"/>
              <a:t>Probability</a:t>
            </a:r>
            <a:r>
              <a:rPr lang="en-GB" sz="2000"/>
              <a:t> - how likely the risk will come true. </a:t>
            </a:r>
            <a:r>
              <a:rPr lang="en-GB" sz="2000" b="1"/>
              <a:t>Impact </a:t>
            </a:r>
            <a:r>
              <a:rPr lang="en-GB" sz="2000"/>
              <a:t>- how severe the effect  if it comes true</a:t>
            </a:r>
          </a:p>
        </p:txBody>
      </p:sp>
      <p:sp>
        <p:nvSpPr>
          <p:cNvPr id="4" name="Rectangle 9">
            <a:extLst>
              <a:ext uri="{FF2B5EF4-FFF2-40B4-BE49-F238E27FC236}">
                <a16:creationId xmlns:a16="http://schemas.microsoft.com/office/drawing/2014/main" id="{4F431ACA-F2B6-574E-7D54-3329BC90F947}"/>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5" name="Connecteur droit 5">
            <a:extLst>
              <a:ext uri="{FF2B5EF4-FFF2-40B4-BE49-F238E27FC236}">
                <a16:creationId xmlns:a16="http://schemas.microsoft.com/office/drawing/2014/main" id="{FCFC4313-342A-AE7D-E520-CB8F8DD6D462}"/>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6" name="Titre 1">
            <a:extLst>
              <a:ext uri="{FF2B5EF4-FFF2-40B4-BE49-F238E27FC236}">
                <a16:creationId xmlns:a16="http://schemas.microsoft.com/office/drawing/2014/main" id="{1AD5290A-2CC5-6780-9699-95F2C235B05A}"/>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7" name="Image 8">
            <a:extLst>
              <a:ext uri="{FF2B5EF4-FFF2-40B4-BE49-F238E27FC236}">
                <a16:creationId xmlns:a16="http://schemas.microsoft.com/office/drawing/2014/main" id="{85DC2373-2998-D8B5-34AE-D52AA0FAF5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13" name="Rectangle 28">
            <a:extLst>
              <a:ext uri="{FF2B5EF4-FFF2-40B4-BE49-F238E27FC236}">
                <a16:creationId xmlns:a16="http://schemas.microsoft.com/office/drawing/2014/main" id="{AC6A5D98-0A16-D15E-FF6E-67A6C3D85745}"/>
              </a:ext>
            </a:extLst>
          </p:cNvPr>
          <p:cNvSpPr/>
          <p:nvPr/>
        </p:nvSpPr>
        <p:spPr>
          <a:xfrm rot="2700000">
            <a:off x="7497094" y="433200"/>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14" name="Rectangle 15">
            <a:extLst>
              <a:ext uri="{FF2B5EF4-FFF2-40B4-BE49-F238E27FC236}">
                <a16:creationId xmlns:a16="http://schemas.microsoft.com/office/drawing/2014/main" id="{AF673D18-3919-FFB7-929E-271DBDCEEC4A}"/>
              </a:ext>
            </a:extLst>
          </p:cNvPr>
          <p:cNvSpPr/>
          <p:nvPr/>
        </p:nvSpPr>
        <p:spPr>
          <a:xfrm>
            <a:off x="621109" y="98202"/>
            <a:ext cx="84452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Project</a:t>
            </a:r>
          </a:p>
        </p:txBody>
      </p:sp>
      <p:sp>
        <p:nvSpPr>
          <p:cNvPr id="15" name="Rectangle 13">
            <a:extLst>
              <a:ext uri="{FF2B5EF4-FFF2-40B4-BE49-F238E27FC236}">
                <a16:creationId xmlns:a16="http://schemas.microsoft.com/office/drawing/2014/main" id="{26E8605C-FE0F-8158-0D20-948DBE5345B8}"/>
              </a:ext>
            </a:extLst>
          </p:cNvPr>
          <p:cNvSpPr/>
          <p:nvPr/>
        </p:nvSpPr>
        <p:spPr>
          <a:xfrm>
            <a:off x="2043183" y="97298"/>
            <a:ext cx="442429"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Risk</a:t>
            </a:r>
          </a:p>
        </p:txBody>
      </p:sp>
      <p:sp>
        <p:nvSpPr>
          <p:cNvPr id="16" name="Rectangle 15">
            <a:extLst>
              <a:ext uri="{FF2B5EF4-FFF2-40B4-BE49-F238E27FC236}">
                <a16:creationId xmlns:a16="http://schemas.microsoft.com/office/drawing/2014/main" id="{B1CEFB73-377F-571A-5A66-E1319AE313D3}"/>
              </a:ext>
            </a:extLst>
          </p:cNvPr>
          <p:cNvSpPr/>
          <p:nvPr/>
        </p:nvSpPr>
        <p:spPr>
          <a:xfrm>
            <a:off x="3012679" y="87543"/>
            <a:ext cx="156453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Financial risk</a:t>
            </a:r>
          </a:p>
        </p:txBody>
      </p:sp>
      <p:sp>
        <p:nvSpPr>
          <p:cNvPr id="17" name="Rectangle 16">
            <a:extLst>
              <a:ext uri="{FF2B5EF4-FFF2-40B4-BE49-F238E27FC236}">
                <a16:creationId xmlns:a16="http://schemas.microsoft.com/office/drawing/2014/main" id="{36221B4B-AD2C-B550-6C62-D6E34864A049}"/>
              </a:ext>
            </a:extLst>
          </p:cNvPr>
          <p:cNvSpPr/>
          <p:nvPr/>
        </p:nvSpPr>
        <p:spPr>
          <a:xfrm>
            <a:off x="7120666" y="93493"/>
            <a:ext cx="902876"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Example</a:t>
            </a:r>
          </a:p>
        </p:txBody>
      </p:sp>
      <p:sp>
        <p:nvSpPr>
          <p:cNvPr id="18" name="Rectangle 17">
            <a:extLst>
              <a:ext uri="{FF2B5EF4-FFF2-40B4-BE49-F238E27FC236}">
                <a16:creationId xmlns:a16="http://schemas.microsoft.com/office/drawing/2014/main" id="{0A7FC40D-96C9-B428-7FC7-6BD35D772977}"/>
              </a:ext>
            </a:extLst>
          </p:cNvPr>
          <p:cNvSpPr/>
          <p:nvPr/>
        </p:nvSpPr>
        <p:spPr>
          <a:xfrm>
            <a:off x="4928715" y="93998"/>
            <a:ext cx="1877373"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Operational risk</a:t>
            </a:r>
          </a:p>
        </p:txBody>
      </p:sp>
    </p:spTree>
    <p:extLst>
      <p:ext uri="{BB962C8B-B14F-4D97-AF65-F5344CB8AC3E}">
        <p14:creationId xmlns:p14="http://schemas.microsoft.com/office/powerpoint/2010/main" val="2758402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71C924-5208-70FF-AEFD-6689DE134105}"/>
              </a:ext>
            </a:extLst>
          </p:cNvPr>
          <p:cNvSpPr/>
          <p:nvPr/>
        </p:nvSpPr>
        <p:spPr>
          <a:xfrm>
            <a:off x="0" y="-12197"/>
            <a:ext cx="12192000" cy="6870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el 6"/>
          <p:cNvSpPr txBox="1">
            <a:spLocks/>
          </p:cNvSpPr>
          <p:nvPr/>
        </p:nvSpPr>
        <p:spPr>
          <a:xfrm>
            <a:off x="1147661" y="1204406"/>
            <a:ext cx="9896677" cy="160206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mn-lt"/>
                <a:cs typeface="Arial" panose="020B0604020202020204" pitchFamily="34" charset="0"/>
              </a:rPr>
              <a:t>Thank you for contributing to a brighter future </a:t>
            </a:r>
          </a:p>
        </p:txBody>
      </p:sp>
      <p:pic>
        <p:nvPicPr>
          <p:cNvPr id="17" name="Billede 16">
            <a:extLst>
              <a:ext uri="{FF2B5EF4-FFF2-40B4-BE49-F238E27FC236}">
                <a16:creationId xmlns:a16="http://schemas.microsoft.com/office/drawing/2014/main" id="{4D7ED36B-A58F-C94E-2C72-AA6D0F15DD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33533" y="5947418"/>
            <a:ext cx="2049048" cy="660815"/>
          </a:xfrm>
          <a:prstGeom prst="rect">
            <a:avLst/>
          </a:prstGeom>
        </p:spPr>
      </p:pic>
      <p:pic>
        <p:nvPicPr>
          <p:cNvPr id="3" name="Image 9">
            <a:extLst>
              <a:ext uri="{FF2B5EF4-FFF2-40B4-BE49-F238E27FC236}">
                <a16:creationId xmlns:a16="http://schemas.microsoft.com/office/drawing/2014/main" id="{6D4E1E25-6381-BA95-6274-60D4A872C5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1736" y="-469692"/>
            <a:ext cx="1774508" cy="1774508"/>
          </a:xfrm>
          <a:prstGeom prst="rect">
            <a:avLst/>
          </a:prstGeom>
        </p:spPr>
      </p:pic>
      <p:grpSp>
        <p:nvGrpSpPr>
          <p:cNvPr id="4" name="Groupe 16">
            <a:extLst>
              <a:ext uri="{FF2B5EF4-FFF2-40B4-BE49-F238E27FC236}">
                <a16:creationId xmlns:a16="http://schemas.microsoft.com/office/drawing/2014/main" id="{E76AE0C7-89D3-2E69-256B-3754AF7A2E3F}"/>
              </a:ext>
            </a:extLst>
          </p:cNvPr>
          <p:cNvGrpSpPr/>
          <p:nvPr/>
        </p:nvGrpSpPr>
        <p:grpSpPr>
          <a:xfrm>
            <a:off x="7409070" y="5797755"/>
            <a:ext cx="2171052" cy="974144"/>
            <a:chOff x="578498" y="4767886"/>
            <a:chExt cx="2762250" cy="1239413"/>
          </a:xfrm>
        </p:grpSpPr>
        <p:sp>
          <p:nvSpPr>
            <p:cNvPr id="5" name="Sous-titre 2">
              <a:extLst>
                <a:ext uri="{FF2B5EF4-FFF2-40B4-BE49-F238E27FC236}">
                  <a16:creationId xmlns:a16="http://schemas.microsoft.com/office/drawing/2014/main" id="{F8B453B1-7860-5F81-F90E-676BA40C604F}"/>
                </a:ext>
              </a:extLst>
            </p:cNvPr>
            <p:cNvSpPr txBox="1">
              <a:spLocks/>
            </p:cNvSpPr>
            <p:nvPr/>
          </p:nvSpPr>
          <p:spPr>
            <a:xfrm>
              <a:off x="578498" y="5860695"/>
              <a:ext cx="2541774" cy="146604"/>
            </a:xfrm>
            <a:prstGeom prst="rect">
              <a:avLst/>
            </a:prstGeom>
          </p:spPr>
          <p:txBody>
            <a:bodyPr vert="horz" lIns="0" tIns="0" rIns="0" bIns="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100">
                  <a:latin typeface="Roboto Condensed" panose="02000000000000000000" pitchFamily="2" charset="0"/>
                  <a:ea typeface="Roboto Condensed" panose="02000000000000000000" pitchFamily="2" charset="0"/>
                </a:rPr>
                <a:t>based on a decision of the German Bundestag </a:t>
              </a:r>
            </a:p>
          </p:txBody>
        </p:sp>
        <p:pic>
          <p:nvPicPr>
            <p:cNvPr id="7" name="Image 13">
              <a:extLst>
                <a:ext uri="{FF2B5EF4-FFF2-40B4-BE49-F238E27FC236}">
                  <a16:creationId xmlns:a16="http://schemas.microsoft.com/office/drawing/2014/main" id="{54AE9FDB-06B7-3279-07FA-A7DD314008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498" y="4987504"/>
              <a:ext cx="2762250" cy="773430"/>
            </a:xfrm>
            <a:prstGeom prst="rect">
              <a:avLst/>
            </a:prstGeom>
          </p:spPr>
        </p:pic>
        <p:sp>
          <p:nvSpPr>
            <p:cNvPr id="8" name="Sous-titre 2">
              <a:extLst>
                <a:ext uri="{FF2B5EF4-FFF2-40B4-BE49-F238E27FC236}">
                  <a16:creationId xmlns:a16="http://schemas.microsoft.com/office/drawing/2014/main" id="{F4025A9B-144A-5275-D490-0101944DCE77}"/>
                </a:ext>
              </a:extLst>
            </p:cNvPr>
            <p:cNvSpPr txBox="1">
              <a:spLocks/>
            </p:cNvSpPr>
            <p:nvPr/>
          </p:nvSpPr>
          <p:spPr>
            <a:xfrm>
              <a:off x="578498" y="4767886"/>
              <a:ext cx="1240777" cy="224487"/>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800">
                  <a:latin typeface="Roboto Condensed" panose="02000000000000000000" pitchFamily="2" charset="0"/>
                  <a:ea typeface="Roboto Condensed" panose="02000000000000000000" pitchFamily="2" charset="0"/>
                </a:rPr>
                <a:t>Supported by:</a:t>
              </a:r>
            </a:p>
          </p:txBody>
        </p:sp>
      </p:grpSp>
      <p:pic>
        <p:nvPicPr>
          <p:cNvPr id="12" name="Image 18">
            <a:extLst>
              <a:ext uri="{FF2B5EF4-FFF2-40B4-BE49-F238E27FC236}">
                <a16:creationId xmlns:a16="http://schemas.microsoft.com/office/drawing/2014/main" id="{7853F5DB-D908-5461-8D28-D85128FA46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9838" y="6141705"/>
            <a:ext cx="1969358" cy="630194"/>
          </a:xfrm>
          <a:prstGeom prst="rect">
            <a:avLst/>
          </a:prstGeom>
        </p:spPr>
      </p:pic>
    </p:spTree>
    <p:extLst>
      <p:ext uri="{BB962C8B-B14F-4D97-AF65-F5344CB8AC3E}">
        <p14:creationId xmlns:p14="http://schemas.microsoft.com/office/powerpoint/2010/main" val="374929641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DEBDE331-3B0A-6132-81C0-CE1FE61A3BB5}"/>
              </a:ext>
            </a:extLst>
          </p:cNvPr>
          <p:cNvCxnSpPr>
            <a:cxnSpLocks/>
          </p:cNvCxnSpPr>
          <p:nvPr/>
        </p:nvCxnSpPr>
        <p:spPr>
          <a:xfrm>
            <a:off x="5867401" y="2500825"/>
            <a:ext cx="0" cy="286073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22833ADD-F770-A7ED-E029-9EEBFB1B0F82}"/>
              </a:ext>
            </a:extLst>
          </p:cNvPr>
          <p:cNvSpPr>
            <a:spLocks noGrp="1"/>
          </p:cNvSpPr>
          <p:nvPr>
            <p:ph type="title"/>
          </p:nvPr>
        </p:nvSpPr>
        <p:spPr>
          <a:xfrm>
            <a:off x="838200" y="555899"/>
            <a:ext cx="10515600" cy="1325563"/>
          </a:xfrm>
        </p:spPr>
        <p:txBody>
          <a:bodyPr/>
          <a:lstStyle/>
          <a:p>
            <a:r>
              <a:rPr lang="en-GB" sz="4400">
                <a:solidFill>
                  <a:srgbClr val="0070C0"/>
                </a:solidFill>
              </a:rPr>
              <a:t>Project Risk versus Barrier</a:t>
            </a:r>
            <a:endParaRPr lang="en-GB"/>
          </a:p>
        </p:txBody>
      </p:sp>
      <p:sp>
        <p:nvSpPr>
          <p:cNvPr id="5" name="Content Placeholder 4">
            <a:extLst>
              <a:ext uri="{FF2B5EF4-FFF2-40B4-BE49-F238E27FC236}">
                <a16:creationId xmlns:a16="http://schemas.microsoft.com/office/drawing/2014/main" id="{249A48D9-93C9-A493-0229-6BD497A49A3D}"/>
              </a:ext>
            </a:extLst>
          </p:cNvPr>
          <p:cNvSpPr>
            <a:spLocks noGrp="1"/>
          </p:cNvSpPr>
          <p:nvPr>
            <p:ph idx="1"/>
          </p:nvPr>
        </p:nvSpPr>
        <p:spPr/>
        <p:txBody>
          <a:bodyPr/>
          <a:lstStyle/>
          <a:p>
            <a:r>
              <a:rPr lang="en-GB"/>
              <a:t>Project risk and barrier are not the same</a:t>
            </a:r>
          </a:p>
          <a:p>
            <a:pPr>
              <a:buFontTx/>
              <a:buNone/>
            </a:pPr>
            <a:endParaRPr lang="da-DK"/>
          </a:p>
          <a:p>
            <a:endParaRPr lang="en-GB"/>
          </a:p>
        </p:txBody>
      </p:sp>
      <p:sp>
        <p:nvSpPr>
          <p:cNvPr id="2" name="Rectangle 9">
            <a:extLst>
              <a:ext uri="{FF2B5EF4-FFF2-40B4-BE49-F238E27FC236}">
                <a16:creationId xmlns:a16="http://schemas.microsoft.com/office/drawing/2014/main" id="{3BAA2898-1775-21BA-4C0A-ADD0DA68ADC8}"/>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4" name="Connecteur droit 5">
            <a:extLst>
              <a:ext uri="{FF2B5EF4-FFF2-40B4-BE49-F238E27FC236}">
                <a16:creationId xmlns:a16="http://schemas.microsoft.com/office/drawing/2014/main" id="{B8B37534-DDDC-AED3-4038-C86EBFDEE18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6" name="Titre 1">
            <a:extLst>
              <a:ext uri="{FF2B5EF4-FFF2-40B4-BE49-F238E27FC236}">
                <a16:creationId xmlns:a16="http://schemas.microsoft.com/office/drawing/2014/main" id="{9C366966-C60C-FB30-CF96-F9BAACB2E67D}"/>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7" name="Image 8">
            <a:extLst>
              <a:ext uri="{FF2B5EF4-FFF2-40B4-BE49-F238E27FC236}">
                <a16:creationId xmlns:a16="http://schemas.microsoft.com/office/drawing/2014/main" id="{4C58015C-D908-AF8F-A08E-4332534884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8" name="Rectangle 28">
            <a:extLst>
              <a:ext uri="{FF2B5EF4-FFF2-40B4-BE49-F238E27FC236}">
                <a16:creationId xmlns:a16="http://schemas.microsoft.com/office/drawing/2014/main" id="{F565EFAD-37FC-29A7-32F0-D03927B81ECE}"/>
              </a:ext>
            </a:extLst>
          </p:cNvPr>
          <p:cNvSpPr/>
          <p:nvPr/>
        </p:nvSpPr>
        <p:spPr>
          <a:xfrm rot="2700000">
            <a:off x="968360" y="43064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9" name="Rectangle 15">
            <a:extLst>
              <a:ext uri="{FF2B5EF4-FFF2-40B4-BE49-F238E27FC236}">
                <a16:creationId xmlns:a16="http://schemas.microsoft.com/office/drawing/2014/main" id="{80076779-FFD7-6EBE-426E-178216037FD6}"/>
              </a:ext>
            </a:extLst>
          </p:cNvPr>
          <p:cNvSpPr/>
          <p:nvPr/>
        </p:nvSpPr>
        <p:spPr>
          <a:xfrm>
            <a:off x="621109" y="98202"/>
            <a:ext cx="844527"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Project</a:t>
            </a:r>
            <a:endParaRPr lang="en-GB" cap="all" spc="100">
              <a:solidFill>
                <a:schemeClr val="bg1"/>
              </a:solidFill>
              <a:latin typeface="Myriad Pro Cond" panose="020B0506030403020204" pitchFamily="34" charset="0"/>
            </a:endParaRPr>
          </a:p>
        </p:txBody>
      </p:sp>
      <p:sp>
        <p:nvSpPr>
          <p:cNvPr id="10" name="Rectangle 13">
            <a:extLst>
              <a:ext uri="{FF2B5EF4-FFF2-40B4-BE49-F238E27FC236}">
                <a16:creationId xmlns:a16="http://schemas.microsoft.com/office/drawing/2014/main" id="{EA0CE93A-3646-6040-CAD0-908DD79E4783}"/>
              </a:ext>
            </a:extLst>
          </p:cNvPr>
          <p:cNvSpPr/>
          <p:nvPr/>
        </p:nvSpPr>
        <p:spPr>
          <a:xfrm>
            <a:off x="2043183" y="97298"/>
            <a:ext cx="442429"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Risk</a:t>
            </a:r>
            <a:endParaRPr lang="en-GB" sz="1400" cap="all" spc="100">
              <a:solidFill>
                <a:srgbClr val="82CFF5"/>
              </a:solidFill>
              <a:latin typeface="Myriad Pro Cond" panose="020B0506030403020204" pitchFamily="34" charset="0"/>
            </a:endParaRPr>
          </a:p>
        </p:txBody>
      </p:sp>
      <p:sp>
        <p:nvSpPr>
          <p:cNvPr id="13" name="Rectangle 12">
            <a:extLst>
              <a:ext uri="{FF2B5EF4-FFF2-40B4-BE49-F238E27FC236}">
                <a16:creationId xmlns:a16="http://schemas.microsoft.com/office/drawing/2014/main" id="{AE9C49AC-6385-6A04-65EA-DAC039E0DA7D}"/>
              </a:ext>
            </a:extLst>
          </p:cNvPr>
          <p:cNvSpPr/>
          <p:nvPr/>
        </p:nvSpPr>
        <p:spPr>
          <a:xfrm>
            <a:off x="3005309" y="89305"/>
            <a:ext cx="156453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Financial risk</a:t>
            </a:r>
          </a:p>
        </p:txBody>
      </p:sp>
      <p:sp>
        <p:nvSpPr>
          <p:cNvPr id="14" name="Rectangle 13">
            <a:extLst>
              <a:ext uri="{FF2B5EF4-FFF2-40B4-BE49-F238E27FC236}">
                <a16:creationId xmlns:a16="http://schemas.microsoft.com/office/drawing/2014/main" id="{AE417A59-0308-8D27-C47C-1ADE318F7979}"/>
              </a:ext>
            </a:extLst>
          </p:cNvPr>
          <p:cNvSpPr/>
          <p:nvPr/>
        </p:nvSpPr>
        <p:spPr>
          <a:xfrm>
            <a:off x="7120666" y="93493"/>
            <a:ext cx="902876"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Example</a:t>
            </a:r>
          </a:p>
        </p:txBody>
      </p:sp>
      <p:sp>
        <p:nvSpPr>
          <p:cNvPr id="15" name="Rectangle 14">
            <a:extLst>
              <a:ext uri="{FF2B5EF4-FFF2-40B4-BE49-F238E27FC236}">
                <a16:creationId xmlns:a16="http://schemas.microsoft.com/office/drawing/2014/main" id="{ADCFBD31-EDC7-CE88-B9F5-DD4EDCC02660}"/>
              </a:ext>
            </a:extLst>
          </p:cNvPr>
          <p:cNvSpPr/>
          <p:nvPr/>
        </p:nvSpPr>
        <p:spPr>
          <a:xfrm>
            <a:off x="4928715" y="93998"/>
            <a:ext cx="1877373"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Operational risk</a:t>
            </a:r>
          </a:p>
        </p:txBody>
      </p:sp>
      <p:graphicFrame>
        <p:nvGraphicFramePr>
          <p:cNvPr id="11" name="Table 10">
            <a:extLst>
              <a:ext uri="{FF2B5EF4-FFF2-40B4-BE49-F238E27FC236}">
                <a16:creationId xmlns:a16="http://schemas.microsoft.com/office/drawing/2014/main" id="{D9994AF8-465E-F876-0A17-7DA610B514C2}"/>
              </a:ext>
            </a:extLst>
          </p:cNvPr>
          <p:cNvGraphicFramePr>
            <a:graphicFrameLocks noGrp="1"/>
          </p:cNvGraphicFramePr>
          <p:nvPr>
            <p:extLst>
              <p:ext uri="{D42A27DB-BD31-4B8C-83A1-F6EECF244321}">
                <p14:modId xmlns:p14="http://schemas.microsoft.com/office/powerpoint/2010/main" val="3060449739"/>
              </p:ext>
            </p:extLst>
          </p:nvPr>
        </p:nvGraphicFramePr>
        <p:xfrm>
          <a:off x="2263356" y="3288018"/>
          <a:ext cx="2440848" cy="1401994"/>
        </p:xfrm>
        <a:graphic>
          <a:graphicData uri="http://schemas.openxmlformats.org/drawingml/2006/table">
            <a:tbl>
              <a:tblPr firstRow="1" bandRow="1">
                <a:tableStyleId>{5940675A-B579-460E-94D1-54222C63F5DA}</a:tableStyleId>
              </a:tblPr>
              <a:tblGrid>
                <a:gridCol w="2440848">
                  <a:extLst>
                    <a:ext uri="{9D8B030D-6E8A-4147-A177-3AD203B41FA5}">
                      <a16:colId xmlns:a16="http://schemas.microsoft.com/office/drawing/2014/main" val="1711648815"/>
                    </a:ext>
                  </a:extLst>
                </a:gridCol>
              </a:tblGrid>
              <a:tr h="700997">
                <a:tc>
                  <a:txBody>
                    <a:bodyPr/>
                    <a:lstStyle/>
                    <a:p>
                      <a:pPr algn="ctr"/>
                      <a:r>
                        <a:rPr lang="en-US"/>
                        <a:t>Embeddedness into local policies</a:t>
                      </a:r>
                      <a:endParaRPr lang="en-GB"/>
                    </a:p>
                  </a:txBody>
                  <a:tcPr anchor="ctr"/>
                </a:tc>
                <a:extLst>
                  <a:ext uri="{0D108BD9-81ED-4DB2-BD59-A6C34878D82A}">
                    <a16:rowId xmlns:a16="http://schemas.microsoft.com/office/drawing/2014/main" val="1240080231"/>
                  </a:ext>
                </a:extLst>
              </a:tr>
              <a:tr h="700997">
                <a:tc>
                  <a:txBody>
                    <a:bodyPr/>
                    <a:lstStyle/>
                    <a:p>
                      <a:pPr algn="ctr"/>
                      <a:r>
                        <a:rPr lang="en-US"/>
                        <a:t>Barriers</a:t>
                      </a:r>
                      <a:endParaRPr lang="en-GB"/>
                    </a:p>
                  </a:txBody>
                  <a:tcPr anchor="ctr"/>
                </a:tc>
                <a:extLst>
                  <a:ext uri="{0D108BD9-81ED-4DB2-BD59-A6C34878D82A}">
                    <a16:rowId xmlns:a16="http://schemas.microsoft.com/office/drawing/2014/main" val="2267007912"/>
                  </a:ext>
                </a:extLst>
              </a:tr>
            </a:tbl>
          </a:graphicData>
        </a:graphic>
      </p:graphicFrame>
      <p:graphicFrame>
        <p:nvGraphicFramePr>
          <p:cNvPr id="12" name="Table 11">
            <a:extLst>
              <a:ext uri="{FF2B5EF4-FFF2-40B4-BE49-F238E27FC236}">
                <a16:creationId xmlns:a16="http://schemas.microsoft.com/office/drawing/2014/main" id="{BCE37609-360E-AE54-ED9B-4B42E9500D7C}"/>
              </a:ext>
            </a:extLst>
          </p:cNvPr>
          <p:cNvGraphicFramePr>
            <a:graphicFrameLocks noGrp="1"/>
          </p:cNvGraphicFramePr>
          <p:nvPr>
            <p:extLst>
              <p:ext uri="{D42A27DB-BD31-4B8C-83A1-F6EECF244321}">
                <p14:modId xmlns:p14="http://schemas.microsoft.com/office/powerpoint/2010/main" val="449238575"/>
              </p:ext>
            </p:extLst>
          </p:nvPr>
        </p:nvGraphicFramePr>
        <p:xfrm>
          <a:off x="7072353" y="3283493"/>
          <a:ext cx="2440848" cy="1401994"/>
        </p:xfrm>
        <a:graphic>
          <a:graphicData uri="http://schemas.openxmlformats.org/drawingml/2006/table">
            <a:tbl>
              <a:tblPr firstRow="1" bandRow="1">
                <a:tableStyleId>{5940675A-B579-460E-94D1-54222C63F5DA}</a:tableStyleId>
              </a:tblPr>
              <a:tblGrid>
                <a:gridCol w="2440848">
                  <a:extLst>
                    <a:ext uri="{9D8B030D-6E8A-4147-A177-3AD203B41FA5}">
                      <a16:colId xmlns:a16="http://schemas.microsoft.com/office/drawing/2014/main" val="1711648815"/>
                    </a:ext>
                  </a:extLst>
                </a:gridCol>
              </a:tblGrid>
              <a:tr h="700997">
                <a:tc>
                  <a:txBody>
                    <a:bodyPr/>
                    <a:lstStyle/>
                    <a:p>
                      <a:pPr algn="ctr"/>
                      <a:r>
                        <a:rPr lang="en-US"/>
                        <a:t>Enabling Environments</a:t>
                      </a:r>
                      <a:endParaRPr lang="en-GB"/>
                    </a:p>
                  </a:txBody>
                  <a:tcPr anchor="ctr"/>
                </a:tc>
                <a:extLst>
                  <a:ext uri="{0D108BD9-81ED-4DB2-BD59-A6C34878D82A}">
                    <a16:rowId xmlns:a16="http://schemas.microsoft.com/office/drawing/2014/main" val="1240080231"/>
                  </a:ext>
                </a:extLst>
              </a:tr>
              <a:tr h="700997">
                <a:tc>
                  <a:txBody>
                    <a:bodyPr/>
                    <a:lstStyle/>
                    <a:p>
                      <a:pPr algn="ctr"/>
                      <a:r>
                        <a:rPr lang="en-US"/>
                        <a:t>Project risks</a:t>
                      </a:r>
                      <a:endParaRPr lang="en-GB"/>
                    </a:p>
                  </a:txBody>
                  <a:tcPr anchor="ctr"/>
                </a:tc>
                <a:extLst>
                  <a:ext uri="{0D108BD9-81ED-4DB2-BD59-A6C34878D82A}">
                    <a16:rowId xmlns:a16="http://schemas.microsoft.com/office/drawing/2014/main" val="2267007912"/>
                  </a:ext>
                </a:extLst>
              </a:tr>
            </a:tbl>
          </a:graphicData>
        </a:graphic>
      </p:graphicFrame>
      <p:sp>
        <p:nvSpPr>
          <p:cNvPr id="16" name="TextBox 15">
            <a:extLst>
              <a:ext uri="{FF2B5EF4-FFF2-40B4-BE49-F238E27FC236}">
                <a16:creationId xmlns:a16="http://schemas.microsoft.com/office/drawing/2014/main" id="{40D1C694-B587-24C7-5579-B0C94BB5EDF3}"/>
              </a:ext>
            </a:extLst>
          </p:cNvPr>
          <p:cNvSpPr txBox="1"/>
          <p:nvPr/>
        </p:nvSpPr>
        <p:spPr>
          <a:xfrm>
            <a:off x="5266063" y="3547431"/>
            <a:ext cx="1421176" cy="646331"/>
          </a:xfrm>
          <a:prstGeom prst="rect">
            <a:avLst/>
          </a:prstGeom>
          <a:solidFill>
            <a:schemeClr val="accent5"/>
          </a:solidFill>
        </p:spPr>
        <p:txBody>
          <a:bodyPr wrap="square" rtlCol="0" anchor="ctr">
            <a:spAutoFit/>
          </a:bodyPr>
          <a:lstStyle/>
          <a:p>
            <a:pPr algn="ctr"/>
            <a:r>
              <a:rPr lang="en-US">
                <a:solidFill>
                  <a:schemeClr val="bg1"/>
                </a:solidFill>
              </a:rPr>
              <a:t>Project / intervention</a:t>
            </a:r>
            <a:endParaRPr lang="en-GB">
              <a:solidFill>
                <a:schemeClr val="bg1"/>
              </a:solidFill>
            </a:endParaRPr>
          </a:p>
        </p:txBody>
      </p:sp>
      <p:sp>
        <p:nvSpPr>
          <p:cNvPr id="17" name="TextBox 16">
            <a:extLst>
              <a:ext uri="{FF2B5EF4-FFF2-40B4-BE49-F238E27FC236}">
                <a16:creationId xmlns:a16="http://schemas.microsoft.com/office/drawing/2014/main" id="{54F57BBB-9A45-634F-C8AD-16F2CA25C9C8}"/>
              </a:ext>
            </a:extLst>
          </p:cNvPr>
          <p:cNvSpPr txBox="1"/>
          <p:nvPr/>
        </p:nvSpPr>
        <p:spPr>
          <a:xfrm>
            <a:off x="1465636" y="2615861"/>
            <a:ext cx="3697973" cy="369332"/>
          </a:xfrm>
          <a:prstGeom prst="rect">
            <a:avLst/>
          </a:prstGeom>
          <a:noFill/>
        </p:spPr>
        <p:txBody>
          <a:bodyPr wrap="square" rtlCol="0" anchor="ctr">
            <a:spAutoFit/>
          </a:bodyPr>
          <a:lstStyle/>
          <a:p>
            <a:pPr algn="ctr"/>
            <a:r>
              <a:rPr lang="en-US" i="1"/>
              <a:t>Status Quo: High Carbon Lock-in</a:t>
            </a:r>
            <a:endParaRPr lang="en-GB" i="1"/>
          </a:p>
        </p:txBody>
      </p:sp>
      <p:sp>
        <p:nvSpPr>
          <p:cNvPr id="18" name="TextBox 17">
            <a:extLst>
              <a:ext uri="{FF2B5EF4-FFF2-40B4-BE49-F238E27FC236}">
                <a16:creationId xmlns:a16="http://schemas.microsoft.com/office/drawing/2014/main" id="{05295938-11FB-EFC8-3074-D9C38E924973}"/>
              </a:ext>
            </a:extLst>
          </p:cNvPr>
          <p:cNvSpPr txBox="1"/>
          <p:nvPr/>
        </p:nvSpPr>
        <p:spPr>
          <a:xfrm>
            <a:off x="6443790" y="2500825"/>
            <a:ext cx="3697973" cy="646331"/>
          </a:xfrm>
          <a:prstGeom prst="rect">
            <a:avLst/>
          </a:prstGeom>
          <a:noFill/>
        </p:spPr>
        <p:txBody>
          <a:bodyPr wrap="square" rtlCol="0" anchor="ctr">
            <a:spAutoFit/>
          </a:bodyPr>
          <a:lstStyle/>
          <a:p>
            <a:pPr algn="ctr"/>
            <a:r>
              <a:rPr lang="en-US" i="1"/>
              <a:t>Future: Low Carbon Climate Resilient Development</a:t>
            </a:r>
            <a:endParaRPr lang="en-GB" i="1"/>
          </a:p>
        </p:txBody>
      </p:sp>
    </p:spTree>
    <p:extLst>
      <p:ext uri="{BB962C8B-B14F-4D97-AF65-F5344CB8AC3E}">
        <p14:creationId xmlns:p14="http://schemas.microsoft.com/office/powerpoint/2010/main" val="353338506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623ACE6-E402-D912-14D3-BC06CD545D1A}"/>
              </a:ext>
            </a:extLst>
          </p:cNvPr>
          <p:cNvSpPr txBox="1">
            <a:spLocks/>
          </p:cNvSpPr>
          <p:nvPr/>
        </p:nvSpPr>
        <p:spPr>
          <a:xfrm>
            <a:off x="1206195" y="1570945"/>
            <a:ext cx="9600628" cy="447562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panose="020B0604020202020204" pitchFamily="34" charset="0"/>
              <a:buNone/>
            </a:pPr>
            <a:endParaRPr lang="en-GB" sz="1800"/>
          </a:p>
          <a:p>
            <a:pPr algn="just"/>
            <a:r>
              <a:rPr lang="en-GB" sz="2300"/>
              <a:t>The Climate Policy Initiative (CPI) 2013: "currently, gaps in risk coverage hinder renewable energy investments. </a:t>
            </a:r>
            <a:r>
              <a:rPr lang="en-GB" sz="2300">
                <a:highlight>
                  <a:srgbClr val="FFFF00"/>
                </a:highlight>
              </a:rPr>
              <a:t>Risk — whether real or perceived — is the single most important factor preventing renewable energy projects from finding financial investors </a:t>
            </a:r>
            <a:r>
              <a:rPr lang="en-GB" sz="2300"/>
              <a:t>or raising the returns that these investors demand. It is also one thing that policymakers can cause, control, alleviate, or help mitigate."</a:t>
            </a:r>
            <a:endParaRPr lang="en-GB" sz="2100"/>
          </a:p>
          <a:p>
            <a:endParaRPr lang="en-GB" sz="2100">
              <a:solidFill>
                <a:schemeClr val="tx1">
                  <a:lumMod val="50000"/>
                  <a:lumOff val="50000"/>
                </a:schemeClr>
              </a:solidFill>
            </a:endParaRPr>
          </a:p>
          <a:p>
            <a:endParaRPr lang="en-GB" sz="2100">
              <a:solidFill>
                <a:schemeClr val="tx1">
                  <a:lumMod val="50000"/>
                  <a:lumOff val="50000"/>
                </a:schemeClr>
              </a:solidFill>
            </a:endParaRPr>
          </a:p>
          <a:p>
            <a:endParaRPr lang="en-GB" sz="2400">
              <a:solidFill>
                <a:schemeClr val="tx1">
                  <a:lumMod val="50000"/>
                  <a:lumOff val="50000"/>
                </a:schemeClr>
              </a:solidFill>
            </a:endParaRPr>
          </a:p>
          <a:p>
            <a:pPr lvl="1"/>
            <a:endParaRPr lang="en-GB" sz="2000">
              <a:solidFill>
                <a:schemeClr val="tx1">
                  <a:lumMod val="50000"/>
                  <a:lumOff val="50000"/>
                </a:schemeClr>
              </a:solidFill>
            </a:endParaRPr>
          </a:p>
          <a:p>
            <a:endParaRPr lang="en-US" sz="1800">
              <a:solidFill>
                <a:srgbClr val="5D5E63"/>
              </a:solidFill>
            </a:endParaRPr>
          </a:p>
        </p:txBody>
      </p:sp>
      <p:sp>
        <p:nvSpPr>
          <p:cNvPr id="6" name="TextBox 5">
            <a:extLst>
              <a:ext uri="{FF2B5EF4-FFF2-40B4-BE49-F238E27FC236}">
                <a16:creationId xmlns:a16="http://schemas.microsoft.com/office/drawing/2014/main" id="{C9B962B0-663B-EDA1-CB43-3B46B1E83CB4}"/>
              </a:ext>
            </a:extLst>
          </p:cNvPr>
          <p:cNvSpPr txBox="1"/>
          <p:nvPr/>
        </p:nvSpPr>
        <p:spPr>
          <a:xfrm>
            <a:off x="898358" y="713874"/>
            <a:ext cx="4989095" cy="769441"/>
          </a:xfrm>
          <a:prstGeom prst="rect">
            <a:avLst/>
          </a:prstGeom>
          <a:noFill/>
        </p:spPr>
        <p:txBody>
          <a:bodyPr wrap="square" rtlCol="0">
            <a:spAutoFit/>
          </a:bodyPr>
          <a:lstStyle/>
          <a:p>
            <a:r>
              <a:rPr lang="en-GB" sz="4400">
                <a:solidFill>
                  <a:srgbClr val="0070C0"/>
                </a:solidFill>
                <a:latin typeface="+mj-lt"/>
                <a:ea typeface="+mj-ea"/>
                <a:cs typeface="+mj-cs"/>
              </a:rPr>
              <a:t>Risk mitigation</a:t>
            </a:r>
          </a:p>
        </p:txBody>
      </p:sp>
      <p:sp>
        <p:nvSpPr>
          <p:cNvPr id="2" name="Rectangle 9">
            <a:extLst>
              <a:ext uri="{FF2B5EF4-FFF2-40B4-BE49-F238E27FC236}">
                <a16:creationId xmlns:a16="http://schemas.microsoft.com/office/drawing/2014/main" id="{4D69ED7A-268F-84C4-0ACE-6FF3BEBB1D69}"/>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3" name="Connecteur droit 5">
            <a:extLst>
              <a:ext uri="{FF2B5EF4-FFF2-40B4-BE49-F238E27FC236}">
                <a16:creationId xmlns:a16="http://schemas.microsoft.com/office/drawing/2014/main" id="{27321E35-3FC0-E673-78AB-12B1583479CF}"/>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4" name="Titre 1">
            <a:extLst>
              <a:ext uri="{FF2B5EF4-FFF2-40B4-BE49-F238E27FC236}">
                <a16:creationId xmlns:a16="http://schemas.microsoft.com/office/drawing/2014/main" id="{10811AE0-6371-3A5F-5D2D-03C80FC8E84A}"/>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7" name="Image 8">
            <a:extLst>
              <a:ext uri="{FF2B5EF4-FFF2-40B4-BE49-F238E27FC236}">
                <a16:creationId xmlns:a16="http://schemas.microsoft.com/office/drawing/2014/main" id="{7D81FAC6-4FA6-ECB3-55D0-232D9899D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14" name="Rectangle 15">
            <a:extLst>
              <a:ext uri="{FF2B5EF4-FFF2-40B4-BE49-F238E27FC236}">
                <a16:creationId xmlns:a16="http://schemas.microsoft.com/office/drawing/2014/main" id="{91D46A7D-4AB0-7D68-7BCB-320A1A0A8154}"/>
              </a:ext>
            </a:extLst>
          </p:cNvPr>
          <p:cNvSpPr/>
          <p:nvPr/>
        </p:nvSpPr>
        <p:spPr>
          <a:xfrm>
            <a:off x="621109" y="98202"/>
            <a:ext cx="84452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Project</a:t>
            </a:r>
          </a:p>
        </p:txBody>
      </p:sp>
      <p:sp>
        <p:nvSpPr>
          <p:cNvPr id="15" name="Rectangle 13">
            <a:extLst>
              <a:ext uri="{FF2B5EF4-FFF2-40B4-BE49-F238E27FC236}">
                <a16:creationId xmlns:a16="http://schemas.microsoft.com/office/drawing/2014/main" id="{596BB968-0947-CAC0-933E-8694B22479BB}"/>
              </a:ext>
            </a:extLst>
          </p:cNvPr>
          <p:cNvSpPr/>
          <p:nvPr/>
        </p:nvSpPr>
        <p:spPr>
          <a:xfrm>
            <a:off x="2043183" y="97298"/>
            <a:ext cx="442429"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Risk</a:t>
            </a:r>
          </a:p>
        </p:txBody>
      </p:sp>
      <p:sp>
        <p:nvSpPr>
          <p:cNvPr id="16" name="Rectangle 15">
            <a:extLst>
              <a:ext uri="{FF2B5EF4-FFF2-40B4-BE49-F238E27FC236}">
                <a16:creationId xmlns:a16="http://schemas.microsoft.com/office/drawing/2014/main" id="{D8F12CAB-FFAB-4DFA-5085-0935FF36466D}"/>
              </a:ext>
            </a:extLst>
          </p:cNvPr>
          <p:cNvSpPr/>
          <p:nvPr/>
        </p:nvSpPr>
        <p:spPr>
          <a:xfrm>
            <a:off x="3005309" y="100111"/>
            <a:ext cx="156453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Financial risk</a:t>
            </a:r>
          </a:p>
        </p:txBody>
      </p:sp>
      <p:sp>
        <p:nvSpPr>
          <p:cNvPr id="19" name="Rectangle 18">
            <a:extLst>
              <a:ext uri="{FF2B5EF4-FFF2-40B4-BE49-F238E27FC236}">
                <a16:creationId xmlns:a16="http://schemas.microsoft.com/office/drawing/2014/main" id="{4A83B5EE-D86B-784F-BD49-9F6AF4A7B7A7}"/>
              </a:ext>
            </a:extLst>
          </p:cNvPr>
          <p:cNvSpPr/>
          <p:nvPr/>
        </p:nvSpPr>
        <p:spPr>
          <a:xfrm>
            <a:off x="7120666" y="93493"/>
            <a:ext cx="902876"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Example</a:t>
            </a:r>
          </a:p>
        </p:txBody>
      </p:sp>
      <p:sp>
        <p:nvSpPr>
          <p:cNvPr id="20" name="Rectangle 19">
            <a:extLst>
              <a:ext uri="{FF2B5EF4-FFF2-40B4-BE49-F238E27FC236}">
                <a16:creationId xmlns:a16="http://schemas.microsoft.com/office/drawing/2014/main" id="{E9B62A2D-3580-7A40-7AF8-D0549BD1EE21}"/>
              </a:ext>
            </a:extLst>
          </p:cNvPr>
          <p:cNvSpPr/>
          <p:nvPr/>
        </p:nvSpPr>
        <p:spPr>
          <a:xfrm>
            <a:off x="4928715" y="93998"/>
            <a:ext cx="1877373"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Operational risk</a:t>
            </a:r>
          </a:p>
        </p:txBody>
      </p:sp>
      <p:sp>
        <p:nvSpPr>
          <p:cNvPr id="8" name="Rectangle 28">
            <a:extLst>
              <a:ext uri="{FF2B5EF4-FFF2-40B4-BE49-F238E27FC236}">
                <a16:creationId xmlns:a16="http://schemas.microsoft.com/office/drawing/2014/main" id="{B0D7B821-ABE4-A320-6D43-46B9BC9AC159}"/>
              </a:ext>
            </a:extLst>
          </p:cNvPr>
          <p:cNvSpPr/>
          <p:nvPr/>
        </p:nvSpPr>
        <p:spPr>
          <a:xfrm rot="2700000">
            <a:off x="2189662" y="428152"/>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Tree>
    <p:extLst>
      <p:ext uri="{BB962C8B-B14F-4D97-AF65-F5344CB8AC3E}">
        <p14:creationId xmlns:p14="http://schemas.microsoft.com/office/powerpoint/2010/main" val="3130969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rmAutofit/>
          </a:bodyPr>
          <a:lstStyle/>
          <a:p>
            <a:r>
              <a:rPr lang="da-DK">
                <a:solidFill>
                  <a:srgbClr val="0070C0"/>
                </a:solidFill>
              </a:rPr>
              <a:t>Risk categories</a:t>
            </a:r>
          </a:p>
        </p:txBody>
      </p:sp>
      <p:sp>
        <p:nvSpPr>
          <p:cNvPr id="129027" name="Rectangle 3"/>
          <p:cNvSpPr>
            <a:spLocks noGrp="1" noChangeArrowheads="1"/>
          </p:cNvSpPr>
          <p:nvPr>
            <p:ph idx="1"/>
          </p:nvPr>
        </p:nvSpPr>
        <p:spPr/>
        <p:txBody>
          <a:bodyPr/>
          <a:lstStyle/>
          <a:p>
            <a:r>
              <a:rPr lang="da-DK"/>
              <a:t>Country (political decisions, currency, debt)</a:t>
            </a:r>
          </a:p>
          <a:p>
            <a:r>
              <a:rPr lang="da-DK"/>
              <a:t>Policy and Regulatory (change in laws and regulations)</a:t>
            </a:r>
          </a:p>
          <a:p>
            <a:r>
              <a:rPr lang="da-DK"/>
              <a:t>Technological (technology failure)</a:t>
            </a:r>
          </a:p>
          <a:p>
            <a:r>
              <a:rPr lang="da-DK"/>
              <a:t>Operational and Performance (internal operations)</a:t>
            </a:r>
          </a:p>
          <a:p>
            <a:r>
              <a:rPr lang="da-DK"/>
              <a:t>Climate and Environmental (external factors)</a:t>
            </a:r>
          </a:p>
          <a:p>
            <a:r>
              <a:rPr lang="da-DK"/>
              <a:t>Financial (credit, liquidity, equity)</a:t>
            </a:r>
          </a:p>
          <a:p>
            <a:r>
              <a:rPr lang="da-DK"/>
              <a:t>Legal (failure to comply with law)</a:t>
            </a:r>
          </a:p>
          <a:p>
            <a:r>
              <a:rPr lang="da-DK"/>
              <a:t>…</a:t>
            </a:r>
          </a:p>
        </p:txBody>
      </p:sp>
      <p:sp>
        <p:nvSpPr>
          <p:cNvPr id="2" name="Rectangle 9">
            <a:extLst>
              <a:ext uri="{FF2B5EF4-FFF2-40B4-BE49-F238E27FC236}">
                <a16:creationId xmlns:a16="http://schemas.microsoft.com/office/drawing/2014/main" id="{9F568D8B-268B-59DE-5863-0FAEF79E62A2}"/>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3" name="Connecteur droit 5">
            <a:extLst>
              <a:ext uri="{FF2B5EF4-FFF2-40B4-BE49-F238E27FC236}">
                <a16:creationId xmlns:a16="http://schemas.microsoft.com/office/drawing/2014/main" id="{20BCFDE4-F1AE-AA18-BEE3-9C5892CEC65B}"/>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4" name="Titre 1">
            <a:extLst>
              <a:ext uri="{FF2B5EF4-FFF2-40B4-BE49-F238E27FC236}">
                <a16:creationId xmlns:a16="http://schemas.microsoft.com/office/drawing/2014/main" id="{A0DAE60F-DB88-8B2B-677B-F349EAEEDDEF}"/>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5" name="Image 8">
            <a:extLst>
              <a:ext uri="{FF2B5EF4-FFF2-40B4-BE49-F238E27FC236}">
                <a16:creationId xmlns:a16="http://schemas.microsoft.com/office/drawing/2014/main" id="{5BA491DF-26EC-280E-AF51-FD3F699320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6" name="Rectangle 28">
            <a:extLst>
              <a:ext uri="{FF2B5EF4-FFF2-40B4-BE49-F238E27FC236}">
                <a16:creationId xmlns:a16="http://schemas.microsoft.com/office/drawing/2014/main" id="{3833F0F9-CC91-3485-08FB-5795AED79E6D}"/>
              </a:ext>
            </a:extLst>
          </p:cNvPr>
          <p:cNvSpPr/>
          <p:nvPr/>
        </p:nvSpPr>
        <p:spPr>
          <a:xfrm rot="2700000">
            <a:off x="2189662" y="428152"/>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7" name="Rectangle 15">
            <a:extLst>
              <a:ext uri="{FF2B5EF4-FFF2-40B4-BE49-F238E27FC236}">
                <a16:creationId xmlns:a16="http://schemas.microsoft.com/office/drawing/2014/main" id="{179C0E4D-CBB6-DFB9-19F0-9E9E5D102327}"/>
              </a:ext>
            </a:extLst>
          </p:cNvPr>
          <p:cNvSpPr/>
          <p:nvPr/>
        </p:nvSpPr>
        <p:spPr>
          <a:xfrm>
            <a:off x="621109" y="98202"/>
            <a:ext cx="84452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Project</a:t>
            </a:r>
          </a:p>
        </p:txBody>
      </p:sp>
      <p:sp>
        <p:nvSpPr>
          <p:cNvPr id="8" name="Rectangle 13">
            <a:extLst>
              <a:ext uri="{FF2B5EF4-FFF2-40B4-BE49-F238E27FC236}">
                <a16:creationId xmlns:a16="http://schemas.microsoft.com/office/drawing/2014/main" id="{221D6415-89E4-7CEF-6119-A8CD94CD57F2}"/>
              </a:ext>
            </a:extLst>
          </p:cNvPr>
          <p:cNvSpPr/>
          <p:nvPr/>
        </p:nvSpPr>
        <p:spPr>
          <a:xfrm>
            <a:off x="2043183" y="97298"/>
            <a:ext cx="442429"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Risk</a:t>
            </a:r>
          </a:p>
        </p:txBody>
      </p:sp>
      <p:sp>
        <p:nvSpPr>
          <p:cNvPr id="11" name="Rectangle 10">
            <a:extLst>
              <a:ext uri="{FF2B5EF4-FFF2-40B4-BE49-F238E27FC236}">
                <a16:creationId xmlns:a16="http://schemas.microsoft.com/office/drawing/2014/main" id="{350AFECC-757B-0738-A724-0DEE8094C0BB}"/>
              </a:ext>
            </a:extLst>
          </p:cNvPr>
          <p:cNvSpPr/>
          <p:nvPr/>
        </p:nvSpPr>
        <p:spPr>
          <a:xfrm>
            <a:off x="3005309" y="89305"/>
            <a:ext cx="156453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Financial risk</a:t>
            </a:r>
          </a:p>
        </p:txBody>
      </p:sp>
      <p:sp>
        <p:nvSpPr>
          <p:cNvPr id="12" name="Rectangle 11">
            <a:extLst>
              <a:ext uri="{FF2B5EF4-FFF2-40B4-BE49-F238E27FC236}">
                <a16:creationId xmlns:a16="http://schemas.microsoft.com/office/drawing/2014/main" id="{B04FB354-F8C7-DEB9-414C-D3F8E08FCFA4}"/>
              </a:ext>
            </a:extLst>
          </p:cNvPr>
          <p:cNvSpPr/>
          <p:nvPr/>
        </p:nvSpPr>
        <p:spPr>
          <a:xfrm>
            <a:off x="7120666" y="93493"/>
            <a:ext cx="902876"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Example</a:t>
            </a:r>
          </a:p>
        </p:txBody>
      </p:sp>
      <p:sp>
        <p:nvSpPr>
          <p:cNvPr id="13" name="Rectangle 12">
            <a:extLst>
              <a:ext uri="{FF2B5EF4-FFF2-40B4-BE49-F238E27FC236}">
                <a16:creationId xmlns:a16="http://schemas.microsoft.com/office/drawing/2014/main" id="{B2B610F6-DE35-8A0D-E2CE-B9EB82A5BF99}"/>
              </a:ext>
            </a:extLst>
          </p:cNvPr>
          <p:cNvSpPr/>
          <p:nvPr/>
        </p:nvSpPr>
        <p:spPr>
          <a:xfrm>
            <a:off x="4928715" y="93998"/>
            <a:ext cx="1877373"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Operational risk</a:t>
            </a:r>
          </a:p>
        </p:txBody>
      </p:sp>
    </p:spTree>
    <p:extLst>
      <p:ext uri="{BB962C8B-B14F-4D97-AF65-F5344CB8AC3E}">
        <p14:creationId xmlns:p14="http://schemas.microsoft.com/office/powerpoint/2010/main" val="140169211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1ABB1-BCC7-C503-02B2-90AA126F5C0B}"/>
              </a:ext>
            </a:extLst>
          </p:cNvPr>
          <p:cNvSpPr>
            <a:spLocks noGrp="1"/>
          </p:cNvSpPr>
          <p:nvPr>
            <p:ph type="title"/>
          </p:nvPr>
        </p:nvSpPr>
        <p:spPr/>
        <p:txBody>
          <a:bodyPr>
            <a:normAutofit/>
          </a:bodyPr>
          <a:lstStyle/>
          <a:p>
            <a:r>
              <a:rPr lang="en-GB">
                <a:solidFill>
                  <a:srgbClr val="0070C0"/>
                </a:solidFill>
              </a:rPr>
              <a:t>Categorising risk severity</a:t>
            </a:r>
          </a:p>
        </p:txBody>
      </p:sp>
      <p:sp>
        <p:nvSpPr>
          <p:cNvPr id="3" name="Content Placeholder 2">
            <a:extLst>
              <a:ext uri="{FF2B5EF4-FFF2-40B4-BE49-F238E27FC236}">
                <a16:creationId xmlns:a16="http://schemas.microsoft.com/office/drawing/2014/main" id="{D14EB8FE-36A7-30BA-E1BB-6466B3D012F6}"/>
              </a:ext>
            </a:extLst>
          </p:cNvPr>
          <p:cNvSpPr>
            <a:spLocks noGrp="1"/>
          </p:cNvSpPr>
          <p:nvPr>
            <p:ph idx="1"/>
          </p:nvPr>
        </p:nvSpPr>
        <p:spPr/>
        <p:txBody>
          <a:bodyPr/>
          <a:lstStyle/>
          <a:p>
            <a:pPr marL="0" indent="0">
              <a:buNone/>
            </a:pPr>
            <a:r>
              <a:rPr lang="en-GB" i="1"/>
              <a:t>We grade Probability and Impact for each risk in a matrix</a:t>
            </a:r>
          </a:p>
        </p:txBody>
      </p:sp>
      <p:pic>
        <p:nvPicPr>
          <p:cNvPr id="4" name="Picture 3">
            <a:extLst>
              <a:ext uri="{FF2B5EF4-FFF2-40B4-BE49-F238E27FC236}">
                <a16:creationId xmlns:a16="http://schemas.microsoft.com/office/drawing/2014/main" id="{2E7FA7B8-E321-E036-2513-220381529614}"/>
              </a:ext>
            </a:extLst>
          </p:cNvPr>
          <p:cNvPicPr>
            <a:picLocks noChangeAspect="1"/>
          </p:cNvPicPr>
          <p:nvPr/>
        </p:nvPicPr>
        <p:blipFill>
          <a:blip r:embed="rId3"/>
          <a:stretch>
            <a:fillRect/>
          </a:stretch>
        </p:blipFill>
        <p:spPr>
          <a:xfrm>
            <a:off x="886443" y="2443444"/>
            <a:ext cx="8562975" cy="2047875"/>
          </a:xfrm>
          <a:prstGeom prst="rect">
            <a:avLst/>
          </a:prstGeom>
        </p:spPr>
      </p:pic>
      <p:sp>
        <p:nvSpPr>
          <p:cNvPr id="5" name="Rectangle 9">
            <a:extLst>
              <a:ext uri="{FF2B5EF4-FFF2-40B4-BE49-F238E27FC236}">
                <a16:creationId xmlns:a16="http://schemas.microsoft.com/office/drawing/2014/main" id="{682414B4-1309-BD01-56AB-03A3C3B0C4E7}"/>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6" name="Connecteur droit 5">
            <a:extLst>
              <a:ext uri="{FF2B5EF4-FFF2-40B4-BE49-F238E27FC236}">
                <a16:creationId xmlns:a16="http://schemas.microsoft.com/office/drawing/2014/main" id="{0DB5A348-F18F-27F6-CC61-47D2BC8C783F}"/>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7" name="Titre 1">
            <a:extLst>
              <a:ext uri="{FF2B5EF4-FFF2-40B4-BE49-F238E27FC236}">
                <a16:creationId xmlns:a16="http://schemas.microsoft.com/office/drawing/2014/main" id="{504B4544-2062-D07B-F673-D3155C749A6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8" name="Image 8">
            <a:extLst>
              <a:ext uri="{FF2B5EF4-FFF2-40B4-BE49-F238E27FC236}">
                <a16:creationId xmlns:a16="http://schemas.microsoft.com/office/drawing/2014/main" id="{BAAC016D-8944-9F2D-7E59-A3C591FEF6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9" name="Rectangle 28">
            <a:extLst>
              <a:ext uri="{FF2B5EF4-FFF2-40B4-BE49-F238E27FC236}">
                <a16:creationId xmlns:a16="http://schemas.microsoft.com/office/drawing/2014/main" id="{D750C8F2-6C84-07FD-A18C-D2A72196CE94}"/>
              </a:ext>
            </a:extLst>
          </p:cNvPr>
          <p:cNvSpPr/>
          <p:nvPr/>
        </p:nvSpPr>
        <p:spPr>
          <a:xfrm rot="2700000">
            <a:off x="2189662" y="428152"/>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10" name="Rectangle 15">
            <a:extLst>
              <a:ext uri="{FF2B5EF4-FFF2-40B4-BE49-F238E27FC236}">
                <a16:creationId xmlns:a16="http://schemas.microsoft.com/office/drawing/2014/main" id="{67C8E838-D1FD-3CAC-A7EF-B554B3209B23}"/>
              </a:ext>
            </a:extLst>
          </p:cNvPr>
          <p:cNvSpPr/>
          <p:nvPr/>
        </p:nvSpPr>
        <p:spPr>
          <a:xfrm>
            <a:off x="621109" y="98202"/>
            <a:ext cx="84452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Project</a:t>
            </a:r>
          </a:p>
        </p:txBody>
      </p:sp>
      <p:sp>
        <p:nvSpPr>
          <p:cNvPr id="11" name="Rectangle 13">
            <a:extLst>
              <a:ext uri="{FF2B5EF4-FFF2-40B4-BE49-F238E27FC236}">
                <a16:creationId xmlns:a16="http://schemas.microsoft.com/office/drawing/2014/main" id="{779A6565-FB76-7DC3-BD04-BD0A087156D2}"/>
              </a:ext>
            </a:extLst>
          </p:cNvPr>
          <p:cNvSpPr/>
          <p:nvPr/>
        </p:nvSpPr>
        <p:spPr>
          <a:xfrm>
            <a:off x="2043183" y="97298"/>
            <a:ext cx="442429"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Risk</a:t>
            </a:r>
          </a:p>
        </p:txBody>
      </p:sp>
      <p:sp>
        <p:nvSpPr>
          <p:cNvPr id="14" name="Rectangle 13">
            <a:extLst>
              <a:ext uri="{FF2B5EF4-FFF2-40B4-BE49-F238E27FC236}">
                <a16:creationId xmlns:a16="http://schemas.microsoft.com/office/drawing/2014/main" id="{FE5A016C-A44E-B89A-EE1E-34696AC7D012}"/>
              </a:ext>
            </a:extLst>
          </p:cNvPr>
          <p:cNvSpPr/>
          <p:nvPr/>
        </p:nvSpPr>
        <p:spPr>
          <a:xfrm>
            <a:off x="3005309" y="89305"/>
            <a:ext cx="156453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Financial risk</a:t>
            </a:r>
          </a:p>
        </p:txBody>
      </p:sp>
      <p:sp>
        <p:nvSpPr>
          <p:cNvPr id="15" name="Rectangle 14">
            <a:extLst>
              <a:ext uri="{FF2B5EF4-FFF2-40B4-BE49-F238E27FC236}">
                <a16:creationId xmlns:a16="http://schemas.microsoft.com/office/drawing/2014/main" id="{3614C3D4-CD39-2F4B-DDCF-83040F1C02EB}"/>
              </a:ext>
            </a:extLst>
          </p:cNvPr>
          <p:cNvSpPr/>
          <p:nvPr/>
        </p:nvSpPr>
        <p:spPr>
          <a:xfrm>
            <a:off x="7120666" y="93493"/>
            <a:ext cx="902876"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Example</a:t>
            </a:r>
          </a:p>
        </p:txBody>
      </p:sp>
      <p:sp>
        <p:nvSpPr>
          <p:cNvPr id="16" name="Rectangle 15">
            <a:extLst>
              <a:ext uri="{FF2B5EF4-FFF2-40B4-BE49-F238E27FC236}">
                <a16:creationId xmlns:a16="http://schemas.microsoft.com/office/drawing/2014/main" id="{DE3A0A1B-AA93-9B8E-2949-E5B0C7B15936}"/>
              </a:ext>
            </a:extLst>
          </p:cNvPr>
          <p:cNvSpPr/>
          <p:nvPr/>
        </p:nvSpPr>
        <p:spPr>
          <a:xfrm>
            <a:off x="4928715" y="93998"/>
            <a:ext cx="1877373"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Operational risk</a:t>
            </a:r>
          </a:p>
        </p:txBody>
      </p:sp>
      <p:pic>
        <p:nvPicPr>
          <p:cNvPr id="13" name="Picture 12">
            <a:extLst>
              <a:ext uri="{FF2B5EF4-FFF2-40B4-BE49-F238E27FC236}">
                <a16:creationId xmlns:a16="http://schemas.microsoft.com/office/drawing/2014/main" id="{1C617EC2-663C-F815-A022-D79579E8C118}"/>
              </a:ext>
            </a:extLst>
          </p:cNvPr>
          <p:cNvPicPr>
            <a:picLocks noChangeAspect="1"/>
          </p:cNvPicPr>
          <p:nvPr/>
        </p:nvPicPr>
        <p:blipFill>
          <a:blip r:embed="rId5"/>
          <a:stretch>
            <a:fillRect/>
          </a:stretch>
        </p:blipFill>
        <p:spPr>
          <a:xfrm>
            <a:off x="1172264" y="4717769"/>
            <a:ext cx="8591550" cy="990600"/>
          </a:xfrm>
          <a:prstGeom prst="rect">
            <a:avLst/>
          </a:prstGeom>
        </p:spPr>
      </p:pic>
    </p:spTree>
    <p:extLst>
      <p:ext uri="{BB962C8B-B14F-4D97-AF65-F5344CB8AC3E}">
        <p14:creationId xmlns:p14="http://schemas.microsoft.com/office/powerpoint/2010/main" val="1926276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535" y="506660"/>
            <a:ext cx="10515600" cy="943120"/>
          </a:xfrm>
        </p:spPr>
        <p:txBody>
          <a:bodyPr/>
          <a:lstStyle/>
          <a:p>
            <a:r>
              <a:rPr lang="en-GB">
                <a:solidFill>
                  <a:srgbClr val="0070C0"/>
                </a:solidFill>
              </a:rPr>
              <a:t>Risk in a project</a:t>
            </a:r>
            <a:endParaRPr lang="en-US">
              <a:solidFill>
                <a:srgbClr val="0070C0"/>
              </a:solidFill>
            </a:endParaRPr>
          </a:p>
        </p:txBody>
      </p:sp>
      <p:sp>
        <p:nvSpPr>
          <p:cNvPr id="3" name="Content Placeholder 2"/>
          <p:cNvSpPr>
            <a:spLocks noGrp="1"/>
          </p:cNvSpPr>
          <p:nvPr>
            <p:ph idx="1"/>
          </p:nvPr>
        </p:nvSpPr>
        <p:spPr>
          <a:xfrm>
            <a:off x="1981200" y="1777010"/>
            <a:ext cx="8229600" cy="4525963"/>
          </a:xfrm>
        </p:spPr>
        <p:txBody>
          <a:bodyPr>
            <a:normAutofit lnSpcReduction="10000"/>
          </a:bodyPr>
          <a:lstStyle/>
          <a:p>
            <a:pPr lvl="0">
              <a:lnSpc>
                <a:spcPct val="90000"/>
              </a:lnSpc>
            </a:pPr>
            <a:r>
              <a:rPr lang="en-GB" sz="2400">
                <a:solidFill>
                  <a:prstClr val="black"/>
                </a:solidFill>
              </a:rPr>
              <a:t>Does it address the defined need? </a:t>
            </a:r>
          </a:p>
          <a:p>
            <a:pPr lvl="0">
              <a:lnSpc>
                <a:spcPct val="90000"/>
              </a:lnSpc>
            </a:pPr>
            <a:r>
              <a:rPr lang="en-GB" sz="2400">
                <a:solidFill>
                  <a:prstClr val="black"/>
                </a:solidFill>
              </a:rPr>
              <a:t>Is it technically doable and does it involve appropriate technology?</a:t>
            </a:r>
          </a:p>
          <a:p>
            <a:pPr lvl="0">
              <a:lnSpc>
                <a:spcPct val="90000"/>
              </a:lnSpc>
            </a:pPr>
            <a:r>
              <a:rPr lang="en-GB" sz="2400">
                <a:solidFill>
                  <a:prstClr val="black"/>
                </a:solidFill>
              </a:rPr>
              <a:t>Does it integrate with existing systems? (grid, consumption)</a:t>
            </a:r>
          </a:p>
          <a:p>
            <a:pPr lvl="0">
              <a:lnSpc>
                <a:spcPct val="90000"/>
              </a:lnSpc>
            </a:pPr>
            <a:r>
              <a:rPr lang="en-GB" sz="2400">
                <a:solidFill>
                  <a:prstClr val="black"/>
                </a:solidFill>
              </a:rPr>
              <a:t>Does it deliver the expected output?</a:t>
            </a:r>
          </a:p>
          <a:p>
            <a:pPr lvl="0">
              <a:lnSpc>
                <a:spcPct val="90000"/>
              </a:lnSpc>
            </a:pPr>
            <a:r>
              <a:rPr lang="en-GB" sz="2400">
                <a:solidFill>
                  <a:prstClr val="black"/>
                </a:solidFill>
              </a:rPr>
              <a:t>Does it serve the people for whom it’s intended? (consumers)</a:t>
            </a:r>
          </a:p>
          <a:p>
            <a:pPr lvl="0">
              <a:lnSpc>
                <a:spcPct val="90000"/>
              </a:lnSpc>
            </a:pPr>
            <a:r>
              <a:rPr lang="en-GB" sz="2400">
                <a:solidFill>
                  <a:prstClr val="black"/>
                </a:solidFill>
              </a:rPr>
              <a:t>Does it comply with existing laws &amp; regulations?</a:t>
            </a:r>
          </a:p>
          <a:p>
            <a:pPr lvl="0">
              <a:lnSpc>
                <a:spcPct val="90000"/>
              </a:lnSpc>
            </a:pPr>
            <a:r>
              <a:rPr lang="en-GB" sz="2400">
                <a:solidFill>
                  <a:prstClr val="black"/>
                </a:solidFill>
              </a:rPr>
              <a:t>Does it have adverse effects on environment?</a:t>
            </a:r>
          </a:p>
          <a:p>
            <a:pPr lvl="0">
              <a:lnSpc>
                <a:spcPct val="90000"/>
              </a:lnSpc>
            </a:pPr>
            <a:r>
              <a:rPr lang="en-GB" sz="2400">
                <a:solidFill>
                  <a:prstClr val="black"/>
                </a:solidFill>
              </a:rPr>
              <a:t>Does it conflict with other goals?</a:t>
            </a:r>
          </a:p>
          <a:p>
            <a:pPr lvl="0">
              <a:lnSpc>
                <a:spcPct val="80000"/>
              </a:lnSpc>
            </a:pPr>
            <a:r>
              <a:rPr lang="en-GB" sz="2400">
                <a:solidFill>
                  <a:prstClr val="black"/>
                </a:solidFill>
              </a:rPr>
              <a:t>Who charges the customers – and </a:t>
            </a:r>
            <a:r>
              <a:rPr lang="en-GB" sz="2400" err="1">
                <a:solidFill>
                  <a:prstClr val="black"/>
                </a:solidFill>
              </a:rPr>
              <a:t>wh</a:t>
            </a:r>
            <a:r>
              <a:rPr lang="da-DK" sz="2400">
                <a:solidFill>
                  <a:prstClr val="black"/>
                </a:solidFill>
              </a:rPr>
              <a:t>o pays if they don’t?</a:t>
            </a:r>
          </a:p>
          <a:p>
            <a:pPr lvl="0">
              <a:lnSpc>
                <a:spcPct val="80000"/>
              </a:lnSpc>
            </a:pPr>
            <a:r>
              <a:rPr lang="da-DK" sz="2400">
                <a:solidFill>
                  <a:prstClr val="black"/>
                </a:solidFill>
              </a:rPr>
              <a:t>... </a:t>
            </a:r>
          </a:p>
          <a:p>
            <a:endParaRPr lang="en-US"/>
          </a:p>
        </p:txBody>
      </p:sp>
      <p:sp>
        <p:nvSpPr>
          <p:cNvPr id="4" name="TextBox 3">
            <a:extLst>
              <a:ext uri="{FF2B5EF4-FFF2-40B4-BE49-F238E27FC236}">
                <a16:creationId xmlns:a16="http://schemas.microsoft.com/office/drawing/2014/main" id="{5AFFB97D-B4D1-21E0-354C-68A1AA6F0A72}"/>
              </a:ext>
            </a:extLst>
          </p:cNvPr>
          <p:cNvSpPr txBox="1"/>
          <p:nvPr/>
        </p:nvSpPr>
        <p:spPr>
          <a:xfrm>
            <a:off x="867865" y="1297959"/>
            <a:ext cx="4941277" cy="369332"/>
          </a:xfrm>
          <a:prstGeom prst="rect">
            <a:avLst/>
          </a:prstGeom>
          <a:noFill/>
        </p:spPr>
        <p:txBody>
          <a:bodyPr wrap="square" rtlCol="0">
            <a:spAutoFit/>
          </a:bodyPr>
          <a:lstStyle/>
          <a:p>
            <a:r>
              <a:rPr lang="en-GB"/>
              <a:t>Example of an energy project</a:t>
            </a:r>
          </a:p>
        </p:txBody>
      </p:sp>
      <p:sp>
        <p:nvSpPr>
          <p:cNvPr id="5" name="Rectangle 9">
            <a:extLst>
              <a:ext uri="{FF2B5EF4-FFF2-40B4-BE49-F238E27FC236}">
                <a16:creationId xmlns:a16="http://schemas.microsoft.com/office/drawing/2014/main" id="{E448E414-E276-0CF1-DCC3-3691DBA8AAD3}"/>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6" name="Connecteur droit 5">
            <a:extLst>
              <a:ext uri="{FF2B5EF4-FFF2-40B4-BE49-F238E27FC236}">
                <a16:creationId xmlns:a16="http://schemas.microsoft.com/office/drawing/2014/main" id="{CAC0A910-233D-6932-6900-15F8CA62ED65}"/>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7" name="Titre 1">
            <a:extLst>
              <a:ext uri="{FF2B5EF4-FFF2-40B4-BE49-F238E27FC236}">
                <a16:creationId xmlns:a16="http://schemas.microsoft.com/office/drawing/2014/main" id="{16F53C40-4E1A-E0F7-1677-606B0680BD0B}"/>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8" name="Image 8">
            <a:extLst>
              <a:ext uri="{FF2B5EF4-FFF2-40B4-BE49-F238E27FC236}">
                <a16:creationId xmlns:a16="http://schemas.microsoft.com/office/drawing/2014/main" id="{84B4799D-3858-72F2-50A2-B414C984AC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9" name="Rectangle 28">
            <a:extLst>
              <a:ext uri="{FF2B5EF4-FFF2-40B4-BE49-F238E27FC236}">
                <a16:creationId xmlns:a16="http://schemas.microsoft.com/office/drawing/2014/main" id="{4DDB6D00-0BAF-B1F9-F968-CC408BD68365}"/>
              </a:ext>
            </a:extLst>
          </p:cNvPr>
          <p:cNvSpPr/>
          <p:nvPr/>
        </p:nvSpPr>
        <p:spPr>
          <a:xfrm rot="2700000">
            <a:off x="2189662" y="428152"/>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10" name="Rectangle 15">
            <a:extLst>
              <a:ext uri="{FF2B5EF4-FFF2-40B4-BE49-F238E27FC236}">
                <a16:creationId xmlns:a16="http://schemas.microsoft.com/office/drawing/2014/main" id="{4E338831-D827-E80E-439E-F23E335A775E}"/>
              </a:ext>
            </a:extLst>
          </p:cNvPr>
          <p:cNvSpPr/>
          <p:nvPr/>
        </p:nvSpPr>
        <p:spPr>
          <a:xfrm>
            <a:off x="621109" y="98202"/>
            <a:ext cx="84452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Project</a:t>
            </a:r>
          </a:p>
        </p:txBody>
      </p:sp>
      <p:sp>
        <p:nvSpPr>
          <p:cNvPr id="11" name="Rectangle 13">
            <a:extLst>
              <a:ext uri="{FF2B5EF4-FFF2-40B4-BE49-F238E27FC236}">
                <a16:creationId xmlns:a16="http://schemas.microsoft.com/office/drawing/2014/main" id="{4445D3D4-F2AF-27B5-CCC1-DD9179B87004}"/>
              </a:ext>
            </a:extLst>
          </p:cNvPr>
          <p:cNvSpPr/>
          <p:nvPr/>
        </p:nvSpPr>
        <p:spPr>
          <a:xfrm>
            <a:off x="2043183" y="97298"/>
            <a:ext cx="442429"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Risk</a:t>
            </a:r>
          </a:p>
        </p:txBody>
      </p:sp>
      <p:sp>
        <p:nvSpPr>
          <p:cNvPr id="14" name="Rectangle 13">
            <a:extLst>
              <a:ext uri="{FF2B5EF4-FFF2-40B4-BE49-F238E27FC236}">
                <a16:creationId xmlns:a16="http://schemas.microsoft.com/office/drawing/2014/main" id="{D7F5107B-5718-BAC0-3527-BA97FF985FB0}"/>
              </a:ext>
            </a:extLst>
          </p:cNvPr>
          <p:cNvSpPr/>
          <p:nvPr/>
        </p:nvSpPr>
        <p:spPr>
          <a:xfrm>
            <a:off x="3005309" y="89305"/>
            <a:ext cx="156453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Financial risk</a:t>
            </a:r>
          </a:p>
        </p:txBody>
      </p:sp>
      <p:sp>
        <p:nvSpPr>
          <p:cNvPr id="15" name="Rectangle 14">
            <a:extLst>
              <a:ext uri="{FF2B5EF4-FFF2-40B4-BE49-F238E27FC236}">
                <a16:creationId xmlns:a16="http://schemas.microsoft.com/office/drawing/2014/main" id="{C86E542C-AF63-F918-4BDC-F993EF966EA8}"/>
              </a:ext>
            </a:extLst>
          </p:cNvPr>
          <p:cNvSpPr/>
          <p:nvPr/>
        </p:nvSpPr>
        <p:spPr>
          <a:xfrm>
            <a:off x="7120666" y="93493"/>
            <a:ext cx="902876"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Example</a:t>
            </a:r>
          </a:p>
        </p:txBody>
      </p:sp>
      <p:sp>
        <p:nvSpPr>
          <p:cNvPr id="16" name="Rectangle 15">
            <a:extLst>
              <a:ext uri="{FF2B5EF4-FFF2-40B4-BE49-F238E27FC236}">
                <a16:creationId xmlns:a16="http://schemas.microsoft.com/office/drawing/2014/main" id="{7DC1D4A2-E5F0-7986-C38C-49AABBBDB5DA}"/>
              </a:ext>
            </a:extLst>
          </p:cNvPr>
          <p:cNvSpPr/>
          <p:nvPr/>
        </p:nvSpPr>
        <p:spPr>
          <a:xfrm>
            <a:off x="4928715" y="93998"/>
            <a:ext cx="1877373"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Operational risk</a:t>
            </a:r>
          </a:p>
        </p:txBody>
      </p:sp>
    </p:spTree>
    <p:extLst>
      <p:ext uri="{BB962C8B-B14F-4D97-AF65-F5344CB8AC3E}">
        <p14:creationId xmlns:p14="http://schemas.microsoft.com/office/powerpoint/2010/main" val="1528348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normAutofit/>
          </a:bodyPr>
          <a:lstStyle/>
          <a:p>
            <a:r>
              <a:rPr lang="da-DK">
                <a:solidFill>
                  <a:srgbClr val="0070C0"/>
                </a:solidFill>
              </a:rPr>
              <a:t>How certain are the following?</a:t>
            </a:r>
          </a:p>
        </p:txBody>
      </p:sp>
      <p:sp>
        <p:nvSpPr>
          <p:cNvPr id="126979" name="Rectangle 3"/>
          <p:cNvSpPr>
            <a:spLocks noGrp="1" noChangeArrowheads="1"/>
          </p:cNvSpPr>
          <p:nvPr>
            <p:ph idx="1"/>
          </p:nvPr>
        </p:nvSpPr>
        <p:spPr>
          <a:xfrm>
            <a:off x="1981200" y="1936050"/>
            <a:ext cx="8229600" cy="4556825"/>
          </a:xfrm>
        </p:spPr>
        <p:txBody>
          <a:bodyPr>
            <a:normAutofit fontScale="92500" lnSpcReduction="10000"/>
          </a:bodyPr>
          <a:lstStyle/>
          <a:p>
            <a:pPr>
              <a:lnSpc>
                <a:spcPct val="80000"/>
              </a:lnSpc>
            </a:pPr>
            <a:r>
              <a:rPr lang="en-GB" sz="2400"/>
              <a:t>Price of district heating plant</a:t>
            </a:r>
          </a:p>
          <a:p>
            <a:pPr>
              <a:lnSpc>
                <a:spcPct val="80000"/>
              </a:lnSpc>
            </a:pPr>
            <a:r>
              <a:rPr lang="en-GB" sz="2400"/>
              <a:t>Reconstruction costs at plant</a:t>
            </a:r>
          </a:p>
          <a:p>
            <a:pPr>
              <a:lnSpc>
                <a:spcPct val="80000"/>
              </a:lnSpc>
            </a:pPr>
            <a:r>
              <a:rPr lang="en-GB" sz="2400"/>
              <a:t>Rehabilitation costs of distribution network</a:t>
            </a:r>
          </a:p>
          <a:p>
            <a:pPr>
              <a:lnSpc>
                <a:spcPct val="80000"/>
              </a:lnSpc>
            </a:pPr>
            <a:r>
              <a:rPr lang="en-GB" sz="2400"/>
              <a:t>Retrofitting costs in housing blocks</a:t>
            </a:r>
          </a:p>
          <a:p>
            <a:pPr>
              <a:lnSpc>
                <a:spcPct val="80000"/>
              </a:lnSpc>
            </a:pPr>
            <a:r>
              <a:rPr lang="en-GB" sz="2400"/>
              <a:t>Who pays for metering? </a:t>
            </a:r>
          </a:p>
          <a:p>
            <a:pPr>
              <a:lnSpc>
                <a:spcPct val="80000"/>
              </a:lnSpc>
            </a:pPr>
            <a:r>
              <a:rPr lang="en-GB" sz="2400"/>
              <a:t>Who charges the customers?</a:t>
            </a:r>
          </a:p>
          <a:p>
            <a:pPr>
              <a:lnSpc>
                <a:spcPct val="80000"/>
              </a:lnSpc>
            </a:pPr>
            <a:r>
              <a:rPr lang="en-GB" sz="2400"/>
              <a:t>How much? – i.e. the price of heating</a:t>
            </a:r>
          </a:p>
          <a:p>
            <a:pPr>
              <a:lnSpc>
                <a:spcPct val="80000"/>
              </a:lnSpc>
            </a:pPr>
            <a:r>
              <a:rPr lang="da-DK" sz="2400" err="1"/>
              <a:t>Who</a:t>
            </a:r>
            <a:r>
              <a:rPr lang="da-DK" sz="2400"/>
              <a:t> </a:t>
            </a:r>
            <a:r>
              <a:rPr lang="da-DK" sz="2400" err="1"/>
              <a:t>pays</a:t>
            </a:r>
            <a:r>
              <a:rPr lang="da-DK" sz="2400"/>
              <a:t> </a:t>
            </a:r>
            <a:r>
              <a:rPr lang="da-DK" sz="2400" err="1"/>
              <a:t>if</a:t>
            </a:r>
            <a:r>
              <a:rPr lang="da-DK" sz="2400"/>
              <a:t> </a:t>
            </a:r>
            <a:r>
              <a:rPr lang="da-DK" sz="2400" err="1"/>
              <a:t>they</a:t>
            </a:r>
            <a:r>
              <a:rPr lang="da-DK" sz="2400"/>
              <a:t> </a:t>
            </a:r>
            <a:r>
              <a:rPr lang="da-DK" sz="2400" err="1"/>
              <a:t>don’t</a:t>
            </a:r>
            <a:r>
              <a:rPr lang="da-DK" sz="2400"/>
              <a:t>? – the right to </a:t>
            </a:r>
            <a:r>
              <a:rPr lang="da-DK" sz="2400" err="1"/>
              <a:t>shut</a:t>
            </a:r>
            <a:r>
              <a:rPr lang="da-DK" sz="2400"/>
              <a:t> </a:t>
            </a:r>
            <a:r>
              <a:rPr lang="da-DK" sz="2400" err="1"/>
              <a:t>off</a:t>
            </a:r>
            <a:endParaRPr lang="da-DK" sz="2400"/>
          </a:p>
          <a:p>
            <a:pPr>
              <a:lnSpc>
                <a:spcPct val="80000"/>
              </a:lnSpc>
            </a:pPr>
            <a:r>
              <a:rPr lang="da-DK" sz="2400"/>
              <a:t>The </a:t>
            </a:r>
            <a:r>
              <a:rPr lang="da-DK" sz="2400" err="1"/>
              <a:t>price</a:t>
            </a:r>
            <a:r>
              <a:rPr lang="da-DK" sz="2400"/>
              <a:t> of </a:t>
            </a:r>
            <a:r>
              <a:rPr lang="da-DK" sz="2400" err="1"/>
              <a:t>fuel</a:t>
            </a:r>
            <a:endParaRPr lang="da-DK" sz="2400"/>
          </a:p>
          <a:p>
            <a:pPr>
              <a:lnSpc>
                <a:spcPct val="80000"/>
              </a:lnSpc>
            </a:pPr>
            <a:r>
              <a:rPr lang="da-DK" sz="2400"/>
              <a:t>The </a:t>
            </a:r>
            <a:r>
              <a:rPr lang="da-DK" sz="2400" err="1"/>
              <a:t>price</a:t>
            </a:r>
            <a:r>
              <a:rPr lang="da-DK" sz="2400"/>
              <a:t> of </a:t>
            </a:r>
            <a:r>
              <a:rPr lang="da-DK" sz="2400" err="1"/>
              <a:t>work</a:t>
            </a:r>
            <a:r>
              <a:rPr lang="da-DK" sz="2400"/>
              <a:t> force – </a:t>
            </a:r>
            <a:r>
              <a:rPr lang="da-DK" sz="2400" err="1"/>
              <a:t>can</a:t>
            </a:r>
            <a:r>
              <a:rPr lang="da-DK" sz="2400"/>
              <a:t> </a:t>
            </a:r>
            <a:r>
              <a:rPr lang="da-DK" sz="2400" err="1"/>
              <a:t>you</a:t>
            </a:r>
            <a:r>
              <a:rPr lang="da-DK" sz="2400"/>
              <a:t> </a:t>
            </a:r>
            <a:r>
              <a:rPr lang="da-DK" sz="2400" err="1"/>
              <a:t>lay</a:t>
            </a:r>
            <a:r>
              <a:rPr lang="da-DK" sz="2400"/>
              <a:t> </a:t>
            </a:r>
            <a:r>
              <a:rPr lang="da-DK" sz="2400" err="1"/>
              <a:t>off</a:t>
            </a:r>
            <a:r>
              <a:rPr lang="da-DK" sz="2400"/>
              <a:t>?</a:t>
            </a:r>
          </a:p>
          <a:p>
            <a:pPr>
              <a:lnSpc>
                <a:spcPct val="80000"/>
              </a:lnSpc>
            </a:pPr>
            <a:r>
              <a:rPr lang="da-DK" sz="2400"/>
              <a:t>The </a:t>
            </a:r>
            <a:r>
              <a:rPr lang="da-DK" sz="2400" err="1"/>
              <a:t>price</a:t>
            </a:r>
            <a:r>
              <a:rPr lang="da-DK" sz="2400"/>
              <a:t> of </a:t>
            </a:r>
            <a:r>
              <a:rPr lang="da-DK" sz="2400" err="1"/>
              <a:t>finance</a:t>
            </a:r>
            <a:endParaRPr lang="da-DK" sz="2400"/>
          </a:p>
          <a:p>
            <a:pPr>
              <a:lnSpc>
                <a:spcPct val="80000"/>
              </a:lnSpc>
            </a:pPr>
            <a:r>
              <a:rPr lang="da-DK" sz="2400" err="1"/>
              <a:t>Subsidies</a:t>
            </a:r>
            <a:r>
              <a:rPr lang="da-DK" sz="2400"/>
              <a:t>? (</a:t>
            </a:r>
            <a:r>
              <a:rPr lang="da-DK" sz="2400" err="1"/>
              <a:t>local</a:t>
            </a:r>
            <a:r>
              <a:rPr lang="da-DK" sz="2400"/>
              <a:t>, national, bilateral, multilateral…)</a:t>
            </a:r>
          </a:p>
        </p:txBody>
      </p:sp>
      <p:sp>
        <p:nvSpPr>
          <p:cNvPr id="2" name="TextBox 1">
            <a:extLst>
              <a:ext uri="{FF2B5EF4-FFF2-40B4-BE49-F238E27FC236}">
                <a16:creationId xmlns:a16="http://schemas.microsoft.com/office/drawing/2014/main" id="{93F74CFD-EE5E-C98D-9943-11F438AC3D0A}"/>
              </a:ext>
            </a:extLst>
          </p:cNvPr>
          <p:cNvSpPr txBox="1"/>
          <p:nvPr/>
        </p:nvSpPr>
        <p:spPr>
          <a:xfrm>
            <a:off x="838200" y="1360797"/>
            <a:ext cx="7420708" cy="369332"/>
          </a:xfrm>
          <a:prstGeom prst="rect">
            <a:avLst/>
          </a:prstGeom>
          <a:noFill/>
        </p:spPr>
        <p:txBody>
          <a:bodyPr wrap="square" rtlCol="0">
            <a:spAutoFit/>
          </a:bodyPr>
          <a:lstStyle/>
          <a:p>
            <a:r>
              <a:rPr lang="en-GB"/>
              <a:t>District heating example</a:t>
            </a:r>
          </a:p>
        </p:txBody>
      </p:sp>
      <p:sp>
        <p:nvSpPr>
          <p:cNvPr id="3" name="Rectangle 9">
            <a:extLst>
              <a:ext uri="{FF2B5EF4-FFF2-40B4-BE49-F238E27FC236}">
                <a16:creationId xmlns:a16="http://schemas.microsoft.com/office/drawing/2014/main" id="{7AF608A3-7AAF-33FE-41C7-5FA4C084A317}"/>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4" name="Connecteur droit 5">
            <a:extLst>
              <a:ext uri="{FF2B5EF4-FFF2-40B4-BE49-F238E27FC236}">
                <a16:creationId xmlns:a16="http://schemas.microsoft.com/office/drawing/2014/main" id="{35C856D8-A1BD-2973-1ECE-1E96B537D0BB}"/>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5" name="Titre 1">
            <a:extLst>
              <a:ext uri="{FF2B5EF4-FFF2-40B4-BE49-F238E27FC236}">
                <a16:creationId xmlns:a16="http://schemas.microsoft.com/office/drawing/2014/main" id="{E6B04F4B-48F8-C6E5-D03C-17315ECDD8FE}"/>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6" name="Image 8">
            <a:extLst>
              <a:ext uri="{FF2B5EF4-FFF2-40B4-BE49-F238E27FC236}">
                <a16:creationId xmlns:a16="http://schemas.microsoft.com/office/drawing/2014/main" id="{BC2F11AB-FE36-BFD4-FA2F-3A16716E76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7" name="Rectangle 28">
            <a:extLst>
              <a:ext uri="{FF2B5EF4-FFF2-40B4-BE49-F238E27FC236}">
                <a16:creationId xmlns:a16="http://schemas.microsoft.com/office/drawing/2014/main" id="{1C225D6D-3CC7-C876-19CE-CDD28D884476}"/>
              </a:ext>
            </a:extLst>
          </p:cNvPr>
          <p:cNvSpPr/>
          <p:nvPr/>
        </p:nvSpPr>
        <p:spPr>
          <a:xfrm rot="2700000">
            <a:off x="2189662" y="428152"/>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8" name="Rectangle 15">
            <a:extLst>
              <a:ext uri="{FF2B5EF4-FFF2-40B4-BE49-F238E27FC236}">
                <a16:creationId xmlns:a16="http://schemas.microsoft.com/office/drawing/2014/main" id="{157F5531-1225-8E8A-8F09-84C271D98ED3}"/>
              </a:ext>
            </a:extLst>
          </p:cNvPr>
          <p:cNvSpPr/>
          <p:nvPr/>
        </p:nvSpPr>
        <p:spPr>
          <a:xfrm>
            <a:off x="621109" y="98202"/>
            <a:ext cx="84452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Project</a:t>
            </a:r>
          </a:p>
        </p:txBody>
      </p:sp>
      <p:sp>
        <p:nvSpPr>
          <p:cNvPr id="9" name="Rectangle 13">
            <a:extLst>
              <a:ext uri="{FF2B5EF4-FFF2-40B4-BE49-F238E27FC236}">
                <a16:creationId xmlns:a16="http://schemas.microsoft.com/office/drawing/2014/main" id="{67D2CBA1-0D1D-3A51-A528-ED0E35FC0991}"/>
              </a:ext>
            </a:extLst>
          </p:cNvPr>
          <p:cNvSpPr/>
          <p:nvPr/>
        </p:nvSpPr>
        <p:spPr>
          <a:xfrm>
            <a:off x="2043183" y="97298"/>
            <a:ext cx="442429"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Risk</a:t>
            </a:r>
          </a:p>
        </p:txBody>
      </p:sp>
      <p:sp>
        <p:nvSpPr>
          <p:cNvPr id="14" name="Rectangle 13">
            <a:extLst>
              <a:ext uri="{FF2B5EF4-FFF2-40B4-BE49-F238E27FC236}">
                <a16:creationId xmlns:a16="http://schemas.microsoft.com/office/drawing/2014/main" id="{9133D446-17B5-E044-2D11-48A72A926EEE}"/>
              </a:ext>
            </a:extLst>
          </p:cNvPr>
          <p:cNvSpPr/>
          <p:nvPr/>
        </p:nvSpPr>
        <p:spPr>
          <a:xfrm>
            <a:off x="3005309" y="89305"/>
            <a:ext cx="156453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Financial risk</a:t>
            </a:r>
          </a:p>
        </p:txBody>
      </p:sp>
      <p:sp>
        <p:nvSpPr>
          <p:cNvPr id="15" name="Rectangle 14">
            <a:extLst>
              <a:ext uri="{FF2B5EF4-FFF2-40B4-BE49-F238E27FC236}">
                <a16:creationId xmlns:a16="http://schemas.microsoft.com/office/drawing/2014/main" id="{7A12DABC-5A4D-34E4-8C56-C75C7E47DE3D}"/>
              </a:ext>
            </a:extLst>
          </p:cNvPr>
          <p:cNvSpPr/>
          <p:nvPr/>
        </p:nvSpPr>
        <p:spPr>
          <a:xfrm>
            <a:off x="7120666" y="93493"/>
            <a:ext cx="902876"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Example</a:t>
            </a:r>
          </a:p>
        </p:txBody>
      </p:sp>
      <p:sp>
        <p:nvSpPr>
          <p:cNvPr id="16" name="Rectangle 15">
            <a:extLst>
              <a:ext uri="{FF2B5EF4-FFF2-40B4-BE49-F238E27FC236}">
                <a16:creationId xmlns:a16="http://schemas.microsoft.com/office/drawing/2014/main" id="{54C7BB38-2773-61FB-0114-A9E82715C4AE}"/>
              </a:ext>
            </a:extLst>
          </p:cNvPr>
          <p:cNvSpPr/>
          <p:nvPr/>
        </p:nvSpPr>
        <p:spPr>
          <a:xfrm>
            <a:off x="4928715" y="93998"/>
            <a:ext cx="1877373"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Operational risk</a:t>
            </a:r>
          </a:p>
        </p:txBody>
      </p:sp>
    </p:spTree>
    <p:extLst>
      <p:ext uri="{BB962C8B-B14F-4D97-AF65-F5344CB8AC3E}">
        <p14:creationId xmlns:p14="http://schemas.microsoft.com/office/powerpoint/2010/main" val="176193299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normAutofit/>
          </a:bodyPr>
          <a:lstStyle/>
          <a:p>
            <a:r>
              <a:rPr lang="da-DK">
                <a:solidFill>
                  <a:srgbClr val="0070C0"/>
                </a:solidFill>
              </a:rPr>
              <a:t>Take home point</a:t>
            </a:r>
          </a:p>
        </p:txBody>
      </p:sp>
      <p:sp>
        <p:nvSpPr>
          <p:cNvPr id="3" name="Content Placeholder 2">
            <a:extLst>
              <a:ext uri="{FF2B5EF4-FFF2-40B4-BE49-F238E27FC236}">
                <a16:creationId xmlns:a16="http://schemas.microsoft.com/office/drawing/2014/main" id="{C85E8518-B1D9-C8B6-C148-03C547D88A6D}"/>
              </a:ext>
            </a:extLst>
          </p:cNvPr>
          <p:cNvSpPr>
            <a:spLocks noGrp="1"/>
          </p:cNvSpPr>
          <p:nvPr>
            <p:ph idx="1"/>
          </p:nvPr>
        </p:nvSpPr>
        <p:spPr/>
        <p:txBody>
          <a:bodyPr/>
          <a:lstStyle/>
          <a:p>
            <a:pPr>
              <a:lnSpc>
                <a:spcPct val="90000"/>
              </a:lnSpc>
            </a:pPr>
            <a:r>
              <a:rPr lang="da-DK"/>
              <a:t>It’s not about money – it’s all about risk</a:t>
            </a:r>
          </a:p>
          <a:p>
            <a:pPr>
              <a:lnSpc>
                <a:spcPct val="90000"/>
              </a:lnSpc>
            </a:pPr>
            <a:r>
              <a:rPr lang="da-DK"/>
              <a:t>You can’t mitigate risk with high returns</a:t>
            </a:r>
          </a:p>
          <a:p>
            <a:pPr>
              <a:lnSpc>
                <a:spcPct val="90000"/>
              </a:lnSpc>
            </a:pPr>
            <a:r>
              <a:rPr lang="da-DK"/>
              <a:t>Take every imaginable risk and mitigate it through</a:t>
            </a:r>
          </a:p>
          <a:p>
            <a:pPr lvl="1">
              <a:lnSpc>
                <a:spcPct val="90000"/>
              </a:lnSpc>
            </a:pPr>
            <a:r>
              <a:rPr lang="da-DK"/>
              <a:t>Contracts</a:t>
            </a:r>
          </a:p>
          <a:p>
            <a:pPr lvl="1">
              <a:lnSpc>
                <a:spcPct val="90000"/>
              </a:lnSpc>
            </a:pPr>
            <a:r>
              <a:rPr lang="da-DK"/>
              <a:t>Financial engineering (e.g. classic currency)</a:t>
            </a:r>
          </a:p>
          <a:p>
            <a:pPr lvl="1">
              <a:lnSpc>
                <a:spcPct val="90000"/>
              </a:lnSpc>
            </a:pPr>
            <a:r>
              <a:rPr lang="da-DK"/>
              <a:t>Guarantees (Export Credit Agencies)</a:t>
            </a:r>
          </a:p>
          <a:p>
            <a:pPr>
              <a:lnSpc>
                <a:spcPct val="90000"/>
              </a:lnSpc>
            </a:pPr>
            <a:r>
              <a:rPr lang="da-DK"/>
              <a:t>Risks outside of the project’s control (e.g. Political risks) not easy mitigate, consider response measures if they materialize </a:t>
            </a:r>
          </a:p>
          <a:p>
            <a:pPr>
              <a:lnSpc>
                <a:spcPct val="90000"/>
              </a:lnSpc>
            </a:pPr>
            <a:r>
              <a:rPr lang="da-DK"/>
              <a:t>Then you take it to the bank</a:t>
            </a:r>
            <a:endParaRPr lang="en-GB"/>
          </a:p>
        </p:txBody>
      </p:sp>
      <p:sp>
        <p:nvSpPr>
          <p:cNvPr id="2" name="Rectangle 9">
            <a:extLst>
              <a:ext uri="{FF2B5EF4-FFF2-40B4-BE49-F238E27FC236}">
                <a16:creationId xmlns:a16="http://schemas.microsoft.com/office/drawing/2014/main" id="{82AA3238-39EA-5957-0023-5A42BF7EDF33}"/>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4" name="Connecteur droit 5">
            <a:extLst>
              <a:ext uri="{FF2B5EF4-FFF2-40B4-BE49-F238E27FC236}">
                <a16:creationId xmlns:a16="http://schemas.microsoft.com/office/drawing/2014/main" id="{36A3E439-B742-0ED3-5DE3-7B801DE36C42}"/>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5" name="Titre 1">
            <a:extLst>
              <a:ext uri="{FF2B5EF4-FFF2-40B4-BE49-F238E27FC236}">
                <a16:creationId xmlns:a16="http://schemas.microsoft.com/office/drawing/2014/main" id="{EAC7EE70-D11A-220D-0437-2E1485C90A10}"/>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6" name="Image 8">
            <a:extLst>
              <a:ext uri="{FF2B5EF4-FFF2-40B4-BE49-F238E27FC236}">
                <a16:creationId xmlns:a16="http://schemas.microsoft.com/office/drawing/2014/main" id="{E934E55A-DEB5-063E-32B7-CC2BB140DF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7" name="Rectangle 28">
            <a:extLst>
              <a:ext uri="{FF2B5EF4-FFF2-40B4-BE49-F238E27FC236}">
                <a16:creationId xmlns:a16="http://schemas.microsoft.com/office/drawing/2014/main" id="{B710B594-8AE2-5F5E-F9C3-1110EC696467}"/>
              </a:ext>
            </a:extLst>
          </p:cNvPr>
          <p:cNvSpPr/>
          <p:nvPr/>
        </p:nvSpPr>
        <p:spPr>
          <a:xfrm rot="2700000">
            <a:off x="2189662" y="428152"/>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8" name="Rectangle 15">
            <a:extLst>
              <a:ext uri="{FF2B5EF4-FFF2-40B4-BE49-F238E27FC236}">
                <a16:creationId xmlns:a16="http://schemas.microsoft.com/office/drawing/2014/main" id="{538EA7E0-08BB-2DA1-D235-67A6A404719C}"/>
              </a:ext>
            </a:extLst>
          </p:cNvPr>
          <p:cNvSpPr/>
          <p:nvPr/>
        </p:nvSpPr>
        <p:spPr>
          <a:xfrm>
            <a:off x="621109" y="98202"/>
            <a:ext cx="84452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Project</a:t>
            </a:r>
          </a:p>
        </p:txBody>
      </p:sp>
      <p:sp>
        <p:nvSpPr>
          <p:cNvPr id="9" name="Rectangle 13">
            <a:extLst>
              <a:ext uri="{FF2B5EF4-FFF2-40B4-BE49-F238E27FC236}">
                <a16:creationId xmlns:a16="http://schemas.microsoft.com/office/drawing/2014/main" id="{42F1B592-83F1-85F1-4C42-5E8A411E4EB4}"/>
              </a:ext>
            </a:extLst>
          </p:cNvPr>
          <p:cNvSpPr/>
          <p:nvPr/>
        </p:nvSpPr>
        <p:spPr>
          <a:xfrm>
            <a:off x="2043183" y="97298"/>
            <a:ext cx="442429"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Risk</a:t>
            </a:r>
          </a:p>
        </p:txBody>
      </p:sp>
      <p:sp>
        <p:nvSpPr>
          <p:cNvPr id="10" name="Rectangle 9">
            <a:extLst>
              <a:ext uri="{FF2B5EF4-FFF2-40B4-BE49-F238E27FC236}">
                <a16:creationId xmlns:a16="http://schemas.microsoft.com/office/drawing/2014/main" id="{3F4739FA-E70B-967F-3E54-A5DD3F392BBB}"/>
              </a:ext>
            </a:extLst>
          </p:cNvPr>
          <p:cNvSpPr/>
          <p:nvPr/>
        </p:nvSpPr>
        <p:spPr>
          <a:xfrm>
            <a:off x="3005309" y="89305"/>
            <a:ext cx="156453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Financial risk</a:t>
            </a:r>
          </a:p>
        </p:txBody>
      </p:sp>
      <p:sp>
        <p:nvSpPr>
          <p:cNvPr id="12" name="Rectangle 11">
            <a:extLst>
              <a:ext uri="{FF2B5EF4-FFF2-40B4-BE49-F238E27FC236}">
                <a16:creationId xmlns:a16="http://schemas.microsoft.com/office/drawing/2014/main" id="{9569D9C9-C8BF-4B09-8349-35E4D2A4B630}"/>
              </a:ext>
            </a:extLst>
          </p:cNvPr>
          <p:cNvSpPr/>
          <p:nvPr/>
        </p:nvSpPr>
        <p:spPr>
          <a:xfrm>
            <a:off x="7120666" y="93493"/>
            <a:ext cx="902876"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Example</a:t>
            </a:r>
          </a:p>
        </p:txBody>
      </p:sp>
      <p:sp>
        <p:nvSpPr>
          <p:cNvPr id="13" name="Rectangle 12">
            <a:extLst>
              <a:ext uri="{FF2B5EF4-FFF2-40B4-BE49-F238E27FC236}">
                <a16:creationId xmlns:a16="http://schemas.microsoft.com/office/drawing/2014/main" id="{895D9F8F-F7F2-B2A5-BBB1-1A4631EBD567}"/>
              </a:ext>
            </a:extLst>
          </p:cNvPr>
          <p:cNvSpPr/>
          <p:nvPr/>
        </p:nvSpPr>
        <p:spPr>
          <a:xfrm>
            <a:off x="4928715" y="93998"/>
            <a:ext cx="1877373"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Operational risk</a:t>
            </a:r>
          </a:p>
        </p:txBody>
      </p:sp>
    </p:spTree>
    <p:extLst>
      <p:ext uri="{BB962C8B-B14F-4D97-AF65-F5344CB8AC3E}">
        <p14:creationId xmlns:p14="http://schemas.microsoft.com/office/powerpoint/2010/main" val="335266378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IMING" val="|53.7"/>
</p:tagLst>
</file>

<file path=ppt/tags/tag2.xml><?xml version="1.0" encoding="utf-8"?>
<p:tagLst xmlns:a="http://schemas.openxmlformats.org/drawingml/2006/main" xmlns:r="http://schemas.openxmlformats.org/officeDocument/2006/relationships" xmlns:p="http://schemas.openxmlformats.org/presentationml/2006/main">
  <p:tag name="TIMING" val="|61.2"/>
</p:tagLst>
</file>

<file path=ppt/tags/tag3.xml><?xml version="1.0" encoding="utf-8"?>
<p:tagLst xmlns:a="http://schemas.openxmlformats.org/drawingml/2006/main" xmlns:r="http://schemas.openxmlformats.org/officeDocument/2006/relationships" xmlns:p="http://schemas.openxmlformats.org/presentationml/2006/main">
  <p:tag name="TIMING" val="|14.8|4"/>
</p:tagLst>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45963DF5C8BF4DB8FD53D942A9D00A" ma:contentTypeVersion="10" ma:contentTypeDescription="Create a new document." ma:contentTypeScope="" ma:versionID="6668df2ce1769c4ffd2cc762beefb29e">
  <xsd:schema xmlns:xsd="http://www.w3.org/2001/XMLSchema" xmlns:xs="http://www.w3.org/2001/XMLSchema" xmlns:p="http://schemas.microsoft.com/office/2006/metadata/properties" xmlns:ns2="c64b119f-4c0c-43c9-b549-c2ca67c184f2" xmlns:ns3="6d8b8ed8-4efa-41f4-a3f7-273336fcda7b" targetNamespace="http://schemas.microsoft.com/office/2006/metadata/properties" ma:root="true" ma:fieldsID="2a4b8c5694edf969863697cca910a064" ns2:_="" ns3:_="">
    <xsd:import namespace="c64b119f-4c0c-43c9-b549-c2ca67c184f2"/>
    <xsd:import namespace="6d8b8ed8-4efa-41f4-a3f7-273336fcda7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4b119f-4c0c-43c9-b549-c2ca67c184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8b8ed8-4efa-41f4-a3f7-273336fcda7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d8b8ed8-4efa-41f4-a3f7-273336fcda7b">
      <UserInfo>
        <DisplayName>Thomas Kankam-Adjei</DisplayName>
        <AccountId>31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CE1E38-BE06-4032-A0BE-D9AE4CF594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4b119f-4c0c-43c9-b549-c2ca67c184f2"/>
    <ds:schemaRef ds:uri="6d8b8ed8-4efa-41f4-a3f7-273336fcda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47E439-881C-44A2-81A7-D6DD41718CB5}">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6d8b8ed8-4efa-41f4-a3f7-273336fcda7b"/>
    <ds:schemaRef ds:uri="http://schemas.microsoft.com/office/2006/documentManagement/types"/>
    <ds:schemaRef ds:uri="c64b119f-4c0c-43c9-b549-c2ca67c184f2"/>
    <ds:schemaRef ds:uri="http://www.w3.org/XML/1998/namespace"/>
    <ds:schemaRef ds:uri="http://purl.org/dc/dcmitype/"/>
  </ds:schemaRefs>
</ds:datastoreItem>
</file>

<file path=customXml/itemProps3.xml><?xml version="1.0" encoding="utf-8"?>
<ds:datastoreItem xmlns:ds="http://schemas.openxmlformats.org/officeDocument/2006/customXml" ds:itemID="{2B20CF0B-8EBA-435A-9006-DD1AB196FD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13</TotalTime>
  <Words>5438</Words>
  <Application>Microsoft Office PowerPoint</Application>
  <PresentationFormat>Widescreen</PresentationFormat>
  <Paragraphs>427</Paragraphs>
  <Slides>22</Slides>
  <Notes>22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Arial</vt:lpstr>
      <vt:lpstr>Calibri</vt:lpstr>
      <vt:lpstr>Calibri Light</vt:lpstr>
      <vt:lpstr>Myriad Pro Cond</vt:lpstr>
      <vt:lpstr>Roboto Condensed</vt:lpstr>
      <vt:lpstr>Segoe UI</vt:lpstr>
      <vt:lpstr>Söhne</vt:lpstr>
      <vt:lpstr>Kantoorthema</vt:lpstr>
      <vt:lpstr>Document</vt:lpstr>
      <vt:lpstr>PowerPoint Presentation</vt:lpstr>
      <vt:lpstr>Defining risk</vt:lpstr>
      <vt:lpstr>Project Risk versus Barrier</vt:lpstr>
      <vt:lpstr>PowerPoint Presentation</vt:lpstr>
      <vt:lpstr>Risk categories</vt:lpstr>
      <vt:lpstr>Categorising risk severity</vt:lpstr>
      <vt:lpstr>Risk in a project</vt:lpstr>
      <vt:lpstr>How certain are the following?</vt:lpstr>
      <vt:lpstr>Take home point</vt:lpstr>
      <vt:lpstr>PowerPoint Presentation</vt:lpstr>
      <vt:lpstr>Cost of Types of Risk</vt:lpstr>
      <vt:lpstr>Financial Instruments</vt:lpstr>
      <vt:lpstr>Risk hierarchy – an entertaining example</vt:lpstr>
      <vt:lpstr>Risk hierarchy</vt:lpstr>
      <vt:lpstr>Operational Risks</vt:lpstr>
      <vt:lpstr>Risk cannot always be fully mitigated</vt:lpstr>
      <vt:lpstr>PowerPoint Presentation</vt:lpstr>
      <vt:lpstr>Basic thinking of climate funds on risk – GCF example</vt:lpstr>
      <vt:lpstr>  GCF concept note and funding proposal  on risks</vt:lpstr>
      <vt:lpstr>How to understand risks from the Fund’s perspective?</vt:lpstr>
      <vt:lpstr>How to cover risk in a concept note?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Nikki A</dc:creator>
  <cp:lastModifiedBy>James Haselip</cp:lastModifiedBy>
  <cp:revision>1</cp:revision>
  <dcterms:created xsi:type="dcterms:W3CDTF">2022-09-16T09:51:50Z</dcterms:created>
  <dcterms:modified xsi:type="dcterms:W3CDTF">2024-04-09T09:14:15Z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0x010100E245963DF5C8BF4DB8FD53D942A9D00A</vt:lpwstr>
  </property>
</Properties>
</file>