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C_453D350A.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79" r:id="rId6"/>
    <p:sldId id="297" r:id="rId7"/>
    <p:sldId id="287" r:id="rId8"/>
    <p:sldId id="294" r:id="rId9"/>
    <p:sldId id="295" r:id="rId10"/>
    <p:sldId id="306" r:id="rId11"/>
    <p:sldId id="298" r:id="rId12"/>
    <p:sldId id="307" r:id="rId13"/>
    <p:sldId id="308" r:id="rId14"/>
    <p:sldId id="300" r:id="rId15"/>
    <p:sldId id="309" r:id="rId16"/>
    <p:sldId id="301" r:id="rId17"/>
    <p:sldId id="291" r:id="rId18"/>
    <p:sldId id="290" r:id="rId19"/>
    <p:sldId id="304" r:id="rId20"/>
    <p:sldId id="266"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FCAE1A-A6C9-87BC-7652-E4FF41B2CB0A}" name="Begonia Gutierrez" initials="BG" userId="S::begonia.gutierrez@un.org::ccc56b8f-c389-4247-b8e3-b0f3ae71a25d" providerId="AD"/>
  <p188:author id="{ADF5F564-FAFB-9665-2DB8-FB98C772E4EA}" name="Nikki A" initials="NA" userId="895ced6f6458d484" providerId="Windows Live"/>
  <p188:author id="{CE3550A2-5B14-0542-61B4-38CE214397B1}" name="Elisabeth Resch" initials="ER" userId="S::elisabeth.resch@un.org::9aa16a92-11f3-44b6-b45b-ec0b13fda14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Kankam Adjei" initials="TKA" lastIdx="5" clrIdx="0">
    <p:extLst>
      <p:ext uri="{19B8F6BF-5375-455C-9EA6-DF929625EA0E}">
        <p15:presenceInfo xmlns:p15="http://schemas.microsoft.com/office/powerpoint/2012/main" userId="Thomas Kankam Adjei" providerId="None"/>
      </p:ext>
    </p:extLst>
  </p:cmAuthor>
  <p:cmAuthor id="2" name="Begonia Gutierrez" initials="BG" lastIdx="6" clrIdx="1">
    <p:extLst>
      <p:ext uri="{19B8F6BF-5375-455C-9EA6-DF929625EA0E}">
        <p15:presenceInfo xmlns:p15="http://schemas.microsoft.com/office/powerpoint/2012/main" userId="S::begonia.gutierrez@un.org::ccc56b8f-c389-4247-b8e3-b0f3ae71a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F93"/>
    <a:srgbClr val="11C1FF"/>
    <a:srgbClr val="82CFF5"/>
    <a:srgbClr val="0ABA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409F8-85C5-4B9B-ADB8-514819A7FB7E}" v="1" dt="2024-04-09T09:12:40.0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3" autoAdjust="0"/>
    <p:restoredTop sz="72113" autoAdjust="0"/>
  </p:normalViewPr>
  <p:slideViewPr>
    <p:cSldViewPr snapToGrid="0">
      <p:cViewPr varScale="1">
        <p:scale>
          <a:sx n="91" d="100"/>
          <a:sy n="91" d="100"/>
        </p:scale>
        <p:origin x="16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Antonio Canu" userId="67612557-5bbe-4696-967b-a8d2eb0e7e04" providerId="ADAL" clId="{41F3D18A-1692-4671-869B-F8888E65C181}"/>
    <pc:docChg chg="undo custSel addSld delSld modSld sldOrd">
      <pc:chgData name="Federico Antonio Canu" userId="67612557-5bbe-4696-967b-a8d2eb0e7e04" providerId="ADAL" clId="{41F3D18A-1692-4671-869B-F8888E65C181}" dt="2024-01-05T19:25:21.897" v="2249" actId="20577"/>
      <pc:docMkLst>
        <pc:docMk/>
      </pc:docMkLst>
      <pc:sldChg chg="modSp mod">
        <pc:chgData name="Federico Antonio Canu" userId="67612557-5bbe-4696-967b-a8d2eb0e7e04" providerId="ADAL" clId="{41F3D18A-1692-4671-869B-F8888E65C181}" dt="2024-01-05T19:25:21.897" v="2249" actId="20577"/>
        <pc:sldMkLst>
          <pc:docMk/>
          <pc:sldMk cId="3749296414" sldId="266"/>
        </pc:sldMkLst>
        <pc:spChg chg="mod">
          <ac:chgData name="Federico Antonio Canu" userId="67612557-5bbe-4696-967b-a8d2eb0e7e04" providerId="ADAL" clId="{41F3D18A-1692-4671-869B-F8888E65C181}" dt="2024-01-05T19:25:21.897" v="2249" actId="20577"/>
          <ac:spMkLst>
            <pc:docMk/>
            <pc:sldMk cId="3749296414" sldId="266"/>
            <ac:spMk id="10" creationId="{00000000-0000-0000-0000-000000000000}"/>
          </ac:spMkLst>
        </pc:spChg>
      </pc:sldChg>
      <pc:sldChg chg="addSp delSp modSp mod modNotesTx">
        <pc:chgData name="Federico Antonio Canu" userId="67612557-5bbe-4696-967b-a8d2eb0e7e04" providerId="ADAL" clId="{41F3D18A-1692-4671-869B-F8888E65C181}" dt="2024-01-05T13:20:46.111" v="1528" actId="6549"/>
        <pc:sldMkLst>
          <pc:docMk/>
          <pc:sldMk cId="3241250017" sldId="279"/>
        </pc:sldMkLst>
        <pc:spChg chg="add del mod">
          <ac:chgData name="Federico Antonio Canu" userId="67612557-5bbe-4696-967b-a8d2eb0e7e04" providerId="ADAL" clId="{41F3D18A-1692-4671-869B-F8888E65C181}" dt="2024-01-05T13:20:42.821" v="1520"/>
          <ac:spMkLst>
            <pc:docMk/>
            <pc:sldMk cId="3241250017" sldId="279"/>
            <ac:spMk id="3" creationId="{A676B7ED-A267-B4EF-C9A5-74AF875A3F9E}"/>
          </ac:spMkLst>
        </pc:spChg>
        <pc:spChg chg="mod">
          <ac:chgData name="Federico Antonio Canu" userId="67612557-5bbe-4696-967b-a8d2eb0e7e04" providerId="ADAL" clId="{41F3D18A-1692-4671-869B-F8888E65C181}" dt="2024-01-05T13:19:32.183" v="1496" actId="1076"/>
          <ac:spMkLst>
            <pc:docMk/>
            <pc:sldMk cId="3241250017" sldId="279"/>
            <ac:spMk id="20" creationId="{94856444-2FFD-EA58-AF47-276BCCB5BFC1}"/>
          </ac:spMkLst>
        </pc:spChg>
        <pc:spChg chg="mod">
          <ac:chgData name="Federico Antonio Canu" userId="67612557-5bbe-4696-967b-a8d2eb0e7e04" providerId="ADAL" clId="{41F3D18A-1692-4671-869B-F8888E65C181}" dt="2024-01-05T13:20:46.111" v="1528" actId="6549"/>
          <ac:spMkLst>
            <pc:docMk/>
            <pc:sldMk cId="3241250017" sldId="279"/>
            <ac:spMk id="23" creationId="{0151D6F7-11DC-30AC-0E41-4C700BF7E395}"/>
          </ac:spMkLst>
        </pc:spChg>
        <pc:spChg chg="mod">
          <ac:chgData name="Federico Antonio Canu" userId="67612557-5bbe-4696-967b-a8d2eb0e7e04" providerId="ADAL" clId="{41F3D18A-1692-4671-869B-F8888E65C181}" dt="2024-01-05T13:20:45.505" v="1527" actId="1076"/>
          <ac:spMkLst>
            <pc:docMk/>
            <pc:sldMk cId="3241250017" sldId="279"/>
            <ac:spMk id="24" creationId="{0D578562-CD29-7E21-CF7C-7C48C9ACF14F}"/>
          </ac:spMkLst>
        </pc:spChg>
        <pc:spChg chg="mod">
          <ac:chgData name="Federico Antonio Canu" userId="67612557-5bbe-4696-967b-a8d2eb0e7e04" providerId="ADAL" clId="{41F3D18A-1692-4671-869B-F8888E65C181}" dt="2024-01-05T13:20:43.064" v="1521" actId="1076"/>
          <ac:spMkLst>
            <pc:docMk/>
            <pc:sldMk cId="3241250017" sldId="279"/>
            <ac:spMk id="25" creationId="{14F8FE72-CCC1-215F-0CAD-32DA259F0C2D}"/>
          </ac:spMkLst>
        </pc:spChg>
        <pc:spChg chg="mod">
          <ac:chgData name="Federico Antonio Canu" userId="67612557-5bbe-4696-967b-a8d2eb0e7e04" providerId="ADAL" clId="{41F3D18A-1692-4671-869B-F8888E65C181}" dt="2024-01-05T13:09:45.832" v="937" actId="14100"/>
          <ac:spMkLst>
            <pc:docMk/>
            <pc:sldMk cId="3241250017" sldId="279"/>
            <ac:spMk id="26" creationId="{9A41D52A-D834-F990-A252-6CE325939AE1}"/>
          </ac:spMkLst>
        </pc:spChg>
      </pc:sldChg>
      <pc:sldChg chg="del">
        <pc:chgData name="Federico Antonio Canu" userId="67612557-5bbe-4696-967b-a8d2eb0e7e04" providerId="ADAL" clId="{41F3D18A-1692-4671-869B-F8888E65C181}" dt="2024-01-05T13:52:19.391" v="2153" actId="47"/>
        <pc:sldMkLst>
          <pc:docMk/>
          <pc:sldMk cId="1690582481" sldId="286"/>
        </pc:sldMkLst>
      </pc:sldChg>
      <pc:sldChg chg="addSp delSp modSp mod ord">
        <pc:chgData name="Federico Antonio Canu" userId="67612557-5bbe-4696-967b-a8d2eb0e7e04" providerId="ADAL" clId="{41F3D18A-1692-4671-869B-F8888E65C181}" dt="2024-01-05T13:21:20.174" v="1537" actId="108"/>
        <pc:sldMkLst>
          <pc:docMk/>
          <pc:sldMk cId="2057520741" sldId="287"/>
        </pc:sldMkLst>
        <pc:spChg chg="add del mod">
          <ac:chgData name="Federico Antonio Canu" userId="67612557-5bbe-4696-967b-a8d2eb0e7e04" providerId="ADAL" clId="{41F3D18A-1692-4671-869B-F8888E65C181}" dt="2024-01-05T13:19:50.075" v="1500"/>
          <ac:spMkLst>
            <pc:docMk/>
            <pc:sldMk cId="2057520741" sldId="287"/>
            <ac:spMk id="7" creationId="{BA410435-643A-8682-CAAF-835F9CF1E76C}"/>
          </ac:spMkLst>
        </pc:spChg>
        <pc:spChg chg="add del mod">
          <ac:chgData name="Federico Antonio Canu" userId="67612557-5bbe-4696-967b-a8d2eb0e7e04" providerId="ADAL" clId="{41F3D18A-1692-4671-869B-F8888E65C181}" dt="2024-01-05T13:19:50.075" v="1500"/>
          <ac:spMkLst>
            <pc:docMk/>
            <pc:sldMk cId="2057520741" sldId="287"/>
            <ac:spMk id="8" creationId="{D599EEAC-098B-FADB-2150-7C3E833F0EAD}"/>
          </ac:spMkLst>
        </pc:spChg>
        <pc:spChg chg="add del mod">
          <ac:chgData name="Federico Antonio Canu" userId="67612557-5bbe-4696-967b-a8d2eb0e7e04" providerId="ADAL" clId="{41F3D18A-1692-4671-869B-F8888E65C181}" dt="2024-01-05T13:19:50.075" v="1500"/>
          <ac:spMkLst>
            <pc:docMk/>
            <pc:sldMk cId="2057520741" sldId="287"/>
            <ac:spMk id="11" creationId="{661B10A1-0974-888B-1492-3799ECDE1B5C}"/>
          </ac:spMkLst>
        </pc:spChg>
        <pc:spChg chg="add del mod">
          <ac:chgData name="Federico Antonio Canu" userId="67612557-5bbe-4696-967b-a8d2eb0e7e04" providerId="ADAL" clId="{41F3D18A-1692-4671-869B-F8888E65C181}" dt="2024-01-05T13:19:50.075" v="1500"/>
          <ac:spMkLst>
            <pc:docMk/>
            <pc:sldMk cId="2057520741" sldId="287"/>
            <ac:spMk id="13" creationId="{8F3D151E-31FA-FBC5-4335-8305D0F5DECA}"/>
          </ac:spMkLst>
        </pc:spChg>
        <pc:spChg chg="add del mod">
          <ac:chgData name="Federico Antonio Canu" userId="67612557-5bbe-4696-967b-a8d2eb0e7e04" providerId="ADAL" clId="{41F3D18A-1692-4671-869B-F8888E65C181}" dt="2024-01-05T13:19:50.075" v="1500"/>
          <ac:spMkLst>
            <pc:docMk/>
            <pc:sldMk cId="2057520741" sldId="287"/>
            <ac:spMk id="14" creationId="{5B4C9100-D926-4CDA-C44A-41E86D935142}"/>
          </ac:spMkLst>
        </pc:spChg>
        <pc:spChg chg="add del mod">
          <ac:chgData name="Federico Antonio Canu" userId="67612557-5bbe-4696-967b-a8d2eb0e7e04" providerId="ADAL" clId="{41F3D18A-1692-4671-869B-F8888E65C181}" dt="2024-01-05T13:20:43.552" v="1523"/>
          <ac:spMkLst>
            <pc:docMk/>
            <pc:sldMk cId="2057520741" sldId="287"/>
            <ac:spMk id="15" creationId="{80AEB418-08A7-F66D-533C-E68F777C8A68}"/>
          </ac:spMkLst>
        </pc:spChg>
        <pc:spChg chg="add del mod">
          <ac:chgData name="Federico Antonio Canu" userId="67612557-5bbe-4696-967b-a8d2eb0e7e04" providerId="ADAL" clId="{41F3D18A-1692-4671-869B-F8888E65C181}" dt="2024-01-05T13:20:43.552" v="1523"/>
          <ac:spMkLst>
            <pc:docMk/>
            <pc:sldMk cId="2057520741" sldId="287"/>
            <ac:spMk id="17" creationId="{2D84811F-C468-3CD3-6B1A-1D07C3E5BD29}"/>
          </ac:spMkLst>
        </pc:spChg>
        <pc:spChg chg="add del mod">
          <ac:chgData name="Federico Antonio Canu" userId="67612557-5bbe-4696-967b-a8d2eb0e7e04" providerId="ADAL" clId="{41F3D18A-1692-4671-869B-F8888E65C181}" dt="2024-01-05T13:20:43.552" v="1523"/>
          <ac:spMkLst>
            <pc:docMk/>
            <pc:sldMk cId="2057520741" sldId="287"/>
            <ac:spMk id="18" creationId="{B5CB58A7-77D1-64B1-C6F1-9163DADEC3F5}"/>
          </ac:spMkLst>
        </pc:spChg>
        <pc:spChg chg="add del">
          <ac:chgData name="Federico Antonio Canu" userId="67612557-5bbe-4696-967b-a8d2eb0e7e04" providerId="ADAL" clId="{41F3D18A-1692-4671-869B-F8888E65C181}" dt="2024-01-05T13:21:05.383" v="1533" actId="478"/>
          <ac:spMkLst>
            <pc:docMk/>
            <pc:sldMk cId="2057520741" sldId="287"/>
            <ac:spMk id="21" creationId="{5A65CF0D-3B51-6DAF-0673-9617E29035D8}"/>
          </ac:spMkLst>
        </pc:spChg>
        <pc:spChg chg="add del">
          <ac:chgData name="Federico Antonio Canu" userId="67612557-5bbe-4696-967b-a8d2eb0e7e04" providerId="ADAL" clId="{41F3D18A-1692-4671-869B-F8888E65C181}" dt="2024-01-05T13:21:05.383" v="1533" actId="478"/>
          <ac:spMkLst>
            <pc:docMk/>
            <pc:sldMk cId="2057520741" sldId="287"/>
            <ac:spMk id="22" creationId="{548ED17D-2AF3-9211-F221-12FA5676AD29}"/>
          </ac:spMkLst>
        </pc:spChg>
        <pc:spChg chg="add del">
          <ac:chgData name="Federico Antonio Canu" userId="67612557-5bbe-4696-967b-a8d2eb0e7e04" providerId="ADAL" clId="{41F3D18A-1692-4671-869B-F8888E65C181}" dt="2024-01-05T13:21:05.383" v="1533" actId="478"/>
          <ac:spMkLst>
            <pc:docMk/>
            <pc:sldMk cId="2057520741" sldId="287"/>
            <ac:spMk id="23" creationId="{0151D6F7-11DC-30AC-0E41-4C700BF7E395}"/>
          </ac:spMkLst>
        </pc:spChg>
        <pc:spChg chg="add del">
          <ac:chgData name="Federico Antonio Canu" userId="67612557-5bbe-4696-967b-a8d2eb0e7e04" providerId="ADAL" clId="{41F3D18A-1692-4671-869B-F8888E65C181}" dt="2024-01-05T13:21:05.383" v="1533" actId="478"/>
          <ac:spMkLst>
            <pc:docMk/>
            <pc:sldMk cId="2057520741" sldId="287"/>
            <ac:spMk id="24" creationId="{0D578562-CD29-7E21-CF7C-7C48C9ACF14F}"/>
          </ac:spMkLst>
        </pc:spChg>
        <pc:spChg chg="add del">
          <ac:chgData name="Federico Antonio Canu" userId="67612557-5bbe-4696-967b-a8d2eb0e7e04" providerId="ADAL" clId="{41F3D18A-1692-4671-869B-F8888E65C181}" dt="2024-01-05T13:21:05.383" v="1533" actId="478"/>
          <ac:spMkLst>
            <pc:docMk/>
            <pc:sldMk cId="2057520741" sldId="287"/>
            <ac:spMk id="25" creationId="{14F8FE72-CCC1-215F-0CAD-32DA259F0C2D}"/>
          </ac:spMkLst>
        </pc:spChg>
        <pc:spChg chg="add del mod">
          <ac:chgData name="Federico Antonio Canu" userId="67612557-5bbe-4696-967b-a8d2eb0e7e04" providerId="ADAL" clId="{41F3D18A-1692-4671-869B-F8888E65C181}" dt="2024-01-05T13:20:43.552" v="1523"/>
          <ac:spMkLst>
            <pc:docMk/>
            <pc:sldMk cId="2057520741" sldId="287"/>
            <ac:spMk id="26" creationId="{8EEE9955-6EA8-44B9-1EF8-A5ACB358702E}"/>
          </ac:spMkLst>
        </pc:spChg>
        <pc:spChg chg="add del mod">
          <ac:chgData name="Federico Antonio Canu" userId="67612557-5bbe-4696-967b-a8d2eb0e7e04" providerId="ADAL" clId="{41F3D18A-1692-4671-869B-F8888E65C181}" dt="2024-01-05T13:20:43.552" v="1523"/>
          <ac:spMkLst>
            <pc:docMk/>
            <pc:sldMk cId="2057520741" sldId="287"/>
            <ac:spMk id="27" creationId="{C2DBF720-5852-30E8-030A-CAB2BDB890BB}"/>
          </ac:spMkLst>
        </pc:spChg>
        <pc:spChg chg="add del mod">
          <ac:chgData name="Federico Antonio Canu" userId="67612557-5bbe-4696-967b-a8d2eb0e7e04" providerId="ADAL" clId="{41F3D18A-1692-4671-869B-F8888E65C181}" dt="2024-01-05T13:21:04.090" v="1532"/>
          <ac:spMkLst>
            <pc:docMk/>
            <pc:sldMk cId="2057520741" sldId="287"/>
            <ac:spMk id="29" creationId="{20D7AFF2-4724-6412-F31C-9528CDA41FAE}"/>
          </ac:spMkLst>
        </pc:spChg>
        <pc:spChg chg="add del mod">
          <ac:chgData name="Federico Antonio Canu" userId="67612557-5bbe-4696-967b-a8d2eb0e7e04" providerId="ADAL" clId="{41F3D18A-1692-4671-869B-F8888E65C181}" dt="2024-01-05T13:21:04.090" v="1532"/>
          <ac:spMkLst>
            <pc:docMk/>
            <pc:sldMk cId="2057520741" sldId="287"/>
            <ac:spMk id="30" creationId="{41D3832D-BAB4-269A-1400-7085BD9FA197}"/>
          </ac:spMkLst>
        </pc:spChg>
        <pc:spChg chg="add del mod">
          <ac:chgData name="Federico Antonio Canu" userId="67612557-5bbe-4696-967b-a8d2eb0e7e04" providerId="ADAL" clId="{41F3D18A-1692-4671-869B-F8888E65C181}" dt="2024-01-05T13:21:04.090" v="1532"/>
          <ac:spMkLst>
            <pc:docMk/>
            <pc:sldMk cId="2057520741" sldId="287"/>
            <ac:spMk id="31" creationId="{4AFB9EAA-8312-6FFB-2124-C6E7A3B1D4A5}"/>
          </ac:spMkLst>
        </pc:spChg>
        <pc:spChg chg="add del mod">
          <ac:chgData name="Federico Antonio Canu" userId="67612557-5bbe-4696-967b-a8d2eb0e7e04" providerId="ADAL" clId="{41F3D18A-1692-4671-869B-F8888E65C181}" dt="2024-01-05T13:21:04.090" v="1532"/>
          <ac:spMkLst>
            <pc:docMk/>
            <pc:sldMk cId="2057520741" sldId="287"/>
            <ac:spMk id="32" creationId="{AD948DE6-5527-5528-40A8-A0EBB587CEE1}"/>
          </ac:spMkLst>
        </pc:spChg>
        <pc:spChg chg="add del mod">
          <ac:chgData name="Federico Antonio Canu" userId="67612557-5bbe-4696-967b-a8d2eb0e7e04" providerId="ADAL" clId="{41F3D18A-1692-4671-869B-F8888E65C181}" dt="2024-01-05T13:21:04.090" v="1532"/>
          <ac:spMkLst>
            <pc:docMk/>
            <pc:sldMk cId="2057520741" sldId="287"/>
            <ac:spMk id="33" creationId="{08AE244C-1437-31E7-0799-2B99A5F3485B}"/>
          </ac:spMkLst>
        </pc:spChg>
        <pc:spChg chg="add mod">
          <ac:chgData name="Federico Antonio Canu" userId="67612557-5bbe-4696-967b-a8d2eb0e7e04" providerId="ADAL" clId="{41F3D18A-1692-4671-869B-F8888E65C181}" dt="2024-01-05T13:21:12.023" v="1535" actId="1076"/>
          <ac:spMkLst>
            <pc:docMk/>
            <pc:sldMk cId="2057520741" sldId="287"/>
            <ac:spMk id="34" creationId="{6D6934FC-08FE-284D-0CCB-6CB91437C7EC}"/>
          </ac:spMkLst>
        </pc:spChg>
        <pc:spChg chg="add mod">
          <ac:chgData name="Federico Antonio Canu" userId="67612557-5bbe-4696-967b-a8d2eb0e7e04" providerId="ADAL" clId="{41F3D18A-1692-4671-869B-F8888E65C181}" dt="2024-01-05T13:21:20.174" v="1537" actId="108"/>
          <ac:spMkLst>
            <pc:docMk/>
            <pc:sldMk cId="2057520741" sldId="287"/>
            <ac:spMk id="35" creationId="{911025A9-D7EC-4955-2F48-CBAA3B50FE96}"/>
          </ac:spMkLst>
        </pc:spChg>
        <pc:spChg chg="add mod">
          <ac:chgData name="Federico Antonio Canu" userId="67612557-5bbe-4696-967b-a8d2eb0e7e04" providerId="ADAL" clId="{41F3D18A-1692-4671-869B-F8888E65C181}" dt="2024-01-05T13:21:16.775" v="1536" actId="108"/>
          <ac:spMkLst>
            <pc:docMk/>
            <pc:sldMk cId="2057520741" sldId="287"/>
            <ac:spMk id="36" creationId="{763D26C2-7C1F-8273-62A9-7C08D10A6F59}"/>
          </ac:spMkLst>
        </pc:spChg>
        <pc:spChg chg="add mod">
          <ac:chgData name="Federico Antonio Canu" userId="67612557-5bbe-4696-967b-a8d2eb0e7e04" providerId="ADAL" clId="{41F3D18A-1692-4671-869B-F8888E65C181}" dt="2024-01-05T13:21:06.205" v="1534"/>
          <ac:spMkLst>
            <pc:docMk/>
            <pc:sldMk cId="2057520741" sldId="287"/>
            <ac:spMk id="37" creationId="{A3692B9B-DDCA-C7E9-8050-36920D7AFC1B}"/>
          </ac:spMkLst>
        </pc:spChg>
        <pc:spChg chg="add mod">
          <ac:chgData name="Federico Antonio Canu" userId="67612557-5bbe-4696-967b-a8d2eb0e7e04" providerId="ADAL" clId="{41F3D18A-1692-4671-869B-F8888E65C181}" dt="2024-01-05T13:21:06.205" v="1534"/>
          <ac:spMkLst>
            <pc:docMk/>
            <pc:sldMk cId="2057520741" sldId="287"/>
            <ac:spMk id="38" creationId="{D8C05FFB-EF67-818A-55F4-415255F69BBF}"/>
          </ac:spMkLst>
        </pc:spChg>
      </pc:sldChg>
      <pc:sldChg chg="del">
        <pc:chgData name="Federico Antonio Canu" userId="67612557-5bbe-4696-967b-a8d2eb0e7e04" providerId="ADAL" clId="{41F3D18A-1692-4671-869B-F8888E65C181}" dt="2024-01-05T13:52:17.876" v="2152" actId="47"/>
        <pc:sldMkLst>
          <pc:docMk/>
          <pc:sldMk cId="1548984673" sldId="288"/>
        </pc:sldMkLst>
      </pc:sldChg>
      <pc:sldChg chg="del">
        <pc:chgData name="Federico Antonio Canu" userId="67612557-5bbe-4696-967b-a8d2eb0e7e04" providerId="ADAL" clId="{41F3D18A-1692-4671-869B-F8888E65C181}" dt="2024-01-05T13:53:16.154" v="2182" actId="47"/>
        <pc:sldMkLst>
          <pc:docMk/>
          <pc:sldMk cId="2553444533" sldId="289"/>
        </pc:sldMkLst>
      </pc:sldChg>
      <pc:sldChg chg="addSp delSp modSp mod">
        <pc:chgData name="Federico Antonio Canu" userId="67612557-5bbe-4696-967b-a8d2eb0e7e04" providerId="ADAL" clId="{41F3D18A-1692-4671-869B-F8888E65C181}" dt="2024-01-05T13:52:04.931" v="2150" actId="27636"/>
        <pc:sldMkLst>
          <pc:docMk/>
          <pc:sldMk cId="3427119828" sldId="290"/>
        </pc:sldMkLst>
        <pc:spChg chg="mod">
          <ac:chgData name="Federico Antonio Canu" userId="67612557-5bbe-4696-967b-a8d2eb0e7e04" providerId="ADAL" clId="{41F3D18A-1692-4671-869B-F8888E65C181}" dt="2024-01-05T13:52:04.931" v="2150" actId="27636"/>
          <ac:spMkLst>
            <pc:docMk/>
            <pc:sldMk cId="3427119828" sldId="290"/>
            <ac:spMk id="3" creationId="{0E81ED1F-260A-3915-7567-693E043C9489}"/>
          </ac:spMkLst>
        </pc:spChg>
        <pc:spChg chg="add mod">
          <ac:chgData name="Federico Antonio Canu" userId="67612557-5bbe-4696-967b-a8d2eb0e7e04" providerId="ADAL" clId="{41F3D18A-1692-4671-869B-F8888E65C181}" dt="2024-01-05T13:51:55.604" v="2148"/>
          <ac:spMkLst>
            <pc:docMk/>
            <pc:sldMk cId="3427119828" sldId="290"/>
            <ac:spMk id="5" creationId="{23DC3CBE-1392-7ECC-FAF5-EE6A120F2A00}"/>
          </ac:spMkLst>
        </pc:spChg>
        <pc:spChg chg="add mod">
          <ac:chgData name="Federico Antonio Canu" userId="67612557-5bbe-4696-967b-a8d2eb0e7e04" providerId="ADAL" clId="{41F3D18A-1692-4671-869B-F8888E65C181}" dt="2024-01-05T13:51:55.604" v="2148"/>
          <ac:spMkLst>
            <pc:docMk/>
            <pc:sldMk cId="3427119828" sldId="290"/>
            <ac:spMk id="6" creationId="{A5E5B55A-00BB-7ED4-E0B1-71E19CABD791}"/>
          </ac:spMkLst>
        </pc:spChg>
        <pc:spChg chg="add mod">
          <ac:chgData name="Federico Antonio Canu" userId="67612557-5bbe-4696-967b-a8d2eb0e7e04" providerId="ADAL" clId="{41F3D18A-1692-4671-869B-F8888E65C181}" dt="2024-01-05T13:51:55.604" v="2148"/>
          <ac:spMkLst>
            <pc:docMk/>
            <pc:sldMk cId="3427119828" sldId="290"/>
            <ac:spMk id="7" creationId="{812B82EA-2A1F-CC41-7051-C7A0263FD153}"/>
          </ac:spMkLst>
        </pc:spChg>
        <pc:spChg chg="add mod">
          <ac:chgData name="Federico Antonio Canu" userId="67612557-5bbe-4696-967b-a8d2eb0e7e04" providerId="ADAL" clId="{41F3D18A-1692-4671-869B-F8888E65C181}" dt="2024-01-05T13:51:55.604" v="2148"/>
          <ac:spMkLst>
            <pc:docMk/>
            <pc:sldMk cId="3427119828" sldId="290"/>
            <ac:spMk id="13" creationId="{71D2A53C-B611-B822-C2F4-1BB7B1E5C972}"/>
          </ac:spMkLst>
        </pc:spChg>
        <pc:spChg chg="add mod">
          <ac:chgData name="Federico Antonio Canu" userId="67612557-5bbe-4696-967b-a8d2eb0e7e04" providerId="ADAL" clId="{41F3D18A-1692-4671-869B-F8888E65C181}" dt="2024-01-05T13:51:55.604" v="2148"/>
          <ac:spMkLst>
            <pc:docMk/>
            <pc:sldMk cId="3427119828" sldId="290"/>
            <ac:spMk id="15" creationId="{DDBC025A-D9E6-B1CF-41FC-FCB4BC34AC31}"/>
          </ac:spMkLst>
        </pc:spChg>
        <pc:spChg chg="del">
          <ac:chgData name="Federico Antonio Canu" userId="67612557-5bbe-4696-967b-a8d2eb0e7e04" providerId="ADAL" clId="{41F3D18A-1692-4671-869B-F8888E65C181}" dt="2024-01-05T13:51:55.188" v="2147" actId="478"/>
          <ac:spMkLst>
            <pc:docMk/>
            <pc:sldMk cId="3427119828" sldId="290"/>
            <ac:spMk id="21" creationId="{5A65CF0D-3B51-6DAF-0673-9617E29035D8}"/>
          </ac:spMkLst>
        </pc:spChg>
        <pc:spChg chg="del">
          <ac:chgData name="Federico Antonio Canu" userId="67612557-5bbe-4696-967b-a8d2eb0e7e04" providerId="ADAL" clId="{41F3D18A-1692-4671-869B-F8888E65C181}" dt="2024-01-05T13:51:55.188" v="2147" actId="478"/>
          <ac:spMkLst>
            <pc:docMk/>
            <pc:sldMk cId="3427119828" sldId="290"/>
            <ac:spMk id="22" creationId="{548ED17D-2AF3-9211-F221-12FA5676AD29}"/>
          </ac:spMkLst>
        </pc:spChg>
        <pc:spChg chg="del">
          <ac:chgData name="Federico Antonio Canu" userId="67612557-5bbe-4696-967b-a8d2eb0e7e04" providerId="ADAL" clId="{41F3D18A-1692-4671-869B-F8888E65C181}" dt="2024-01-05T13:51:55.188" v="2147" actId="478"/>
          <ac:spMkLst>
            <pc:docMk/>
            <pc:sldMk cId="3427119828" sldId="290"/>
            <ac:spMk id="23" creationId="{0151D6F7-11DC-30AC-0E41-4C700BF7E395}"/>
          </ac:spMkLst>
        </pc:spChg>
        <pc:spChg chg="del">
          <ac:chgData name="Federico Antonio Canu" userId="67612557-5bbe-4696-967b-a8d2eb0e7e04" providerId="ADAL" clId="{41F3D18A-1692-4671-869B-F8888E65C181}" dt="2024-01-05T13:51:55.188" v="2147" actId="478"/>
          <ac:spMkLst>
            <pc:docMk/>
            <pc:sldMk cId="3427119828" sldId="290"/>
            <ac:spMk id="24" creationId="{0D578562-CD29-7E21-CF7C-7C48C9ACF14F}"/>
          </ac:spMkLst>
        </pc:spChg>
        <pc:spChg chg="del">
          <ac:chgData name="Federico Antonio Canu" userId="67612557-5bbe-4696-967b-a8d2eb0e7e04" providerId="ADAL" clId="{41F3D18A-1692-4671-869B-F8888E65C181}" dt="2024-01-05T13:51:55.188" v="2147" actId="478"/>
          <ac:spMkLst>
            <pc:docMk/>
            <pc:sldMk cId="3427119828" sldId="290"/>
            <ac:spMk id="25" creationId="{14F8FE72-CCC1-215F-0CAD-32DA259F0C2D}"/>
          </ac:spMkLst>
        </pc:spChg>
      </pc:sldChg>
      <pc:sldChg chg="addSp delSp modSp mod modNotesTx">
        <pc:chgData name="Federico Antonio Canu" userId="67612557-5bbe-4696-967b-a8d2eb0e7e04" providerId="ADAL" clId="{41F3D18A-1692-4671-869B-F8888E65C181}" dt="2024-01-05T13:51:27.241" v="2145" actId="20577"/>
        <pc:sldMkLst>
          <pc:docMk/>
          <pc:sldMk cId="1111421963" sldId="291"/>
        </pc:sldMkLst>
        <pc:spChg chg="add del mod">
          <ac:chgData name="Federico Antonio Canu" userId="67612557-5bbe-4696-967b-a8d2eb0e7e04" providerId="ADAL" clId="{41F3D18A-1692-4671-869B-F8888E65C181}" dt="2024-01-05T13:51:14.680" v="2138"/>
          <ac:spMkLst>
            <pc:docMk/>
            <pc:sldMk cId="1111421963" sldId="291"/>
            <ac:spMk id="5" creationId="{829AA51B-9178-5713-4CA7-628B18D3AA64}"/>
          </ac:spMkLst>
        </pc:spChg>
        <pc:spChg chg="add del mod">
          <ac:chgData name="Federico Antonio Canu" userId="67612557-5bbe-4696-967b-a8d2eb0e7e04" providerId="ADAL" clId="{41F3D18A-1692-4671-869B-F8888E65C181}" dt="2024-01-05T13:51:14.680" v="2138"/>
          <ac:spMkLst>
            <pc:docMk/>
            <pc:sldMk cId="1111421963" sldId="291"/>
            <ac:spMk id="7" creationId="{4D76EBC8-9791-0B23-333C-92AD2492C4B4}"/>
          </ac:spMkLst>
        </pc:spChg>
        <pc:spChg chg="add del mod">
          <ac:chgData name="Federico Antonio Canu" userId="67612557-5bbe-4696-967b-a8d2eb0e7e04" providerId="ADAL" clId="{41F3D18A-1692-4671-869B-F8888E65C181}" dt="2024-01-05T13:51:14.680" v="2138"/>
          <ac:spMkLst>
            <pc:docMk/>
            <pc:sldMk cId="1111421963" sldId="291"/>
            <ac:spMk id="8" creationId="{D22BC075-3561-4362-7E62-551A18FACCEE}"/>
          </ac:spMkLst>
        </pc:spChg>
        <pc:spChg chg="add del mod">
          <ac:chgData name="Federico Antonio Canu" userId="67612557-5bbe-4696-967b-a8d2eb0e7e04" providerId="ADAL" clId="{41F3D18A-1692-4671-869B-F8888E65C181}" dt="2024-01-05T13:51:14.680" v="2138"/>
          <ac:spMkLst>
            <pc:docMk/>
            <pc:sldMk cId="1111421963" sldId="291"/>
            <ac:spMk id="13" creationId="{D310ACA8-8EED-326B-C6FD-001090C82CC3}"/>
          </ac:spMkLst>
        </pc:spChg>
        <pc:spChg chg="add del mod">
          <ac:chgData name="Federico Antonio Canu" userId="67612557-5bbe-4696-967b-a8d2eb0e7e04" providerId="ADAL" clId="{41F3D18A-1692-4671-869B-F8888E65C181}" dt="2024-01-05T13:51:14.680" v="2138"/>
          <ac:spMkLst>
            <pc:docMk/>
            <pc:sldMk cId="1111421963" sldId="291"/>
            <ac:spMk id="14" creationId="{BD2826D2-39F6-9999-0D8D-4B3E1D51BEB0}"/>
          </ac:spMkLst>
        </pc:spChg>
        <pc:spChg chg="add mod">
          <ac:chgData name="Federico Antonio Canu" userId="67612557-5bbe-4696-967b-a8d2eb0e7e04" providerId="ADAL" clId="{41F3D18A-1692-4671-869B-F8888E65C181}" dt="2024-01-05T13:51:16.459" v="2140"/>
          <ac:spMkLst>
            <pc:docMk/>
            <pc:sldMk cId="1111421963" sldId="291"/>
            <ac:spMk id="15" creationId="{250F6607-616B-B2E2-AF5D-FC9468F0DE3D}"/>
          </ac:spMkLst>
        </pc:spChg>
        <pc:spChg chg="add mod">
          <ac:chgData name="Federico Antonio Canu" userId="67612557-5bbe-4696-967b-a8d2eb0e7e04" providerId="ADAL" clId="{41F3D18A-1692-4671-869B-F8888E65C181}" dt="2024-01-05T13:51:16.459" v="2140"/>
          <ac:spMkLst>
            <pc:docMk/>
            <pc:sldMk cId="1111421963" sldId="291"/>
            <ac:spMk id="17" creationId="{01C3927F-FC13-766E-7FA8-960A90D9EAD7}"/>
          </ac:spMkLst>
        </pc:spChg>
        <pc:spChg chg="add mod">
          <ac:chgData name="Federico Antonio Canu" userId="67612557-5bbe-4696-967b-a8d2eb0e7e04" providerId="ADAL" clId="{41F3D18A-1692-4671-869B-F8888E65C181}" dt="2024-01-05T13:51:16.459" v="2140"/>
          <ac:spMkLst>
            <pc:docMk/>
            <pc:sldMk cId="1111421963" sldId="291"/>
            <ac:spMk id="18" creationId="{55FD736D-A49F-AF24-8E81-8CABE4DC46D1}"/>
          </ac:spMkLst>
        </pc:spChg>
        <pc:spChg chg="mod">
          <ac:chgData name="Federico Antonio Canu" userId="67612557-5bbe-4696-967b-a8d2eb0e7e04" providerId="ADAL" clId="{41F3D18A-1692-4671-869B-F8888E65C181}" dt="2024-01-05T13:51:27.241" v="2145" actId="20577"/>
          <ac:spMkLst>
            <pc:docMk/>
            <pc:sldMk cId="1111421963" sldId="291"/>
            <ac:spMk id="20" creationId="{94856444-2FFD-EA58-AF47-276BCCB5BFC1}"/>
          </ac:spMkLst>
        </pc:spChg>
        <pc:spChg chg="del">
          <ac:chgData name="Federico Antonio Canu" userId="67612557-5bbe-4696-967b-a8d2eb0e7e04" providerId="ADAL" clId="{41F3D18A-1692-4671-869B-F8888E65C181}" dt="2024-01-05T13:51:15.748" v="2139" actId="478"/>
          <ac:spMkLst>
            <pc:docMk/>
            <pc:sldMk cId="1111421963" sldId="291"/>
            <ac:spMk id="21" creationId="{5A65CF0D-3B51-6DAF-0673-9617E29035D8}"/>
          </ac:spMkLst>
        </pc:spChg>
        <pc:spChg chg="del">
          <ac:chgData name="Federico Antonio Canu" userId="67612557-5bbe-4696-967b-a8d2eb0e7e04" providerId="ADAL" clId="{41F3D18A-1692-4671-869B-F8888E65C181}" dt="2024-01-05T13:51:15.748" v="2139" actId="478"/>
          <ac:spMkLst>
            <pc:docMk/>
            <pc:sldMk cId="1111421963" sldId="291"/>
            <ac:spMk id="22" creationId="{548ED17D-2AF3-9211-F221-12FA5676AD29}"/>
          </ac:spMkLst>
        </pc:spChg>
        <pc:spChg chg="del">
          <ac:chgData name="Federico Antonio Canu" userId="67612557-5bbe-4696-967b-a8d2eb0e7e04" providerId="ADAL" clId="{41F3D18A-1692-4671-869B-F8888E65C181}" dt="2024-01-05T13:51:15.748" v="2139" actId="478"/>
          <ac:spMkLst>
            <pc:docMk/>
            <pc:sldMk cId="1111421963" sldId="291"/>
            <ac:spMk id="23" creationId="{0151D6F7-11DC-30AC-0E41-4C700BF7E395}"/>
          </ac:spMkLst>
        </pc:spChg>
        <pc:spChg chg="del">
          <ac:chgData name="Federico Antonio Canu" userId="67612557-5bbe-4696-967b-a8d2eb0e7e04" providerId="ADAL" clId="{41F3D18A-1692-4671-869B-F8888E65C181}" dt="2024-01-05T13:51:15.748" v="2139" actId="478"/>
          <ac:spMkLst>
            <pc:docMk/>
            <pc:sldMk cId="1111421963" sldId="291"/>
            <ac:spMk id="24" creationId="{0D578562-CD29-7E21-CF7C-7C48C9ACF14F}"/>
          </ac:spMkLst>
        </pc:spChg>
        <pc:spChg chg="del">
          <ac:chgData name="Federico Antonio Canu" userId="67612557-5bbe-4696-967b-a8d2eb0e7e04" providerId="ADAL" clId="{41F3D18A-1692-4671-869B-F8888E65C181}" dt="2024-01-05T13:51:15.748" v="2139" actId="478"/>
          <ac:spMkLst>
            <pc:docMk/>
            <pc:sldMk cId="1111421963" sldId="291"/>
            <ac:spMk id="25" creationId="{14F8FE72-CCC1-215F-0CAD-32DA259F0C2D}"/>
          </ac:spMkLst>
        </pc:spChg>
        <pc:spChg chg="add mod">
          <ac:chgData name="Federico Antonio Canu" userId="67612557-5bbe-4696-967b-a8d2eb0e7e04" providerId="ADAL" clId="{41F3D18A-1692-4671-869B-F8888E65C181}" dt="2024-01-05T13:51:16.459" v="2140"/>
          <ac:spMkLst>
            <pc:docMk/>
            <pc:sldMk cId="1111421963" sldId="291"/>
            <ac:spMk id="26" creationId="{CC4B3E01-8BC5-FFC2-AB71-1DD6B1B9F4CA}"/>
          </ac:spMkLst>
        </pc:spChg>
        <pc:spChg chg="add mod">
          <ac:chgData name="Federico Antonio Canu" userId="67612557-5bbe-4696-967b-a8d2eb0e7e04" providerId="ADAL" clId="{41F3D18A-1692-4671-869B-F8888E65C181}" dt="2024-01-05T13:51:16.459" v="2140"/>
          <ac:spMkLst>
            <pc:docMk/>
            <pc:sldMk cId="1111421963" sldId="291"/>
            <ac:spMk id="29" creationId="{40A12CF0-004B-B420-6467-89EE50C93B2D}"/>
          </ac:spMkLst>
        </pc:spChg>
      </pc:sldChg>
      <pc:sldChg chg="del">
        <pc:chgData name="Federico Antonio Canu" userId="67612557-5bbe-4696-967b-a8d2eb0e7e04" providerId="ADAL" clId="{41F3D18A-1692-4671-869B-F8888E65C181}" dt="2024-01-05T13:51:41.275" v="2146" actId="47"/>
        <pc:sldMkLst>
          <pc:docMk/>
          <pc:sldMk cId="1329155751" sldId="292"/>
        </pc:sldMkLst>
      </pc:sldChg>
      <pc:sldChg chg="addSp delSp modSp mod ord">
        <pc:chgData name="Federico Antonio Canu" userId="67612557-5bbe-4696-967b-a8d2eb0e7e04" providerId="ADAL" clId="{41F3D18A-1692-4671-869B-F8888E65C181}" dt="2024-01-05T13:21:32.597" v="1539"/>
        <pc:sldMkLst>
          <pc:docMk/>
          <pc:sldMk cId="836820125" sldId="294"/>
        </pc:sldMkLst>
        <pc:spChg chg="add mod">
          <ac:chgData name="Federico Antonio Canu" userId="67612557-5bbe-4696-967b-a8d2eb0e7e04" providerId="ADAL" clId="{41F3D18A-1692-4671-869B-F8888E65C181}" dt="2024-01-05T13:21:32.597" v="1539"/>
          <ac:spMkLst>
            <pc:docMk/>
            <pc:sldMk cId="836820125" sldId="294"/>
            <ac:spMk id="7" creationId="{0984DE92-3C54-DC3B-5C14-35AFE01BA095}"/>
          </ac:spMkLst>
        </pc:spChg>
        <pc:spChg chg="add mod">
          <ac:chgData name="Federico Antonio Canu" userId="67612557-5bbe-4696-967b-a8d2eb0e7e04" providerId="ADAL" clId="{41F3D18A-1692-4671-869B-F8888E65C181}" dt="2024-01-05T13:21:32.597" v="1539"/>
          <ac:spMkLst>
            <pc:docMk/>
            <pc:sldMk cId="836820125" sldId="294"/>
            <ac:spMk id="8" creationId="{C51E9F49-4149-1170-866C-DC4D545BD626}"/>
          </ac:spMkLst>
        </pc:spChg>
        <pc:spChg chg="add mod">
          <ac:chgData name="Federico Antonio Canu" userId="67612557-5bbe-4696-967b-a8d2eb0e7e04" providerId="ADAL" clId="{41F3D18A-1692-4671-869B-F8888E65C181}" dt="2024-01-05T13:21:32.597" v="1539"/>
          <ac:spMkLst>
            <pc:docMk/>
            <pc:sldMk cId="836820125" sldId="294"/>
            <ac:spMk id="13" creationId="{B974A029-0F63-64B6-E58C-486D42E17EB3}"/>
          </ac:spMkLst>
        </pc:spChg>
        <pc:spChg chg="add mod">
          <ac:chgData name="Federico Antonio Canu" userId="67612557-5bbe-4696-967b-a8d2eb0e7e04" providerId="ADAL" clId="{41F3D18A-1692-4671-869B-F8888E65C181}" dt="2024-01-05T13:21:32.597" v="1539"/>
          <ac:spMkLst>
            <pc:docMk/>
            <pc:sldMk cId="836820125" sldId="294"/>
            <ac:spMk id="14" creationId="{130B9FF1-27AB-EFB1-BDF1-269E32CD99F2}"/>
          </ac:spMkLst>
        </pc:spChg>
        <pc:spChg chg="add mod">
          <ac:chgData name="Federico Antonio Canu" userId="67612557-5bbe-4696-967b-a8d2eb0e7e04" providerId="ADAL" clId="{41F3D18A-1692-4671-869B-F8888E65C181}" dt="2024-01-05T13:21:32.597" v="1539"/>
          <ac:spMkLst>
            <pc:docMk/>
            <pc:sldMk cId="836820125" sldId="294"/>
            <ac:spMk id="15" creationId="{328FD3FD-4CB7-3DA6-741A-AA21DEF97862}"/>
          </ac:spMkLst>
        </pc:spChg>
        <pc:spChg chg="del">
          <ac:chgData name="Federico Antonio Canu" userId="67612557-5bbe-4696-967b-a8d2eb0e7e04" providerId="ADAL" clId="{41F3D18A-1692-4671-869B-F8888E65C181}" dt="2024-01-05T13:21:32.214" v="1538" actId="478"/>
          <ac:spMkLst>
            <pc:docMk/>
            <pc:sldMk cId="836820125" sldId="294"/>
            <ac:spMk id="21" creationId="{5A65CF0D-3B51-6DAF-0673-9617E29035D8}"/>
          </ac:spMkLst>
        </pc:spChg>
        <pc:spChg chg="del">
          <ac:chgData name="Federico Antonio Canu" userId="67612557-5bbe-4696-967b-a8d2eb0e7e04" providerId="ADAL" clId="{41F3D18A-1692-4671-869B-F8888E65C181}" dt="2024-01-05T13:21:32.214" v="1538" actId="478"/>
          <ac:spMkLst>
            <pc:docMk/>
            <pc:sldMk cId="836820125" sldId="294"/>
            <ac:spMk id="22" creationId="{548ED17D-2AF3-9211-F221-12FA5676AD29}"/>
          </ac:spMkLst>
        </pc:spChg>
        <pc:spChg chg="del">
          <ac:chgData name="Federico Antonio Canu" userId="67612557-5bbe-4696-967b-a8d2eb0e7e04" providerId="ADAL" clId="{41F3D18A-1692-4671-869B-F8888E65C181}" dt="2024-01-05T13:21:32.214" v="1538" actId="478"/>
          <ac:spMkLst>
            <pc:docMk/>
            <pc:sldMk cId="836820125" sldId="294"/>
            <ac:spMk id="23" creationId="{0151D6F7-11DC-30AC-0E41-4C700BF7E395}"/>
          </ac:spMkLst>
        </pc:spChg>
        <pc:spChg chg="del">
          <ac:chgData name="Federico Antonio Canu" userId="67612557-5bbe-4696-967b-a8d2eb0e7e04" providerId="ADAL" clId="{41F3D18A-1692-4671-869B-F8888E65C181}" dt="2024-01-05T13:21:32.214" v="1538" actId="478"/>
          <ac:spMkLst>
            <pc:docMk/>
            <pc:sldMk cId="836820125" sldId="294"/>
            <ac:spMk id="24" creationId="{0D578562-CD29-7E21-CF7C-7C48C9ACF14F}"/>
          </ac:spMkLst>
        </pc:spChg>
        <pc:spChg chg="del">
          <ac:chgData name="Federico Antonio Canu" userId="67612557-5bbe-4696-967b-a8d2eb0e7e04" providerId="ADAL" clId="{41F3D18A-1692-4671-869B-F8888E65C181}" dt="2024-01-05T13:21:32.214" v="1538" actId="478"/>
          <ac:spMkLst>
            <pc:docMk/>
            <pc:sldMk cId="836820125" sldId="294"/>
            <ac:spMk id="25" creationId="{14F8FE72-CCC1-215F-0CAD-32DA259F0C2D}"/>
          </ac:spMkLst>
        </pc:spChg>
      </pc:sldChg>
      <pc:sldChg chg="addSp modSp mod ord modNotesTx">
        <pc:chgData name="Federico Antonio Canu" userId="67612557-5bbe-4696-967b-a8d2eb0e7e04" providerId="ADAL" clId="{41F3D18A-1692-4671-869B-F8888E65C181}" dt="2024-01-05T13:43:54.093" v="2015" actId="1076"/>
        <pc:sldMkLst>
          <pc:docMk/>
          <pc:sldMk cId="245467194" sldId="295"/>
        </pc:sldMkLst>
        <pc:spChg chg="add mod">
          <ac:chgData name="Federico Antonio Canu" userId="67612557-5bbe-4696-967b-a8d2eb0e7e04" providerId="ADAL" clId="{41F3D18A-1692-4671-869B-F8888E65C181}" dt="2024-01-05T13:43:54.093" v="2015" actId="1076"/>
          <ac:spMkLst>
            <pc:docMk/>
            <pc:sldMk cId="245467194" sldId="295"/>
            <ac:spMk id="5" creationId="{07888284-A85B-2643-26C0-45DA45867B63}"/>
          </ac:spMkLst>
        </pc:spChg>
        <pc:spChg chg="mod">
          <ac:chgData name="Federico Antonio Canu" userId="67612557-5bbe-4696-967b-a8d2eb0e7e04" providerId="ADAL" clId="{41F3D18A-1692-4671-869B-F8888E65C181}" dt="2024-01-05T13:43:33.301" v="2009" actId="14100"/>
          <ac:spMkLst>
            <pc:docMk/>
            <pc:sldMk cId="245467194" sldId="295"/>
            <ac:spMk id="6" creationId="{65EA259F-6EAA-E559-B317-4650453BA935}"/>
          </ac:spMkLst>
        </pc:spChg>
        <pc:spChg chg="mod">
          <ac:chgData name="Federico Antonio Canu" userId="67612557-5bbe-4696-967b-a8d2eb0e7e04" providerId="ADAL" clId="{41F3D18A-1692-4671-869B-F8888E65C181}" dt="2024-01-05T13:43:42.308" v="2011" actId="14100"/>
          <ac:spMkLst>
            <pc:docMk/>
            <pc:sldMk cId="245467194" sldId="295"/>
            <ac:spMk id="20" creationId="{94856444-2FFD-EA58-AF47-276BCCB5BFC1}"/>
          </ac:spMkLst>
        </pc:spChg>
        <pc:picChg chg="add mod ord">
          <ac:chgData name="Federico Antonio Canu" userId="67612557-5bbe-4696-967b-a8d2eb0e7e04" providerId="ADAL" clId="{41F3D18A-1692-4671-869B-F8888E65C181}" dt="2024-01-05T13:43:50.901" v="2014" actId="1076"/>
          <ac:picMkLst>
            <pc:docMk/>
            <pc:sldMk cId="245467194" sldId="295"/>
            <ac:picMk id="3" creationId="{6E71357B-B54B-96EA-FDCC-1D8F4E92735B}"/>
          </ac:picMkLst>
        </pc:picChg>
        <pc:picChg chg="mod">
          <ac:chgData name="Federico Antonio Canu" userId="67612557-5bbe-4696-967b-a8d2eb0e7e04" providerId="ADAL" clId="{41F3D18A-1692-4671-869B-F8888E65C181}" dt="2024-01-05T13:43:20.084" v="2004" actId="1076"/>
          <ac:picMkLst>
            <pc:docMk/>
            <pc:sldMk cId="245467194" sldId="295"/>
            <ac:picMk id="7" creationId="{9A68DC87-E8C4-BC6C-380C-7B5261611A81}"/>
          </ac:picMkLst>
        </pc:picChg>
      </pc:sldChg>
      <pc:sldChg chg="del">
        <pc:chgData name="Federico Antonio Canu" userId="67612557-5bbe-4696-967b-a8d2eb0e7e04" providerId="ADAL" clId="{41F3D18A-1692-4671-869B-F8888E65C181}" dt="2024-01-05T13:52:16.045" v="2151" actId="47"/>
        <pc:sldMkLst>
          <pc:docMk/>
          <pc:sldMk cId="3035631284" sldId="296"/>
        </pc:sldMkLst>
      </pc:sldChg>
      <pc:sldChg chg="addSp delSp modSp mod ord modNotesTx">
        <pc:chgData name="Federico Antonio Canu" userId="67612557-5bbe-4696-967b-a8d2eb0e7e04" providerId="ADAL" clId="{41F3D18A-1692-4671-869B-F8888E65C181}" dt="2024-01-05T13:20:56.270" v="1530"/>
        <pc:sldMkLst>
          <pc:docMk/>
          <pc:sldMk cId="2208068623" sldId="297"/>
        </pc:sldMkLst>
        <pc:spChg chg="mod">
          <ac:chgData name="Federico Antonio Canu" userId="67612557-5bbe-4696-967b-a8d2eb0e7e04" providerId="ADAL" clId="{41F3D18A-1692-4671-869B-F8888E65C181}" dt="2024-01-05T13:16:46.926" v="1271" actId="1076"/>
          <ac:spMkLst>
            <pc:docMk/>
            <pc:sldMk cId="2208068623" sldId="297"/>
            <ac:spMk id="3" creationId="{C78F7E18-582E-EDFD-8460-A71D2A539E4F}"/>
          </ac:spMkLst>
        </pc:spChg>
        <pc:spChg chg="mod">
          <ac:chgData name="Federico Antonio Canu" userId="67612557-5bbe-4696-967b-a8d2eb0e7e04" providerId="ADAL" clId="{41F3D18A-1692-4671-869B-F8888E65C181}" dt="2024-01-05T13:16:20.209" v="1266" actId="14100"/>
          <ac:spMkLst>
            <pc:docMk/>
            <pc:sldMk cId="2208068623" sldId="297"/>
            <ac:spMk id="5" creationId="{62D75BB0-955F-1F0D-5BEC-5E85211B8371}"/>
          </ac:spMkLst>
        </pc:spChg>
        <pc:spChg chg="add mod">
          <ac:chgData name="Federico Antonio Canu" userId="67612557-5bbe-4696-967b-a8d2eb0e7e04" providerId="ADAL" clId="{41F3D18A-1692-4671-869B-F8888E65C181}" dt="2024-01-05T13:16:27.654" v="1268" actId="1076"/>
          <ac:spMkLst>
            <pc:docMk/>
            <pc:sldMk cId="2208068623" sldId="297"/>
            <ac:spMk id="7" creationId="{BB63A766-FC03-AE44-BF6E-900BBCF57643}"/>
          </ac:spMkLst>
        </pc:spChg>
        <pc:spChg chg="add del mod">
          <ac:chgData name="Federico Antonio Canu" userId="67612557-5bbe-4696-967b-a8d2eb0e7e04" providerId="ADAL" clId="{41F3D18A-1692-4671-869B-F8888E65C181}" dt="2024-01-05T13:20:44.461" v="1525"/>
          <ac:spMkLst>
            <pc:docMk/>
            <pc:sldMk cId="2208068623" sldId="297"/>
            <ac:spMk id="8" creationId="{BBBAA939-B1AA-834F-F4CD-179B63DC0210}"/>
          </ac:spMkLst>
        </pc:spChg>
        <pc:spChg chg="add del mod">
          <ac:chgData name="Federico Antonio Canu" userId="67612557-5bbe-4696-967b-a8d2eb0e7e04" providerId="ADAL" clId="{41F3D18A-1692-4671-869B-F8888E65C181}" dt="2024-01-05T13:20:44.461" v="1525"/>
          <ac:spMkLst>
            <pc:docMk/>
            <pc:sldMk cId="2208068623" sldId="297"/>
            <ac:spMk id="13" creationId="{8374CAB9-D4CA-43A2-632D-908C0B029334}"/>
          </ac:spMkLst>
        </pc:spChg>
        <pc:spChg chg="add del mod">
          <ac:chgData name="Federico Antonio Canu" userId="67612557-5bbe-4696-967b-a8d2eb0e7e04" providerId="ADAL" clId="{41F3D18A-1692-4671-869B-F8888E65C181}" dt="2024-01-05T13:20:44.461" v="1525"/>
          <ac:spMkLst>
            <pc:docMk/>
            <pc:sldMk cId="2208068623" sldId="297"/>
            <ac:spMk id="14" creationId="{2F068E82-3BFE-FFE7-2990-C26855DF27ED}"/>
          </ac:spMkLst>
        </pc:spChg>
        <pc:spChg chg="add del mod">
          <ac:chgData name="Federico Antonio Canu" userId="67612557-5bbe-4696-967b-a8d2eb0e7e04" providerId="ADAL" clId="{41F3D18A-1692-4671-869B-F8888E65C181}" dt="2024-01-05T13:20:44.461" v="1525"/>
          <ac:spMkLst>
            <pc:docMk/>
            <pc:sldMk cId="2208068623" sldId="297"/>
            <ac:spMk id="15" creationId="{40F0F1D4-598A-2915-BA5F-B6B20BEAE9CA}"/>
          </ac:spMkLst>
        </pc:spChg>
        <pc:spChg chg="add del mod">
          <ac:chgData name="Federico Antonio Canu" userId="67612557-5bbe-4696-967b-a8d2eb0e7e04" providerId="ADAL" clId="{41F3D18A-1692-4671-869B-F8888E65C181}" dt="2024-01-05T13:20:44.461" v="1525"/>
          <ac:spMkLst>
            <pc:docMk/>
            <pc:sldMk cId="2208068623" sldId="297"/>
            <ac:spMk id="17" creationId="{7B2C3853-7E8B-A57E-6AB6-E7F0216C56E7}"/>
          </ac:spMkLst>
        </pc:spChg>
        <pc:spChg chg="add del mod">
          <ac:chgData name="Federico Antonio Canu" userId="67612557-5bbe-4696-967b-a8d2eb0e7e04" providerId="ADAL" clId="{41F3D18A-1692-4671-869B-F8888E65C181}" dt="2024-01-05T13:20:41.816" v="1516"/>
          <ac:spMkLst>
            <pc:docMk/>
            <pc:sldMk cId="2208068623" sldId="297"/>
            <ac:spMk id="18" creationId="{9DBEAFA1-8E42-4C8B-06BF-119609A74E79}"/>
          </ac:spMkLst>
        </pc:spChg>
        <pc:spChg chg="mod">
          <ac:chgData name="Federico Antonio Canu" userId="67612557-5bbe-4696-967b-a8d2eb0e7e04" providerId="ADAL" clId="{41F3D18A-1692-4671-869B-F8888E65C181}" dt="2024-01-05T13:13:45.600" v="1184" actId="6549"/>
          <ac:spMkLst>
            <pc:docMk/>
            <pc:sldMk cId="2208068623" sldId="297"/>
            <ac:spMk id="20" creationId="{94856444-2FFD-EA58-AF47-276BCCB5BFC1}"/>
          </ac:spMkLst>
        </pc:spChg>
        <pc:spChg chg="add del">
          <ac:chgData name="Federico Antonio Canu" userId="67612557-5bbe-4696-967b-a8d2eb0e7e04" providerId="ADAL" clId="{41F3D18A-1692-4671-869B-F8888E65C181}" dt="2024-01-05T13:20:55.895" v="1529" actId="478"/>
          <ac:spMkLst>
            <pc:docMk/>
            <pc:sldMk cId="2208068623" sldId="297"/>
            <ac:spMk id="21" creationId="{5A65CF0D-3B51-6DAF-0673-9617E29035D8}"/>
          </ac:spMkLst>
        </pc:spChg>
        <pc:spChg chg="add del">
          <ac:chgData name="Federico Antonio Canu" userId="67612557-5bbe-4696-967b-a8d2eb0e7e04" providerId="ADAL" clId="{41F3D18A-1692-4671-869B-F8888E65C181}" dt="2024-01-05T13:20:55.895" v="1529" actId="478"/>
          <ac:spMkLst>
            <pc:docMk/>
            <pc:sldMk cId="2208068623" sldId="297"/>
            <ac:spMk id="22" creationId="{548ED17D-2AF3-9211-F221-12FA5676AD29}"/>
          </ac:spMkLst>
        </pc:spChg>
        <pc:spChg chg="add del">
          <ac:chgData name="Federico Antonio Canu" userId="67612557-5bbe-4696-967b-a8d2eb0e7e04" providerId="ADAL" clId="{41F3D18A-1692-4671-869B-F8888E65C181}" dt="2024-01-05T13:20:55.895" v="1529" actId="478"/>
          <ac:spMkLst>
            <pc:docMk/>
            <pc:sldMk cId="2208068623" sldId="297"/>
            <ac:spMk id="23" creationId="{0151D6F7-11DC-30AC-0E41-4C700BF7E395}"/>
          </ac:spMkLst>
        </pc:spChg>
        <pc:spChg chg="add del">
          <ac:chgData name="Federico Antonio Canu" userId="67612557-5bbe-4696-967b-a8d2eb0e7e04" providerId="ADAL" clId="{41F3D18A-1692-4671-869B-F8888E65C181}" dt="2024-01-05T13:20:55.895" v="1529" actId="478"/>
          <ac:spMkLst>
            <pc:docMk/>
            <pc:sldMk cId="2208068623" sldId="297"/>
            <ac:spMk id="24" creationId="{0D578562-CD29-7E21-CF7C-7C48C9ACF14F}"/>
          </ac:spMkLst>
        </pc:spChg>
        <pc:spChg chg="add del">
          <ac:chgData name="Federico Antonio Canu" userId="67612557-5bbe-4696-967b-a8d2eb0e7e04" providerId="ADAL" clId="{41F3D18A-1692-4671-869B-F8888E65C181}" dt="2024-01-05T13:20:55.895" v="1529" actId="478"/>
          <ac:spMkLst>
            <pc:docMk/>
            <pc:sldMk cId="2208068623" sldId="297"/>
            <ac:spMk id="25" creationId="{14F8FE72-CCC1-215F-0CAD-32DA259F0C2D}"/>
          </ac:spMkLst>
        </pc:spChg>
        <pc:spChg chg="add del mod">
          <ac:chgData name="Federico Antonio Canu" userId="67612557-5bbe-4696-967b-a8d2eb0e7e04" providerId="ADAL" clId="{41F3D18A-1692-4671-869B-F8888E65C181}" dt="2024-01-05T13:20:41.816" v="1516"/>
          <ac:spMkLst>
            <pc:docMk/>
            <pc:sldMk cId="2208068623" sldId="297"/>
            <ac:spMk id="26" creationId="{569C9D95-ED15-D97F-B80F-27585FA857F4}"/>
          </ac:spMkLst>
        </pc:spChg>
        <pc:spChg chg="add del mod">
          <ac:chgData name="Federico Antonio Canu" userId="67612557-5bbe-4696-967b-a8d2eb0e7e04" providerId="ADAL" clId="{41F3D18A-1692-4671-869B-F8888E65C181}" dt="2024-01-05T13:20:41.816" v="1516"/>
          <ac:spMkLst>
            <pc:docMk/>
            <pc:sldMk cId="2208068623" sldId="297"/>
            <ac:spMk id="29" creationId="{3863D904-9652-7813-328E-8648EB69822D}"/>
          </ac:spMkLst>
        </pc:spChg>
        <pc:spChg chg="add del mod">
          <ac:chgData name="Federico Antonio Canu" userId="67612557-5bbe-4696-967b-a8d2eb0e7e04" providerId="ADAL" clId="{41F3D18A-1692-4671-869B-F8888E65C181}" dt="2024-01-05T13:20:41.816" v="1516"/>
          <ac:spMkLst>
            <pc:docMk/>
            <pc:sldMk cId="2208068623" sldId="297"/>
            <ac:spMk id="30" creationId="{4D494370-6C5F-3EEB-34EE-123D2F852E02}"/>
          </ac:spMkLst>
        </pc:spChg>
        <pc:spChg chg="add del mod">
          <ac:chgData name="Federico Antonio Canu" userId="67612557-5bbe-4696-967b-a8d2eb0e7e04" providerId="ADAL" clId="{41F3D18A-1692-4671-869B-F8888E65C181}" dt="2024-01-05T13:20:41.816" v="1516"/>
          <ac:spMkLst>
            <pc:docMk/>
            <pc:sldMk cId="2208068623" sldId="297"/>
            <ac:spMk id="31" creationId="{3312C6E8-3207-91B6-E292-2DB1AA03E472}"/>
          </ac:spMkLst>
        </pc:spChg>
        <pc:spChg chg="add del mod">
          <ac:chgData name="Federico Antonio Canu" userId="67612557-5bbe-4696-967b-a8d2eb0e7e04" providerId="ADAL" clId="{41F3D18A-1692-4671-869B-F8888E65C181}" dt="2024-01-05T13:20:41.816" v="1516"/>
          <ac:spMkLst>
            <pc:docMk/>
            <pc:sldMk cId="2208068623" sldId="297"/>
            <ac:spMk id="32" creationId="{9055D319-F36E-ABF9-72F2-86F15A5D0CE4}"/>
          </ac:spMkLst>
        </pc:spChg>
        <pc:spChg chg="add mod">
          <ac:chgData name="Federico Antonio Canu" userId="67612557-5bbe-4696-967b-a8d2eb0e7e04" providerId="ADAL" clId="{41F3D18A-1692-4671-869B-F8888E65C181}" dt="2024-01-05T13:20:56.270" v="1530"/>
          <ac:spMkLst>
            <pc:docMk/>
            <pc:sldMk cId="2208068623" sldId="297"/>
            <ac:spMk id="33" creationId="{E0AA0C31-F1A5-5FD4-B3FB-7652A4CE2D6C}"/>
          </ac:spMkLst>
        </pc:spChg>
        <pc:spChg chg="add mod">
          <ac:chgData name="Federico Antonio Canu" userId="67612557-5bbe-4696-967b-a8d2eb0e7e04" providerId="ADAL" clId="{41F3D18A-1692-4671-869B-F8888E65C181}" dt="2024-01-05T13:20:56.270" v="1530"/>
          <ac:spMkLst>
            <pc:docMk/>
            <pc:sldMk cId="2208068623" sldId="297"/>
            <ac:spMk id="34" creationId="{A000264F-83DC-B4E8-4FEE-F8ADCCA108CA}"/>
          </ac:spMkLst>
        </pc:spChg>
        <pc:spChg chg="add mod">
          <ac:chgData name="Federico Antonio Canu" userId="67612557-5bbe-4696-967b-a8d2eb0e7e04" providerId="ADAL" clId="{41F3D18A-1692-4671-869B-F8888E65C181}" dt="2024-01-05T13:20:56.270" v="1530"/>
          <ac:spMkLst>
            <pc:docMk/>
            <pc:sldMk cId="2208068623" sldId="297"/>
            <ac:spMk id="35" creationId="{4EE93C44-B9D2-388B-1049-1FFBA1FD0302}"/>
          </ac:spMkLst>
        </pc:spChg>
        <pc:spChg chg="add mod">
          <ac:chgData name="Federico Antonio Canu" userId="67612557-5bbe-4696-967b-a8d2eb0e7e04" providerId="ADAL" clId="{41F3D18A-1692-4671-869B-F8888E65C181}" dt="2024-01-05T13:20:56.270" v="1530"/>
          <ac:spMkLst>
            <pc:docMk/>
            <pc:sldMk cId="2208068623" sldId="297"/>
            <ac:spMk id="36" creationId="{B041260D-8DFD-D79B-D6ED-C56B4EF2629B}"/>
          </ac:spMkLst>
        </pc:spChg>
        <pc:spChg chg="add mod">
          <ac:chgData name="Federico Antonio Canu" userId="67612557-5bbe-4696-967b-a8d2eb0e7e04" providerId="ADAL" clId="{41F3D18A-1692-4671-869B-F8888E65C181}" dt="2024-01-05T13:20:56.270" v="1530"/>
          <ac:spMkLst>
            <pc:docMk/>
            <pc:sldMk cId="2208068623" sldId="297"/>
            <ac:spMk id="37" creationId="{CF4FDB67-B430-6866-D13E-D1EE636D07DA}"/>
          </ac:spMkLst>
        </pc:spChg>
        <pc:picChg chg="add mod">
          <ac:chgData name="Federico Antonio Canu" userId="67612557-5bbe-4696-967b-a8d2eb0e7e04" providerId="ADAL" clId="{41F3D18A-1692-4671-869B-F8888E65C181}" dt="2024-01-05T13:16:30.630" v="1269" actId="1076"/>
          <ac:picMkLst>
            <pc:docMk/>
            <pc:sldMk cId="2208068623" sldId="297"/>
            <ac:picMk id="6" creationId="{A4A2C898-B272-FFB1-83BC-52FC26FE3361}"/>
          </ac:picMkLst>
        </pc:picChg>
      </pc:sldChg>
      <pc:sldChg chg="addSp delSp modSp mod ord">
        <pc:chgData name="Federico Antonio Canu" userId="67612557-5bbe-4696-967b-a8d2eb0e7e04" providerId="ADAL" clId="{41F3D18A-1692-4671-869B-F8888E65C181}" dt="2024-01-05T13:24:43.135" v="1631" actId="20577"/>
        <pc:sldMkLst>
          <pc:docMk/>
          <pc:sldMk cId="2229363229" sldId="298"/>
        </pc:sldMkLst>
        <pc:spChg chg="add mod">
          <ac:chgData name="Federico Antonio Canu" userId="67612557-5bbe-4696-967b-a8d2eb0e7e04" providerId="ADAL" clId="{41F3D18A-1692-4671-869B-F8888E65C181}" dt="2024-01-05T13:24:02.501" v="1604"/>
          <ac:spMkLst>
            <pc:docMk/>
            <pc:sldMk cId="2229363229" sldId="298"/>
            <ac:spMk id="3" creationId="{431970D0-8E9A-4694-3C8A-43490DF1187E}"/>
          </ac:spMkLst>
        </pc:spChg>
        <pc:spChg chg="add mod">
          <ac:chgData name="Federico Antonio Canu" userId="67612557-5bbe-4696-967b-a8d2eb0e7e04" providerId="ADAL" clId="{41F3D18A-1692-4671-869B-F8888E65C181}" dt="2024-01-05T13:24:21.590" v="1608" actId="108"/>
          <ac:spMkLst>
            <pc:docMk/>
            <pc:sldMk cId="2229363229" sldId="298"/>
            <ac:spMk id="5" creationId="{45BCFE10-C863-2556-B9F1-8CCB28EB287C}"/>
          </ac:spMkLst>
        </pc:spChg>
        <pc:spChg chg="add mod">
          <ac:chgData name="Federico Antonio Canu" userId="67612557-5bbe-4696-967b-a8d2eb0e7e04" providerId="ADAL" clId="{41F3D18A-1692-4671-869B-F8888E65C181}" dt="2024-01-05T13:24:02.501" v="1604"/>
          <ac:spMkLst>
            <pc:docMk/>
            <pc:sldMk cId="2229363229" sldId="298"/>
            <ac:spMk id="8" creationId="{AD525187-85B8-90E0-FB49-E42AE4D44226}"/>
          </ac:spMkLst>
        </pc:spChg>
        <pc:spChg chg="add mod">
          <ac:chgData name="Federico Antonio Canu" userId="67612557-5bbe-4696-967b-a8d2eb0e7e04" providerId="ADAL" clId="{41F3D18A-1692-4671-869B-F8888E65C181}" dt="2024-01-05T13:24:17.238" v="1607" actId="108"/>
          <ac:spMkLst>
            <pc:docMk/>
            <pc:sldMk cId="2229363229" sldId="298"/>
            <ac:spMk id="11" creationId="{27905758-44B6-823C-BC2B-CEED9E34C123}"/>
          </ac:spMkLst>
        </pc:spChg>
        <pc:spChg chg="add mod">
          <ac:chgData name="Federico Antonio Canu" userId="67612557-5bbe-4696-967b-a8d2eb0e7e04" providerId="ADAL" clId="{41F3D18A-1692-4671-869B-F8888E65C181}" dt="2024-01-05T13:24:14.215" v="1606" actId="1076"/>
          <ac:spMkLst>
            <pc:docMk/>
            <pc:sldMk cId="2229363229" sldId="298"/>
            <ac:spMk id="13" creationId="{A2072485-94A0-EE8C-06F9-69F2E605D07E}"/>
          </ac:spMkLst>
        </pc:spChg>
        <pc:spChg chg="mod">
          <ac:chgData name="Federico Antonio Canu" userId="67612557-5bbe-4696-967b-a8d2eb0e7e04" providerId="ADAL" clId="{41F3D18A-1692-4671-869B-F8888E65C181}" dt="2024-01-05T13:24:43.135" v="1631" actId="20577"/>
          <ac:spMkLst>
            <pc:docMk/>
            <pc:sldMk cId="2229363229" sldId="298"/>
            <ac:spMk id="20" creationId="{94856444-2FFD-EA58-AF47-276BCCB5BFC1}"/>
          </ac:spMkLst>
        </pc:spChg>
        <pc:spChg chg="del">
          <ac:chgData name="Federico Antonio Canu" userId="67612557-5bbe-4696-967b-a8d2eb0e7e04" providerId="ADAL" clId="{41F3D18A-1692-4671-869B-F8888E65C181}" dt="2024-01-05T13:24:01.574" v="1603" actId="478"/>
          <ac:spMkLst>
            <pc:docMk/>
            <pc:sldMk cId="2229363229" sldId="298"/>
            <ac:spMk id="21" creationId="{5A65CF0D-3B51-6DAF-0673-9617E29035D8}"/>
          </ac:spMkLst>
        </pc:spChg>
        <pc:spChg chg="del">
          <ac:chgData name="Federico Antonio Canu" userId="67612557-5bbe-4696-967b-a8d2eb0e7e04" providerId="ADAL" clId="{41F3D18A-1692-4671-869B-F8888E65C181}" dt="2024-01-05T13:24:01.574" v="1603" actId="478"/>
          <ac:spMkLst>
            <pc:docMk/>
            <pc:sldMk cId="2229363229" sldId="298"/>
            <ac:spMk id="22" creationId="{548ED17D-2AF3-9211-F221-12FA5676AD29}"/>
          </ac:spMkLst>
        </pc:spChg>
        <pc:spChg chg="del">
          <ac:chgData name="Federico Antonio Canu" userId="67612557-5bbe-4696-967b-a8d2eb0e7e04" providerId="ADAL" clId="{41F3D18A-1692-4671-869B-F8888E65C181}" dt="2024-01-05T13:24:01.574" v="1603" actId="478"/>
          <ac:spMkLst>
            <pc:docMk/>
            <pc:sldMk cId="2229363229" sldId="298"/>
            <ac:spMk id="23" creationId="{0151D6F7-11DC-30AC-0E41-4C700BF7E395}"/>
          </ac:spMkLst>
        </pc:spChg>
        <pc:spChg chg="del">
          <ac:chgData name="Federico Antonio Canu" userId="67612557-5bbe-4696-967b-a8d2eb0e7e04" providerId="ADAL" clId="{41F3D18A-1692-4671-869B-F8888E65C181}" dt="2024-01-05T13:24:01.574" v="1603" actId="478"/>
          <ac:spMkLst>
            <pc:docMk/>
            <pc:sldMk cId="2229363229" sldId="298"/>
            <ac:spMk id="24" creationId="{0D578562-CD29-7E21-CF7C-7C48C9ACF14F}"/>
          </ac:spMkLst>
        </pc:spChg>
        <pc:spChg chg="del">
          <ac:chgData name="Federico Antonio Canu" userId="67612557-5bbe-4696-967b-a8d2eb0e7e04" providerId="ADAL" clId="{41F3D18A-1692-4671-869B-F8888E65C181}" dt="2024-01-05T13:24:01.574" v="1603" actId="478"/>
          <ac:spMkLst>
            <pc:docMk/>
            <pc:sldMk cId="2229363229" sldId="298"/>
            <ac:spMk id="25" creationId="{14F8FE72-CCC1-215F-0CAD-32DA259F0C2D}"/>
          </ac:spMkLst>
        </pc:spChg>
      </pc:sldChg>
      <pc:sldChg chg="del">
        <pc:chgData name="Federico Antonio Canu" userId="67612557-5bbe-4696-967b-a8d2eb0e7e04" providerId="ADAL" clId="{41F3D18A-1692-4671-869B-F8888E65C181}" dt="2024-01-05T13:53:22.921" v="2183" actId="47"/>
        <pc:sldMkLst>
          <pc:docMk/>
          <pc:sldMk cId="3729824792" sldId="299"/>
        </pc:sldMkLst>
      </pc:sldChg>
      <pc:sldChg chg="addSp delSp modSp mod ord">
        <pc:chgData name="Federico Antonio Canu" userId="67612557-5bbe-4696-967b-a8d2eb0e7e04" providerId="ADAL" clId="{41F3D18A-1692-4671-869B-F8888E65C181}" dt="2024-01-05T13:47:40.091" v="2106" actId="27636"/>
        <pc:sldMkLst>
          <pc:docMk/>
          <pc:sldMk cId="1161639178" sldId="300"/>
        </pc:sldMkLst>
        <pc:spChg chg="add mod">
          <ac:chgData name="Federico Antonio Canu" userId="67612557-5bbe-4696-967b-a8d2eb0e7e04" providerId="ADAL" clId="{41F3D18A-1692-4671-869B-F8888E65C181}" dt="2024-01-05T13:44:58.101" v="2023"/>
          <ac:spMkLst>
            <pc:docMk/>
            <pc:sldMk cId="1161639178" sldId="300"/>
            <ac:spMk id="3" creationId="{2A537329-3DA7-37A3-51EF-368E4B48D459}"/>
          </ac:spMkLst>
        </pc:spChg>
        <pc:spChg chg="add mod">
          <ac:chgData name="Federico Antonio Canu" userId="67612557-5bbe-4696-967b-a8d2eb0e7e04" providerId="ADAL" clId="{41F3D18A-1692-4671-869B-F8888E65C181}" dt="2024-01-05T13:44:58.101" v="2023"/>
          <ac:spMkLst>
            <pc:docMk/>
            <pc:sldMk cId="1161639178" sldId="300"/>
            <ac:spMk id="5" creationId="{A2B12D00-8093-55E2-661C-838C739D3BD0}"/>
          </ac:spMkLst>
        </pc:spChg>
        <pc:spChg chg="add mod">
          <ac:chgData name="Federico Antonio Canu" userId="67612557-5bbe-4696-967b-a8d2eb0e7e04" providerId="ADAL" clId="{41F3D18A-1692-4671-869B-F8888E65C181}" dt="2024-01-05T13:45:07.196" v="2026" actId="108"/>
          <ac:spMkLst>
            <pc:docMk/>
            <pc:sldMk cId="1161639178" sldId="300"/>
            <ac:spMk id="6" creationId="{9D3A83AC-C812-FC01-83D0-3A8BEDC39E8B}"/>
          </ac:spMkLst>
        </pc:spChg>
        <pc:spChg chg="add mod">
          <ac:chgData name="Federico Antonio Canu" userId="67612557-5bbe-4696-967b-a8d2eb0e7e04" providerId="ADAL" clId="{41F3D18A-1692-4671-869B-F8888E65C181}" dt="2024-01-05T13:45:10.037" v="2027" actId="108"/>
          <ac:spMkLst>
            <pc:docMk/>
            <pc:sldMk cId="1161639178" sldId="300"/>
            <ac:spMk id="7" creationId="{068CF278-2417-C72D-4F11-4467F1BD49D6}"/>
          </ac:spMkLst>
        </pc:spChg>
        <pc:spChg chg="mod">
          <ac:chgData name="Federico Antonio Canu" userId="67612557-5bbe-4696-967b-a8d2eb0e7e04" providerId="ADAL" clId="{41F3D18A-1692-4671-869B-F8888E65C181}" dt="2024-01-05T13:47:40.091" v="2106" actId="27636"/>
          <ac:spMkLst>
            <pc:docMk/>
            <pc:sldMk cId="1161639178" sldId="300"/>
            <ac:spMk id="8" creationId="{1D6C6EDB-189C-BF5C-6F29-078AEB0411F3}"/>
          </ac:spMkLst>
        </pc:spChg>
        <pc:spChg chg="add mod">
          <ac:chgData name="Federico Antonio Canu" userId="67612557-5bbe-4696-967b-a8d2eb0e7e04" providerId="ADAL" clId="{41F3D18A-1692-4671-869B-F8888E65C181}" dt="2024-01-05T13:45:03.701" v="2025" actId="1036"/>
          <ac:spMkLst>
            <pc:docMk/>
            <pc:sldMk cId="1161639178" sldId="300"/>
            <ac:spMk id="11" creationId="{D6114994-CC0F-EAF9-E20E-4FB84A724DEA}"/>
          </ac:spMkLst>
        </pc:spChg>
        <pc:spChg chg="del">
          <ac:chgData name="Federico Antonio Canu" userId="67612557-5bbe-4696-967b-a8d2eb0e7e04" providerId="ADAL" clId="{41F3D18A-1692-4671-869B-F8888E65C181}" dt="2024-01-05T13:44:57.637" v="2022" actId="478"/>
          <ac:spMkLst>
            <pc:docMk/>
            <pc:sldMk cId="1161639178" sldId="300"/>
            <ac:spMk id="21" creationId="{5A65CF0D-3B51-6DAF-0673-9617E29035D8}"/>
          </ac:spMkLst>
        </pc:spChg>
        <pc:spChg chg="del">
          <ac:chgData name="Federico Antonio Canu" userId="67612557-5bbe-4696-967b-a8d2eb0e7e04" providerId="ADAL" clId="{41F3D18A-1692-4671-869B-F8888E65C181}" dt="2024-01-05T13:44:57.637" v="2022" actId="478"/>
          <ac:spMkLst>
            <pc:docMk/>
            <pc:sldMk cId="1161639178" sldId="300"/>
            <ac:spMk id="22" creationId="{548ED17D-2AF3-9211-F221-12FA5676AD29}"/>
          </ac:spMkLst>
        </pc:spChg>
        <pc:spChg chg="del">
          <ac:chgData name="Federico Antonio Canu" userId="67612557-5bbe-4696-967b-a8d2eb0e7e04" providerId="ADAL" clId="{41F3D18A-1692-4671-869B-F8888E65C181}" dt="2024-01-05T13:44:57.637" v="2022" actId="478"/>
          <ac:spMkLst>
            <pc:docMk/>
            <pc:sldMk cId="1161639178" sldId="300"/>
            <ac:spMk id="23" creationId="{0151D6F7-11DC-30AC-0E41-4C700BF7E395}"/>
          </ac:spMkLst>
        </pc:spChg>
        <pc:spChg chg="del">
          <ac:chgData name="Federico Antonio Canu" userId="67612557-5bbe-4696-967b-a8d2eb0e7e04" providerId="ADAL" clId="{41F3D18A-1692-4671-869B-F8888E65C181}" dt="2024-01-05T13:44:57.637" v="2022" actId="478"/>
          <ac:spMkLst>
            <pc:docMk/>
            <pc:sldMk cId="1161639178" sldId="300"/>
            <ac:spMk id="24" creationId="{0D578562-CD29-7E21-CF7C-7C48C9ACF14F}"/>
          </ac:spMkLst>
        </pc:spChg>
        <pc:spChg chg="del">
          <ac:chgData name="Federico Antonio Canu" userId="67612557-5bbe-4696-967b-a8d2eb0e7e04" providerId="ADAL" clId="{41F3D18A-1692-4671-869B-F8888E65C181}" dt="2024-01-05T13:44:57.637" v="2022" actId="478"/>
          <ac:spMkLst>
            <pc:docMk/>
            <pc:sldMk cId="1161639178" sldId="300"/>
            <ac:spMk id="25" creationId="{14F8FE72-CCC1-215F-0CAD-32DA259F0C2D}"/>
          </ac:spMkLst>
        </pc:spChg>
      </pc:sldChg>
      <pc:sldChg chg="addSp delSp modSp mod ord">
        <pc:chgData name="Federico Antonio Canu" userId="67612557-5bbe-4696-967b-a8d2eb0e7e04" providerId="ADAL" clId="{41F3D18A-1692-4671-869B-F8888E65C181}" dt="2024-01-05T13:49:52.332" v="2134"/>
        <pc:sldMkLst>
          <pc:docMk/>
          <pc:sldMk cId="2680050516" sldId="301"/>
        </pc:sldMkLst>
        <pc:spChg chg="add mod">
          <ac:chgData name="Federico Antonio Canu" userId="67612557-5bbe-4696-967b-a8d2eb0e7e04" providerId="ADAL" clId="{41F3D18A-1692-4671-869B-F8888E65C181}" dt="2024-01-05T13:49:52.332" v="2134"/>
          <ac:spMkLst>
            <pc:docMk/>
            <pc:sldMk cId="2680050516" sldId="301"/>
            <ac:spMk id="7" creationId="{CFA7BDC3-ED42-5BD6-9F09-3A2B71DACB3A}"/>
          </ac:spMkLst>
        </pc:spChg>
        <pc:spChg chg="add mod">
          <ac:chgData name="Federico Antonio Canu" userId="67612557-5bbe-4696-967b-a8d2eb0e7e04" providerId="ADAL" clId="{41F3D18A-1692-4671-869B-F8888E65C181}" dt="2024-01-05T13:49:52.332" v="2134"/>
          <ac:spMkLst>
            <pc:docMk/>
            <pc:sldMk cId="2680050516" sldId="301"/>
            <ac:spMk id="11" creationId="{7D7B123F-87CC-EC3F-4286-6F70C2FF4134}"/>
          </ac:spMkLst>
        </pc:spChg>
        <pc:spChg chg="add mod">
          <ac:chgData name="Federico Antonio Canu" userId="67612557-5bbe-4696-967b-a8d2eb0e7e04" providerId="ADAL" clId="{41F3D18A-1692-4671-869B-F8888E65C181}" dt="2024-01-05T13:49:52.332" v="2134"/>
          <ac:spMkLst>
            <pc:docMk/>
            <pc:sldMk cId="2680050516" sldId="301"/>
            <ac:spMk id="13" creationId="{EB75FF9D-710A-9204-1A9B-32ADCABF43C1}"/>
          </ac:spMkLst>
        </pc:spChg>
        <pc:spChg chg="add mod">
          <ac:chgData name="Federico Antonio Canu" userId="67612557-5bbe-4696-967b-a8d2eb0e7e04" providerId="ADAL" clId="{41F3D18A-1692-4671-869B-F8888E65C181}" dt="2024-01-05T13:49:52.332" v="2134"/>
          <ac:spMkLst>
            <pc:docMk/>
            <pc:sldMk cId="2680050516" sldId="301"/>
            <ac:spMk id="14" creationId="{93C84F8F-94D3-6AF2-8E28-6893E6EB8C93}"/>
          </ac:spMkLst>
        </pc:spChg>
        <pc:spChg chg="add mod">
          <ac:chgData name="Federico Antonio Canu" userId="67612557-5bbe-4696-967b-a8d2eb0e7e04" providerId="ADAL" clId="{41F3D18A-1692-4671-869B-F8888E65C181}" dt="2024-01-05T13:49:52.332" v="2134"/>
          <ac:spMkLst>
            <pc:docMk/>
            <pc:sldMk cId="2680050516" sldId="301"/>
            <ac:spMk id="15" creationId="{ED3ABAE4-6726-D7C4-B8DA-1B8126F3C9FB}"/>
          </ac:spMkLst>
        </pc:spChg>
        <pc:spChg chg="del">
          <ac:chgData name="Federico Antonio Canu" userId="67612557-5bbe-4696-967b-a8d2eb0e7e04" providerId="ADAL" clId="{41F3D18A-1692-4671-869B-F8888E65C181}" dt="2024-01-05T13:49:51.500" v="2133" actId="478"/>
          <ac:spMkLst>
            <pc:docMk/>
            <pc:sldMk cId="2680050516" sldId="301"/>
            <ac:spMk id="21" creationId="{5A65CF0D-3B51-6DAF-0673-9617E29035D8}"/>
          </ac:spMkLst>
        </pc:spChg>
        <pc:spChg chg="del">
          <ac:chgData name="Federico Antonio Canu" userId="67612557-5bbe-4696-967b-a8d2eb0e7e04" providerId="ADAL" clId="{41F3D18A-1692-4671-869B-F8888E65C181}" dt="2024-01-05T13:49:51.500" v="2133" actId="478"/>
          <ac:spMkLst>
            <pc:docMk/>
            <pc:sldMk cId="2680050516" sldId="301"/>
            <ac:spMk id="22" creationId="{548ED17D-2AF3-9211-F221-12FA5676AD29}"/>
          </ac:spMkLst>
        </pc:spChg>
        <pc:spChg chg="del">
          <ac:chgData name="Federico Antonio Canu" userId="67612557-5bbe-4696-967b-a8d2eb0e7e04" providerId="ADAL" clId="{41F3D18A-1692-4671-869B-F8888E65C181}" dt="2024-01-05T13:49:51.500" v="2133" actId="478"/>
          <ac:spMkLst>
            <pc:docMk/>
            <pc:sldMk cId="2680050516" sldId="301"/>
            <ac:spMk id="23" creationId="{0151D6F7-11DC-30AC-0E41-4C700BF7E395}"/>
          </ac:spMkLst>
        </pc:spChg>
        <pc:spChg chg="del">
          <ac:chgData name="Federico Antonio Canu" userId="67612557-5bbe-4696-967b-a8d2eb0e7e04" providerId="ADAL" clId="{41F3D18A-1692-4671-869B-F8888E65C181}" dt="2024-01-05T13:49:51.500" v="2133" actId="478"/>
          <ac:spMkLst>
            <pc:docMk/>
            <pc:sldMk cId="2680050516" sldId="301"/>
            <ac:spMk id="24" creationId="{0D578562-CD29-7E21-CF7C-7C48C9ACF14F}"/>
          </ac:spMkLst>
        </pc:spChg>
        <pc:spChg chg="del">
          <ac:chgData name="Federico Antonio Canu" userId="67612557-5bbe-4696-967b-a8d2eb0e7e04" providerId="ADAL" clId="{41F3D18A-1692-4671-869B-F8888E65C181}" dt="2024-01-05T13:49:51.500" v="2133" actId="478"/>
          <ac:spMkLst>
            <pc:docMk/>
            <pc:sldMk cId="2680050516" sldId="301"/>
            <ac:spMk id="25" creationId="{14F8FE72-CCC1-215F-0CAD-32DA259F0C2D}"/>
          </ac:spMkLst>
        </pc:spChg>
      </pc:sldChg>
      <pc:sldChg chg="del ord">
        <pc:chgData name="Federico Antonio Canu" userId="67612557-5bbe-4696-967b-a8d2eb0e7e04" providerId="ADAL" clId="{41F3D18A-1692-4671-869B-F8888E65C181}" dt="2024-01-05T13:50:06.557" v="2135" actId="47"/>
        <pc:sldMkLst>
          <pc:docMk/>
          <pc:sldMk cId="1983663037" sldId="302"/>
        </pc:sldMkLst>
      </pc:sldChg>
      <pc:sldChg chg="del">
        <pc:chgData name="Federico Antonio Canu" userId="67612557-5bbe-4696-967b-a8d2eb0e7e04" providerId="ADAL" clId="{41F3D18A-1692-4671-869B-F8888E65C181}" dt="2024-01-05T13:50:51.162" v="2136" actId="47"/>
        <pc:sldMkLst>
          <pc:docMk/>
          <pc:sldMk cId="4046109479" sldId="303"/>
        </pc:sldMkLst>
      </pc:sldChg>
      <pc:sldChg chg="addSp delSp modSp mod">
        <pc:chgData name="Federico Antonio Canu" userId="67612557-5bbe-4696-967b-a8d2eb0e7e04" providerId="ADAL" clId="{41F3D18A-1692-4671-869B-F8888E65C181}" dt="2024-01-05T13:53:05.643" v="2181"/>
        <pc:sldMkLst>
          <pc:docMk/>
          <pc:sldMk cId="1712623600" sldId="304"/>
        </pc:sldMkLst>
        <pc:spChg chg="add del mod">
          <ac:chgData name="Federico Antonio Canu" userId="67612557-5bbe-4696-967b-a8d2eb0e7e04" providerId="ADAL" clId="{41F3D18A-1692-4671-869B-F8888E65C181}" dt="2024-01-05T13:53:02.528" v="2179"/>
          <ac:spMkLst>
            <pc:docMk/>
            <pc:sldMk cId="1712623600" sldId="304"/>
            <ac:spMk id="3" creationId="{A2CC2730-F87A-C52D-EB6F-4B6C0EFEFCFE}"/>
          </ac:spMkLst>
        </pc:spChg>
        <pc:spChg chg="add del mod">
          <ac:chgData name="Federico Antonio Canu" userId="67612557-5bbe-4696-967b-a8d2eb0e7e04" providerId="ADAL" clId="{41F3D18A-1692-4671-869B-F8888E65C181}" dt="2024-01-05T13:53:02.528" v="2179"/>
          <ac:spMkLst>
            <pc:docMk/>
            <pc:sldMk cId="1712623600" sldId="304"/>
            <ac:spMk id="6" creationId="{0AF8BB3A-2C87-AE7F-C236-295C68FC7447}"/>
          </ac:spMkLst>
        </pc:spChg>
        <pc:spChg chg="add del mod">
          <ac:chgData name="Federico Antonio Canu" userId="67612557-5bbe-4696-967b-a8d2eb0e7e04" providerId="ADAL" clId="{41F3D18A-1692-4671-869B-F8888E65C181}" dt="2024-01-05T13:53:02.528" v="2179"/>
          <ac:spMkLst>
            <pc:docMk/>
            <pc:sldMk cId="1712623600" sldId="304"/>
            <ac:spMk id="7" creationId="{8F4FA28D-627D-4BA0-4C13-0C60D2EFF8E6}"/>
          </ac:spMkLst>
        </pc:spChg>
        <pc:spChg chg="add del mod">
          <ac:chgData name="Federico Antonio Canu" userId="67612557-5bbe-4696-967b-a8d2eb0e7e04" providerId="ADAL" clId="{41F3D18A-1692-4671-869B-F8888E65C181}" dt="2024-01-05T13:53:02.528" v="2179"/>
          <ac:spMkLst>
            <pc:docMk/>
            <pc:sldMk cId="1712623600" sldId="304"/>
            <ac:spMk id="11" creationId="{622A9665-4D51-AC5A-3800-2A31D924B529}"/>
          </ac:spMkLst>
        </pc:spChg>
        <pc:spChg chg="add del mod">
          <ac:chgData name="Federico Antonio Canu" userId="67612557-5bbe-4696-967b-a8d2eb0e7e04" providerId="ADAL" clId="{41F3D18A-1692-4671-869B-F8888E65C181}" dt="2024-01-05T13:53:02.528" v="2179"/>
          <ac:spMkLst>
            <pc:docMk/>
            <pc:sldMk cId="1712623600" sldId="304"/>
            <ac:spMk id="13" creationId="{70376C5F-BCC0-673C-E4EF-81815122671C}"/>
          </ac:spMkLst>
        </pc:spChg>
        <pc:spChg chg="add mod">
          <ac:chgData name="Federico Antonio Canu" userId="67612557-5bbe-4696-967b-a8d2eb0e7e04" providerId="ADAL" clId="{41F3D18A-1692-4671-869B-F8888E65C181}" dt="2024-01-05T13:53:05.643" v="2181"/>
          <ac:spMkLst>
            <pc:docMk/>
            <pc:sldMk cId="1712623600" sldId="304"/>
            <ac:spMk id="14" creationId="{F8A37D8C-FFDD-9F6A-B2D8-CD1876BD3318}"/>
          </ac:spMkLst>
        </pc:spChg>
        <pc:spChg chg="add mod">
          <ac:chgData name="Federico Antonio Canu" userId="67612557-5bbe-4696-967b-a8d2eb0e7e04" providerId="ADAL" clId="{41F3D18A-1692-4671-869B-F8888E65C181}" dt="2024-01-05T13:53:05.643" v="2181"/>
          <ac:spMkLst>
            <pc:docMk/>
            <pc:sldMk cId="1712623600" sldId="304"/>
            <ac:spMk id="15" creationId="{ECDE0D52-96AD-D083-EF59-1768FF313EDD}"/>
          </ac:spMkLst>
        </pc:spChg>
        <pc:spChg chg="add mod">
          <ac:chgData name="Federico Antonio Canu" userId="67612557-5bbe-4696-967b-a8d2eb0e7e04" providerId="ADAL" clId="{41F3D18A-1692-4671-869B-F8888E65C181}" dt="2024-01-05T13:53:05.643" v="2181"/>
          <ac:spMkLst>
            <pc:docMk/>
            <pc:sldMk cId="1712623600" sldId="304"/>
            <ac:spMk id="17" creationId="{DB60F7E4-7A38-C8A5-3210-E45312FBE8D4}"/>
          </ac:spMkLst>
        </pc:spChg>
        <pc:spChg chg="add mod">
          <ac:chgData name="Federico Antonio Canu" userId="67612557-5bbe-4696-967b-a8d2eb0e7e04" providerId="ADAL" clId="{41F3D18A-1692-4671-869B-F8888E65C181}" dt="2024-01-05T13:53:05.643" v="2181"/>
          <ac:spMkLst>
            <pc:docMk/>
            <pc:sldMk cId="1712623600" sldId="304"/>
            <ac:spMk id="18" creationId="{1AC95CC5-461E-4C5E-88B2-BE2AE35D644C}"/>
          </ac:spMkLst>
        </pc:spChg>
        <pc:spChg chg="mod">
          <ac:chgData name="Federico Antonio Canu" userId="67612557-5bbe-4696-967b-a8d2eb0e7e04" providerId="ADAL" clId="{41F3D18A-1692-4671-869B-F8888E65C181}" dt="2024-01-05T13:52:42.628" v="2177" actId="20577"/>
          <ac:spMkLst>
            <pc:docMk/>
            <pc:sldMk cId="1712623600" sldId="304"/>
            <ac:spMk id="20" creationId="{94856444-2FFD-EA58-AF47-276BCCB5BFC1}"/>
          </ac:spMkLst>
        </pc:spChg>
        <pc:spChg chg="del">
          <ac:chgData name="Federico Antonio Canu" userId="67612557-5bbe-4696-967b-a8d2eb0e7e04" providerId="ADAL" clId="{41F3D18A-1692-4671-869B-F8888E65C181}" dt="2024-01-05T13:53:04.557" v="2180" actId="478"/>
          <ac:spMkLst>
            <pc:docMk/>
            <pc:sldMk cId="1712623600" sldId="304"/>
            <ac:spMk id="21" creationId="{5A65CF0D-3B51-6DAF-0673-9617E29035D8}"/>
          </ac:spMkLst>
        </pc:spChg>
        <pc:spChg chg="del">
          <ac:chgData name="Federico Antonio Canu" userId="67612557-5bbe-4696-967b-a8d2eb0e7e04" providerId="ADAL" clId="{41F3D18A-1692-4671-869B-F8888E65C181}" dt="2024-01-05T13:53:04.557" v="2180" actId="478"/>
          <ac:spMkLst>
            <pc:docMk/>
            <pc:sldMk cId="1712623600" sldId="304"/>
            <ac:spMk id="22" creationId="{548ED17D-2AF3-9211-F221-12FA5676AD29}"/>
          </ac:spMkLst>
        </pc:spChg>
        <pc:spChg chg="del">
          <ac:chgData name="Federico Antonio Canu" userId="67612557-5bbe-4696-967b-a8d2eb0e7e04" providerId="ADAL" clId="{41F3D18A-1692-4671-869B-F8888E65C181}" dt="2024-01-05T13:53:04.557" v="2180" actId="478"/>
          <ac:spMkLst>
            <pc:docMk/>
            <pc:sldMk cId="1712623600" sldId="304"/>
            <ac:spMk id="23" creationId="{0151D6F7-11DC-30AC-0E41-4C700BF7E395}"/>
          </ac:spMkLst>
        </pc:spChg>
        <pc:spChg chg="del">
          <ac:chgData name="Federico Antonio Canu" userId="67612557-5bbe-4696-967b-a8d2eb0e7e04" providerId="ADAL" clId="{41F3D18A-1692-4671-869B-F8888E65C181}" dt="2024-01-05T13:53:04.557" v="2180" actId="478"/>
          <ac:spMkLst>
            <pc:docMk/>
            <pc:sldMk cId="1712623600" sldId="304"/>
            <ac:spMk id="24" creationId="{0D578562-CD29-7E21-CF7C-7C48C9ACF14F}"/>
          </ac:spMkLst>
        </pc:spChg>
        <pc:spChg chg="del">
          <ac:chgData name="Federico Antonio Canu" userId="67612557-5bbe-4696-967b-a8d2eb0e7e04" providerId="ADAL" clId="{41F3D18A-1692-4671-869B-F8888E65C181}" dt="2024-01-05T13:53:04.557" v="2180" actId="478"/>
          <ac:spMkLst>
            <pc:docMk/>
            <pc:sldMk cId="1712623600" sldId="304"/>
            <ac:spMk id="25" creationId="{14F8FE72-CCC1-215F-0CAD-32DA259F0C2D}"/>
          </ac:spMkLst>
        </pc:spChg>
        <pc:spChg chg="add mod">
          <ac:chgData name="Federico Antonio Canu" userId="67612557-5bbe-4696-967b-a8d2eb0e7e04" providerId="ADAL" clId="{41F3D18A-1692-4671-869B-F8888E65C181}" dt="2024-01-05T13:53:05.643" v="2181"/>
          <ac:spMkLst>
            <pc:docMk/>
            <pc:sldMk cId="1712623600" sldId="304"/>
            <ac:spMk id="26" creationId="{6651B421-8AD4-450E-B3E6-F388050C0FFF}"/>
          </ac:spMkLst>
        </pc:spChg>
      </pc:sldChg>
      <pc:sldChg chg="del">
        <pc:chgData name="Federico Antonio Canu" userId="67612557-5bbe-4696-967b-a8d2eb0e7e04" providerId="ADAL" clId="{41F3D18A-1692-4671-869B-F8888E65C181}" dt="2024-01-05T13:49:32.959" v="2128" actId="47"/>
        <pc:sldMkLst>
          <pc:docMk/>
          <pc:sldMk cId="346061989" sldId="305"/>
        </pc:sldMkLst>
      </pc:sldChg>
      <pc:sldChg chg="addSp delSp modSp add mod modNotesTx">
        <pc:chgData name="Federico Antonio Canu" userId="67612557-5bbe-4696-967b-a8d2eb0e7e04" providerId="ADAL" clId="{41F3D18A-1692-4671-869B-F8888E65C181}" dt="2024-01-05T13:23:06.699" v="1600"/>
        <pc:sldMkLst>
          <pc:docMk/>
          <pc:sldMk cId="1985559060" sldId="306"/>
        </pc:sldMkLst>
        <pc:spChg chg="del">
          <ac:chgData name="Federico Antonio Canu" userId="67612557-5bbe-4696-967b-a8d2eb0e7e04" providerId="ADAL" clId="{41F3D18A-1692-4671-869B-F8888E65C181}" dt="2024-01-05T13:22:32.719" v="1594" actId="478"/>
          <ac:spMkLst>
            <pc:docMk/>
            <pc:sldMk cId="1985559060" sldId="306"/>
            <ac:spMk id="3" creationId="{0E81ED1F-260A-3915-7567-693E043C9489}"/>
          </ac:spMkLst>
        </pc:spChg>
        <pc:spChg chg="del">
          <ac:chgData name="Federico Antonio Canu" userId="67612557-5bbe-4696-967b-a8d2eb0e7e04" providerId="ADAL" clId="{41F3D18A-1692-4671-869B-F8888E65C181}" dt="2024-01-05T13:22:32.719" v="1594" actId="478"/>
          <ac:spMkLst>
            <pc:docMk/>
            <pc:sldMk cId="1985559060" sldId="306"/>
            <ac:spMk id="6" creationId="{65EA259F-6EAA-E559-B317-4650453BA935}"/>
          </ac:spMkLst>
        </pc:spChg>
        <pc:spChg chg="del">
          <ac:chgData name="Federico Antonio Canu" userId="67612557-5bbe-4696-967b-a8d2eb0e7e04" providerId="ADAL" clId="{41F3D18A-1692-4671-869B-F8888E65C181}" dt="2024-01-05T13:22:32.719" v="1594" actId="478"/>
          <ac:spMkLst>
            <pc:docMk/>
            <pc:sldMk cId="1985559060" sldId="306"/>
            <ac:spMk id="11" creationId="{29759355-7F00-BB41-9DD1-0889B9F99318}"/>
          </ac:spMkLst>
        </pc:spChg>
        <pc:spChg chg="add mod">
          <ac:chgData name="Federico Antonio Canu" userId="67612557-5bbe-4696-967b-a8d2eb0e7e04" providerId="ADAL" clId="{41F3D18A-1692-4671-869B-F8888E65C181}" dt="2024-01-05T13:22:56.478" v="1599" actId="1076"/>
          <ac:spMkLst>
            <pc:docMk/>
            <pc:sldMk cId="1985559060" sldId="306"/>
            <ac:spMk id="18" creationId="{7600FADB-1CA3-D6DB-D497-CF90BF658D3F}"/>
          </ac:spMkLst>
        </pc:spChg>
        <pc:spChg chg="mod">
          <ac:chgData name="Federico Antonio Canu" userId="67612557-5bbe-4696-967b-a8d2eb0e7e04" providerId="ADAL" clId="{41F3D18A-1692-4671-869B-F8888E65C181}" dt="2024-01-05T13:22:19.490" v="1593" actId="20577"/>
          <ac:spMkLst>
            <pc:docMk/>
            <pc:sldMk cId="1985559060" sldId="306"/>
            <ac:spMk id="20" creationId="{94856444-2FFD-EA58-AF47-276BCCB5BFC1}"/>
          </ac:spMkLst>
        </pc:spChg>
        <pc:picChg chg="del">
          <ac:chgData name="Federico Antonio Canu" userId="67612557-5bbe-4696-967b-a8d2eb0e7e04" providerId="ADAL" clId="{41F3D18A-1692-4671-869B-F8888E65C181}" dt="2024-01-05T13:22:32.719" v="1594" actId="478"/>
          <ac:picMkLst>
            <pc:docMk/>
            <pc:sldMk cId="1985559060" sldId="306"/>
            <ac:picMk id="5" creationId="{2B4E7D14-DE2D-34A7-8F63-1483E66AF870}"/>
          </ac:picMkLst>
        </pc:picChg>
        <pc:picChg chg="add mod">
          <ac:chgData name="Federico Antonio Canu" userId="67612557-5bbe-4696-967b-a8d2eb0e7e04" providerId="ADAL" clId="{41F3D18A-1692-4671-869B-F8888E65C181}" dt="2024-01-05T13:22:51.279" v="1598" actId="1076"/>
          <ac:picMkLst>
            <pc:docMk/>
            <pc:sldMk cId="1985559060" sldId="306"/>
            <ac:picMk id="17" creationId="{08F563B7-B67C-F199-146F-9EA2FE5F2A77}"/>
          </ac:picMkLst>
        </pc:picChg>
      </pc:sldChg>
      <pc:sldChg chg="modSp add del mod">
        <pc:chgData name="Federico Antonio Canu" userId="67612557-5bbe-4696-967b-a8d2eb0e7e04" providerId="ADAL" clId="{41F3D18A-1692-4671-869B-F8888E65C181}" dt="2024-01-05T13:14:38.568" v="1186" actId="47"/>
        <pc:sldMkLst>
          <pc:docMk/>
          <pc:sldMk cId="4012903212" sldId="306"/>
        </pc:sldMkLst>
        <pc:spChg chg="mod">
          <ac:chgData name="Federico Antonio Canu" userId="67612557-5bbe-4696-967b-a8d2eb0e7e04" providerId="ADAL" clId="{41F3D18A-1692-4671-869B-F8888E65C181}" dt="2024-01-05T13:13:09.721" v="1109" actId="20577"/>
          <ac:spMkLst>
            <pc:docMk/>
            <pc:sldMk cId="4012903212" sldId="306"/>
            <ac:spMk id="20" creationId="{94856444-2FFD-EA58-AF47-276BCCB5BFC1}"/>
          </ac:spMkLst>
        </pc:spChg>
      </pc:sldChg>
      <pc:sldChg chg="addSp delSp modSp add mod">
        <pc:chgData name="Federico Antonio Canu" userId="67612557-5bbe-4696-967b-a8d2eb0e7e04" providerId="ADAL" clId="{41F3D18A-1692-4671-869B-F8888E65C181}" dt="2024-01-05T13:38:33.431" v="1942" actId="478"/>
        <pc:sldMkLst>
          <pc:docMk/>
          <pc:sldMk cId="411639249" sldId="307"/>
        </pc:sldMkLst>
        <pc:spChg chg="del">
          <ac:chgData name="Federico Antonio Canu" userId="67612557-5bbe-4696-967b-a8d2eb0e7e04" providerId="ADAL" clId="{41F3D18A-1692-4671-869B-F8888E65C181}" dt="2024-01-05T13:32:17.182" v="1744" actId="478"/>
          <ac:spMkLst>
            <pc:docMk/>
            <pc:sldMk cId="411639249" sldId="307"/>
            <ac:spMk id="7" creationId="{A6869DA1-AAD8-496B-937C-037D6ED170DD}"/>
          </ac:spMkLst>
        </pc:spChg>
        <pc:spChg chg="mod">
          <ac:chgData name="Federico Antonio Canu" userId="67612557-5bbe-4696-967b-a8d2eb0e7e04" providerId="ADAL" clId="{41F3D18A-1692-4671-869B-F8888E65C181}" dt="2024-01-05T13:24:59.438" v="1644" actId="20577"/>
          <ac:spMkLst>
            <pc:docMk/>
            <pc:sldMk cId="411639249" sldId="307"/>
            <ac:spMk id="20" creationId="{94856444-2FFD-EA58-AF47-276BCCB5BFC1}"/>
          </ac:spMkLst>
        </pc:spChg>
        <pc:graphicFrameChg chg="add del">
          <ac:chgData name="Federico Antonio Canu" userId="67612557-5bbe-4696-967b-a8d2eb0e7e04" providerId="ADAL" clId="{41F3D18A-1692-4671-869B-F8888E65C181}" dt="2024-01-05T13:38:33.431" v="1942" actId="478"/>
          <ac:graphicFrameMkLst>
            <pc:docMk/>
            <pc:sldMk cId="411639249" sldId="307"/>
            <ac:graphicFrameMk id="25" creationId="{FE831207-F918-60E1-D23F-F494CF849F43}"/>
          </ac:graphicFrameMkLst>
        </pc:graphicFrameChg>
        <pc:graphicFrameChg chg="add mod modGraphic">
          <ac:chgData name="Federico Antonio Canu" userId="67612557-5bbe-4696-967b-a8d2eb0e7e04" providerId="ADAL" clId="{41F3D18A-1692-4671-869B-F8888E65C181}" dt="2024-01-05T13:38:09.039" v="1941" actId="6549"/>
          <ac:graphicFrameMkLst>
            <pc:docMk/>
            <pc:sldMk cId="411639249" sldId="307"/>
            <ac:graphicFrameMk id="26" creationId="{E4055610-1A95-1B81-5351-7C063269A1F3}"/>
          </ac:graphicFrameMkLst>
        </pc:graphicFrameChg>
        <pc:picChg chg="del">
          <ac:chgData name="Federico Antonio Canu" userId="67612557-5bbe-4696-967b-a8d2eb0e7e04" providerId="ADAL" clId="{41F3D18A-1692-4671-869B-F8888E65C181}" dt="2024-01-05T13:25:20.869" v="1645" actId="478"/>
          <ac:picMkLst>
            <pc:docMk/>
            <pc:sldMk cId="411639249" sldId="307"/>
            <ac:picMk id="6" creationId="{AC2E4ACE-2900-7CEE-7A4D-9E481D36C420}"/>
          </ac:picMkLst>
        </pc:picChg>
        <pc:picChg chg="add mod">
          <ac:chgData name="Federico Antonio Canu" userId="67612557-5bbe-4696-967b-a8d2eb0e7e04" providerId="ADAL" clId="{41F3D18A-1692-4671-869B-F8888E65C181}" dt="2024-01-05T13:27:20.813" v="1653" actId="1076"/>
          <ac:picMkLst>
            <pc:docMk/>
            <pc:sldMk cId="411639249" sldId="307"/>
            <ac:picMk id="15" creationId="{34FF2F12-D28E-7D9C-A902-CE37989B8E68}"/>
          </ac:picMkLst>
        </pc:picChg>
        <pc:picChg chg="add mod">
          <ac:chgData name="Federico Antonio Canu" userId="67612557-5bbe-4696-967b-a8d2eb0e7e04" providerId="ADAL" clId="{41F3D18A-1692-4671-869B-F8888E65C181}" dt="2024-01-05T13:27:39.110" v="1657" actId="1037"/>
          <ac:picMkLst>
            <pc:docMk/>
            <pc:sldMk cId="411639249" sldId="307"/>
            <ac:picMk id="18" creationId="{CA1DC299-A99F-9393-A388-8A730AA2FFDE}"/>
          </ac:picMkLst>
        </pc:picChg>
        <pc:picChg chg="add mod">
          <ac:chgData name="Federico Antonio Canu" userId="67612557-5bbe-4696-967b-a8d2eb0e7e04" providerId="ADAL" clId="{41F3D18A-1692-4671-869B-F8888E65C181}" dt="2024-01-05T13:27:56.198" v="1663" actId="1076"/>
          <ac:picMkLst>
            <pc:docMk/>
            <pc:sldMk cId="411639249" sldId="307"/>
            <ac:picMk id="22" creationId="{835F0F96-9E4A-3769-38F5-C103F96D6227}"/>
          </ac:picMkLst>
        </pc:picChg>
        <pc:picChg chg="add mod">
          <ac:chgData name="Federico Antonio Canu" userId="67612557-5bbe-4696-967b-a8d2eb0e7e04" providerId="ADAL" clId="{41F3D18A-1692-4671-869B-F8888E65C181}" dt="2024-01-05T13:28:34.816" v="1670" actId="1038"/>
          <ac:picMkLst>
            <pc:docMk/>
            <pc:sldMk cId="411639249" sldId="307"/>
            <ac:picMk id="24" creationId="{F10681CB-576B-1B99-7E3D-A49E0A2BFD8A}"/>
          </ac:picMkLst>
        </pc:picChg>
      </pc:sldChg>
      <pc:sldChg chg="addSp delSp modSp add mod">
        <pc:chgData name="Federico Antonio Canu" userId="67612557-5bbe-4696-967b-a8d2eb0e7e04" providerId="ADAL" clId="{41F3D18A-1692-4671-869B-F8888E65C181}" dt="2024-01-05T13:44:08.781" v="2017" actId="14734"/>
        <pc:sldMkLst>
          <pc:docMk/>
          <pc:sldMk cId="1476952999" sldId="308"/>
        </pc:sldMkLst>
        <pc:spChg chg="add del mod">
          <ac:chgData name="Federico Antonio Canu" userId="67612557-5bbe-4696-967b-a8d2eb0e7e04" providerId="ADAL" clId="{41F3D18A-1692-4671-869B-F8888E65C181}" dt="2024-01-05T13:43:09.744" v="2001" actId="21"/>
          <ac:spMkLst>
            <pc:docMk/>
            <pc:sldMk cId="1476952999" sldId="308"/>
            <ac:spMk id="14" creationId="{59E09880-C0B1-37AC-D80A-575A78B53C38}"/>
          </ac:spMkLst>
        </pc:spChg>
        <pc:spChg chg="mod">
          <ac:chgData name="Federico Antonio Canu" userId="67612557-5bbe-4696-967b-a8d2eb0e7e04" providerId="ADAL" clId="{41F3D18A-1692-4671-869B-F8888E65C181}" dt="2024-01-05T13:42:12.398" v="1991" actId="20577"/>
          <ac:spMkLst>
            <pc:docMk/>
            <pc:sldMk cId="1476952999" sldId="308"/>
            <ac:spMk id="20" creationId="{94856444-2FFD-EA58-AF47-276BCCB5BFC1}"/>
          </ac:spMkLst>
        </pc:spChg>
        <pc:graphicFrameChg chg="add mod modGraphic">
          <ac:chgData name="Federico Antonio Canu" userId="67612557-5bbe-4696-967b-a8d2eb0e7e04" providerId="ADAL" clId="{41F3D18A-1692-4671-869B-F8888E65C181}" dt="2024-01-05T13:44:08.781" v="2017" actId="14734"/>
          <ac:graphicFrameMkLst>
            <pc:docMk/>
            <pc:sldMk cId="1476952999" sldId="308"/>
            <ac:graphicFrameMk id="6" creationId="{80BD86B6-2D28-B557-BB57-34CDCD5765F5}"/>
          </ac:graphicFrameMkLst>
        </pc:graphicFrameChg>
        <pc:graphicFrameChg chg="del">
          <ac:chgData name="Federico Antonio Canu" userId="67612557-5bbe-4696-967b-a8d2eb0e7e04" providerId="ADAL" clId="{41F3D18A-1692-4671-869B-F8888E65C181}" dt="2024-01-05T13:41:38.350" v="1944" actId="478"/>
          <ac:graphicFrameMkLst>
            <pc:docMk/>
            <pc:sldMk cId="1476952999" sldId="308"/>
            <ac:graphicFrameMk id="26" creationId="{E4055610-1A95-1B81-5351-7C063269A1F3}"/>
          </ac:graphicFrameMkLst>
        </pc:graphicFrameChg>
        <pc:picChg chg="add del mod">
          <ac:chgData name="Federico Antonio Canu" userId="67612557-5bbe-4696-967b-a8d2eb0e7e04" providerId="ADAL" clId="{41F3D18A-1692-4671-869B-F8888E65C181}" dt="2024-01-05T13:43:09.744" v="2001" actId="21"/>
          <ac:picMkLst>
            <pc:docMk/>
            <pc:sldMk cId="1476952999" sldId="308"/>
            <ac:picMk id="7" creationId="{079A93BB-FE4E-0608-A939-159D5646BC1D}"/>
          </ac:picMkLst>
        </pc:picChg>
        <pc:picChg chg="del">
          <ac:chgData name="Federico Antonio Canu" userId="67612557-5bbe-4696-967b-a8d2eb0e7e04" providerId="ADAL" clId="{41F3D18A-1692-4671-869B-F8888E65C181}" dt="2024-01-05T13:41:38.350" v="1944" actId="478"/>
          <ac:picMkLst>
            <pc:docMk/>
            <pc:sldMk cId="1476952999" sldId="308"/>
            <ac:picMk id="15" creationId="{34FF2F12-D28E-7D9C-A902-CE37989B8E68}"/>
          </ac:picMkLst>
        </pc:picChg>
        <pc:picChg chg="del">
          <ac:chgData name="Federico Antonio Canu" userId="67612557-5bbe-4696-967b-a8d2eb0e7e04" providerId="ADAL" clId="{41F3D18A-1692-4671-869B-F8888E65C181}" dt="2024-01-05T13:41:38.350" v="1944" actId="478"/>
          <ac:picMkLst>
            <pc:docMk/>
            <pc:sldMk cId="1476952999" sldId="308"/>
            <ac:picMk id="18" creationId="{CA1DC299-A99F-9393-A388-8A730AA2FFDE}"/>
          </ac:picMkLst>
        </pc:picChg>
        <pc:picChg chg="del">
          <ac:chgData name="Federico Antonio Canu" userId="67612557-5bbe-4696-967b-a8d2eb0e7e04" providerId="ADAL" clId="{41F3D18A-1692-4671-869B-F8888E65C181}" dt="2024-01-05T13:41:38.350" v="1944" actId="478"/>
          <ac:picMkLst>
            <pc:docMk/>
            <pc:sldMk cId="1476952999" sldId="308"/>
            <ac:picMk id="22" creationId="{835F0F96-9E4A-3769-38F5-C103F96D6227}"/>
          </ac:picMkLst>
        </pc:picChg>
        <pc:picChg chg="del">
          <ac:chgData name="Federico Antonio Canu" userId="67612557-5bbe-4696-967b-a8d2eb0e7e04" providerId="ADAL" clId="{41F3D18A-1692-4671-869B-F8888E65C181}" dt="2024-01-05T13:41:38.350" v="1944" actId="478"/>
          <ac:picMkLst>
            <pc:docMk/>
            <pc:sldMk cId="1476952999" sldId="308"/>
            <ac:picMk id="24" creationId="{F10681CB-576B-1B99-7E3D-A49E0A2BFD8A}"/>
          </ac:picMkLst>
        </pc:picChg>
      </pc:sldChg>
      <pc:sldChg chg="addSp modSp add mod modNotesTx">
        <pc:chgData name="Federico Antonio Canu" userId="67612557-5bbe-4696-967b-a8d2eb0e7e04" providerId="ADAL" clId="{41F3D18A-1692-4671-869B-F8888E65C181}" dt="2024-01-05T13:49:44.670" v="2132" actId="1076"/>
        <pc:sldMkLst>
          <pc:docMk/>
          <pc:sldMk cId="1702833899" sldId="309"/>
        </pc:sldMkLst>
        <pc:spChg chg="mod">
          <ac:chgData name="Federico Antonio Canu" userId="67612557-5bbe-4696-967b-a8d2eb0e7e04" providerId="ADAL" clId="{41F3D18A-1692-4671-869B-F8888E65C181}" dt="2024-01-05T13:48:57.184" v="2109" actId="27636"/>
          <ac:spMkLst>
            <pc:docMk/>
            <pc:sldMk cId="1702833899" sldId="309"/>
            <ac:spMk id="8" creationId="{1D6C6EDB-189C-BF5C-6F29-078AEB0411F3}"/>
          </ac:spMkLst>
        </pc:spChg>
        <pc:spChg chg="mod">
          <ac:chgData name="Federico Antonio Canu" userId="67612557-5bbe-4696-967b-a8d2eb0e7e04" providerId="ADAL" clId="{41F3D18A-1692-4671-869B-F8888E65C181}" dt="2024-01-05T13:49:44.670" v="2132" actId="1076"/>
          <ac:spMkLst>
            <pc:docMk/>
            <pc:sldMk cId="1702833899" sldId="309"/>
            <ac:spMk id="20" creationId="{94856444-2FFD-EA58-AF47-276BCCB5BFC1}"/>
          </ac:spMkLst>
        </pc:spChg>
        <pc:picChg chg="add mod">
          <ac:chgData name="Federico Antonio Canu" userId="67612557-5bbe-4696-967b-a8d2eb0e7e04" providerId="ADAL" clId="{41F3D18A-1692-4671-869B-F8888E65C181}" dt="2024-01-05T13:49:08.581" v="2112" actId="14100"/>
          <ac:picMkLst>
            <pc:docMk/>
            <pc:sldMk cId="1702833899" sldId="309"/>
            <ac:picMk id="13" creationId="{403B90D5-7439-1B9A-8674-B61BE114EC6A}"/>
          </ac:picMkLst>
        </pc:picChg>
      </pc:sldChg>
    </pc:docChg>
  </pc:docChgLst>
  <pc:docChgLst>
    <pc:chgData name="Federico Antonio Canu" userId="67612557-5bbe-4696-967b-a8d2eb0e7e04" providerId="ADAL" clId="{2C0098D6-DBD1-4294-9286-794239D76A7A}"/>
    <pc:docChg chg="undo custSel addSld delSld modSld sldOrd">
      <pc:chgData name="Federico Antonio Canu" userId="67612557-5bbe-4696-967b-a8d2eb0e7e04" providerId="ADAL" clId="{2C0098D6-DBD1-4294-9286-794239D76A7A}" dt="2023-07-05T07:30:56.997" v="982" actId="27636"/>
      <pc:docMkLst>
        <pc:docMk/>
      </pc:docMkLst>
      <pc:sldChg chg="modSp mod">
        <pc:chgData name="Federico Antonio Canu" userId="67612557-5bbe-4696-967b-a8d2eb0e7e04" providerId="ADAL" clId="{2C0098D6-DBD1-4294-9286-794239D76A7A}" dt="2023-06-08T10:32:55.283" v="32" actId="1076"/>
        <pc:sldMkLst>
          <pc:docMk/>
          <pc:sldMk cId="1627658267" sldId="256"/>
        </pc:sldMkLst>
        <pc:spChg chg="mod">
          <ac:chgData name="Federico Antonio Canu" userId="67612557-5bbe-4696-967b-a8d2eb0e7e04" providerId="ADAL" clId="{2C0098D6-DBD1-4294-9286-794239D76A7A}" dt="2023-06-08T10:32:55.283" v="32" actId="1076"/>
          <ac:spMkLst>
            <pc:docMk/>
            <pc:sldMk cId="1627658267" sldId="256"/>
            <ac:spMk id="21" creationId="{4D5EF059-607B-1452-9DCE-091B4F1C9470}"/>
          </ac:spMkLst>
        </pc:spChg>
      </pc:sldChg>
      <pc:sldChg chg="del">
        <pc:chgData name="Federico Antonio Canu" userId="67612557-5bbe-4696-967b-a8d2eb0e7e04" providerId="ADAL" clId="{2C0098D6-DBD1-4294-9286-794239D76A7A}" dt="2023-06-08T12:01:43.193" v="965" actId="47"/>
        <pc:sldMkLst>
          <pc:docMk/>
          <pc:sldMk cId="4049598871" sldId="263"/>
        </pc:sldMkLst>
      </pc:sldChg>
      <pc:sldChg chg="add del">
        <pc:chgData name="Federico Antonio Canu" userId="67612557-5bbe-4696-967b-a8d2eb0e7e04" providerId="ADAL" clId="{2C0098D6-DBD1-4294-9286-794239D76A7A}" dt="2023-06-08T10:42:18.543" v="139" actId="47"/>
        <pc:sldMkLst>
          <pc:docMk/>
          <pc:sldMk cId="3749296414" sldId="266"/>
        </pc:sldMkLst>
      </pc:sldChg>
      <pc:sldChg chg="addSp delSp modSp mod modNotesTx">
        <pc:chgData name="Federico Antonio Canu" userId="67612557-5bbe-4696-967b-a8d2eb0e7e04" providerId="ADAL" clId="{2C0098D6-DBD1-4294-9286-794239D76A7A}" dt="2023-06-08T12:03:26.407" v="977"/>
        <pc:sldMkLst>
          <pc:docMk/>
          <pc:sldMk cId="3241250017" sldId="279"/>
        </pc:sldMkLst>
        <pc:spChg chg="del">
          <ac:chgData name="Federico Antonio Canu" userId="67612557-5bbe-4696-967b-a8d2eb0e7e04" providerId="ADAL" clId="{2C0098D6-DBD1-4294-9286-794239D76A7A}" dt="2023-06-08T10:33:55.268" v="49" actId="478"/>
          <ac:spMkLst>
            <pc:docMk/>
            <pc:sldMk cId="3241250017" sldId="279"/>
            <ac:spMk id="5" creationId="{C87F27BF-EB14-2E28-6D07-504B955F9935}"/>
          </ac:spMkLst>
        </pc:spChg>
        <pc:spChg chg="del">
          <ac:chgData name="Federico Antonio Canu" userId="67612557-5bbe-4696-967b-a8d2eb0e7e04" providerId="ADAL" clId="{2C0098D6-DBD1-4294-9286-794239D76A7A}" dt="2023-06-08T10:33:55.268" v="49" actId="478"/>
          <ac:spMkLst>
            <pc:docMk/>
            <pc:sldMk cId="3241250017" sldId="279"/>
            <ac:spMk id="6" creationId="{0D2DD375-BC62-CBF5-757B-B34FECAA15F0}"/>
          </ac:spMkLst>
        </pc:spChg>
        <pc:spChg chg="del">
          <ac:chgData name="Federico Antonio Canu" userId="67612557-5bbe-4696-967b-a8d2eb0e7e04" providerId="ADAL" clId="{2C0098D6-DBD1-4294-9286-794239D76A7A}" dt="2023-06-08T10:33:55.268" v="49" actId="478"/>
          <ac:spMkLst>
            <pc:docMk/>
            <pc:sldMk cId="3241250017" sldId="279"/>
            <ac:spMk id="7" creationId="{15CC70C0-6C85-DB2F-C9B6-F1BB146FD74B}"/>
          </ac:spMkLst>
        </pc:spChg>
        <pc:spChg chg="del">
          <ac:chgData name="Federico Antonio Canu" userId="67612557-5bbe-4696-967b-a8d2eb0e7e04" providerId="ADAL" clId="{2C0098D6-DBD1-4294-9286-794239D76A7A}" dt="2023-06-08T10:33:55.268" v="49" actId="478"/>
          <ac:spMkLst>
            <pc:docMk/>
            <pc:sldMk cId="3241250017" sldId="279"/>
            <ac:spMk id="8" creationId="{DB4483C2-C2FF-9DA0-8A45-8F0B7E7E7DC4}"/>
          </ac:spMkLst>
        </pc:spChg>
        <pc:spChg chg="del">
          <ac:chgData name="Federico Antonio Canu" userId="67612557-5bbe-4696-967b-a8d2eb0e7e04" providerId="ADAL" clId="{2C0098D6-DBD1-4294-9286-794239D76A7A}" dt="2023-06-08T10:33:55.268" v="49" actId="478"/>
          <ac:spMkLst>
            <pc:docMk/>
            <pc:sldMk cId="3241250017" sldId="279"/>
            <ac:spMk id="14" creationId="{F5984FFD-6AB9-DB96-26B1-BAC8FCFCA7C4}"/>
          </ac:spMkLst>
        </pc:spChg>
        <pc:spChg chg="del">
          <ac:chgData name="Federico Antonio Canu" userId="67612557-5bbe-4696-967b-a8d2eb0e7e04" providerId="ADAL" clId="{2C0098D6-DBD1-4294-9286-794239D76A7A}" dt="2023-06-08T10:33:55.268" v="49" actId="478"/>
          <ac:spMkLst>
            <pc:docMk/>
            <pc:sldMk cId="3241250017" sldId="279"/>
            <ac:spMk id="15" creationId="{9FA96C58-233E-F509-89AA-E5282BA754EF}"/>
          </ac:spMkLst>
        </pc:spChg>
        <pc:spChg chg="del">
          <ac:chgData name="Federico Antonio Canu" userId="67612557-5bbe-4696-967b-a8d2eb0e7e04" providerId="ADAL" clId="{2C0098D6-DBD1-4294-9286-794239D76A7A}" dt="2023-06-08T10:33:55.268" v="49" actId="478"/>
          <ac:spMkLst>
            <pc:docMk/>
            <pc:sldMk cId="3241250017" sldId="279"/>
            <ac:spMk id="17" creationId="{3F9C5210-F8AB-6188-C7D4-3449D75E7AC8}"/>
          </ac:spMkLst>
        </pc:spChg>
        <pc:spChg chg="del">
          <ac:chgData name="Federico Antonio Canu" userId="67612557-5bbe-4696-967b-a8d2eb0e7e04" providerId="ADAL" clId="{2C0098D6-DBD1-4294-9286-794239D76A7A}" dt="2023-06-08T10:33:55.268" v="49" actId="478"/>
          <ac:spMkLst>
            <pc:docMk/>
            <pc:sldMk cId="3241250017" sldId="279"/>
            <ac:spMk id="18" creationId="{BE9EBDE4-BA6C-6432-A269-60BC1DCE2089}"/>
          </ac:spMkLst>
        </pc:spChg>
        <pc:spChg chg="mod">
          <ac:chgData name="Federico Antonio Canu" userId="67612557-5bbe-4696-967b-a8d2eb0e7e04" providerId="ADAL" clId="{2C0098D6-DBD1-4294-9286-794239D76A7A}" dt="2023-06-08T10:50:57.509" v="393" actId="20577"/>
          <ac:spMkLst>
            <pc:docMk/>
            <pc:sldMk cId="3241250017" sldId="279"/>
            <ac:spMk id="20" creationId="{94856444-2FFD-EA58-AF47-276BCCB5BFC1}"/>
          </ac:spMkLst>
        </pc:spChg>
        <pc:spChg chg="mod">
          <ac:chgData name="Federico Antonio Canu" userId="67612557-5bbe-4696-967b-a8d2eb0e7e04" providerId="ADAL" clId="{2C0098D6-DBD1-4294-9286-794239D76A7A}" dt="2023-06-08T10:33:26.928" v="42" actId="20577"/>
          <ac:spMkLst>
            <pc:docMk/>
            <pc:sldMk cId="3241250017" sldId="279"/>
            <ac:spMk id="22" creationId="{548ED17D-2AF3-9211-F221-12FA5676AD29}"/>
          </ac:spMkLst>
        </pc:spChg>
        <pc:spChg chg="mod">
          <ac:chgData name="Federico Antonio Canu" userId="67612557-5bbe-4696-967b-a8d2eb0e7e04" providerId="ADAL" clId="{2C0098D6-DBD1-4294-9286-794239D76A7A}" dt="2023-06-08T10:39:25.993" v="130"/>
          <ac:spMkLst>
            <pc:docMk/>
            <pc:sldMk cId="3241250017" sldId="279"/>
            <ac:spMk id="23" creationId="{0151D6F7-11DC-30AC-0E41-4C700BF7E395}"/>
          </ac:spMkLst>
        </pc:spChg>
        <pc:spChg chg="mod">
          <ac:chgData name="Federico Antonio Canu" userId="67612557-5bbe-4696-967b-a8d2eb0e7e04" providerId="ADAL" clId="{2C0098D6-DBD1-4294-9286-794239D76A7A}" dt="2023-06-08T11:31:48.819" v="609"/>
          <ac:spMkLst>
            <pc:docMk/>
            <pc:sldMk cId="3241250017" sldId="279"/>
            <ac:spMk id="24" creationId="{0D578562-CD29-7E21-CF7C-7C48C9ACF14F}"/>
          </ac:spMkLst>
        </pc:spChg>
        <pc:spChg chg="mod">
          <ac:chgData name="Federico Antonio Canu" userId="67612557-5bbe-4696-967b-a8d2eb0e7e04" providerId="ADAL" clId="{2C0098D6-DBD1-4294-9286-794239D76A7A}" dt="2023-06-08T12:03:26.407" v="977"/>
          <ac:spMkLst>
            <pc:docMk/>
            <pc:sldMk cId="3241250017" sldId="279"/>
            <ac:spMk id="25" creationId="{14F8FE72-CCC1-215F-0CAD-32DA259F0C2D}"/>
          </ac:spMkLst>
        </pc:spChg>
        <pc:spChg chg="add mod">
          <ac:chgData name="Federico Antonio Canu" userId="67612557-5bbe-4696-967b-a8d2eb0e7e04" providerId="ADAL" clId="{2C0098D6-DBD1-4294-9286-794239D76A7A}" dt="2023-06-08T11:08:12.991" v="448" actId="14100"/>
          <ac:spMkLst>
            <pc:docMk/>
            <pc:sldMk cId="3241250017" sldId="279"/>
            <ac:spMk id="26" creationId="{9A41D52A-D834-F990-A252-6CE325939AE1}"/>
          </ac:spMkLst>
        </pc:spChg>
        <pc:spChg chg="add mod">
          <ac:chgData name="Federico Antonio Canu" userId="67612557-5bbe-4696-967b-a8d2eb0e7e04" providerId="ADAL" clId="{2C0098D6-DBD1-4294-9286-794239D76A7A}" dt="2023-06-08T11:07:20.614" v="440" actId="6549"/>
          <ac:spMkLst>
            <pc:docMk/>
            <pc:sldMk cId="3241250017" sldId="279"/>
            <ac:spMk id="27" creationId="{FB87E37B-9C30-CE68-54B2-78850EAD841B}"/>
          </ac:spMkLst>
        </pc:spChg>
        <pc:spChg chg="add del mod">
          <ac:chgData name="Federico Antonio Canu" userId="67612557-5bbe-4696-967b-a8d2eb0e7e04" providerId="ADAL" clId="{2C0098D6-DBD1-4294-9286-794239D76A7A}" dt="2023-06-08T11:07:18.359" v="439" actId="478"/>
          <ac:spMkLst>
            <pc:docMk/>
            <pc:sldMk cId="3241250017" sldId="279"/>
            <ac:spMk id="29" creationId="{AC19A7F9-8AE1-FD59-5338-274FCA67C052}"/>
          </ac:spMkLst>
        </pc:spChg>
        <pc:spChg chg="add del mod">
          <ac:chgData name="Federico Antonio Canu" userId="67612557-5bbe-4696-967b-a8d2eb0e7e04" providerId="ADAL" clId="{2C0098D6-DBD1-4294-9286-794239D76A7A}" dt="2023-06-08T11:07:18.359" v="439" actId="478"/>
          <ac:spMkLst>
            <pc:docMk/>
            <pc:sldMk cId="3241250017" sldId="279"/>
            <ac:spMk id="30" creationId="{A74198BC-B6CC-662A-D3CD-3F5B9E3D8C61}"/>
          </ac:spMkLst>
        </pc:spChg>
        <pc:spChg chg="add del mod">
          <ac:chgData name="Federico Antonio Canu" userId="67612557-5bbe-4696-967b-a8d2eb0e7e04" providerId="ADAL" clId="{2C0098D6-DBD1-4294-9286-794239D76A7A}" dt="2023-06-08T11:07:18.359" v="439" actId="478"/>
          <ac:spMkLst>
            <pc:docMk/>
            <pc:sldMk cId="3241250017" sldId="279"/>
            <ac:spMk id="31" creationId="{753ED5FE-7566-31B2-57C1-3A542141D81F}"/>
          </ac:spMkLst>
        </pc:spChg>
        <pc:spChg chg="add del mod">
          <ac:chgData name="Federico Antonio Canu" userId="67612557-5bbe-4696-967b-a8d2eb0e7e04" providerId="ADAL" clId="{2C0098D6-DBD1-4294-9286-794239D76A7A}" dt="2023-06-08T11:07:18.359" v="439" actId="478"/>
          <ac:spMkLst>
            <pc:docMk/>
            <pc:sldMk cId="3241250017" sldId="279"/>
            <ac:spMk id="32" creationId="{87E81646-5293-7020-883D-14D2B2FC0D09}"/>
          </ac:spMkLst>
        </pc:spChg>
        <pc:spChg chg="add del mod">
          <ac:chgData name="Federico Antonio Canu" userId="67612557-5bbe-4696-967b-a8d2eb0e7e04" providerId="ADAL" clId="{2C0098D6-DBD1-4294-9286-794239D76A7A}" dt="2023-06-08T11:07:18.359" v="439" actId="478"/>
          <ac:spMkLst>
            <pc:docMk/>
            <pc:sldMk cId="3241250017" sldId="279"/>
            <ac:spMk id="33" creationId="{5CC81337-6E24-CFAA-DCCF-CC408B2B8310}"/>
          </ac:spMkLst>
        </pc:spChg>
        <pc:picChg chg="del">
          <ac:chgData name="Federico Antonio Canu" userId="67612557-5bbe-4696-967b-a8d2eb0e7e04" providerId="ADAL" clId="{2C0098D6-DBD1-4294-9286-794239D76A7A}" dt="2023-06-08T10:33:39.311" v="44" actId="478"/>
          <ac:picMkLst>
            <pc:docMk/>
            <pc:sldMk cId="3241250017" sldId="279"/>
            <ac:picMk id="3" creationId="{749B0466-C079-51C9-7019-64E4F5CC4D75}"/>
          </ac:picMkLst>
        </pc:picChg>
        <pc:picChg chg="add mod">
          <ac:chgData name="Federico Antonio Canu" userId="67612557-5bbe-4696-967b-a8d2eb0e7e04" providerId="ADAL" clId="{2C0098D6-DBD1-4294-9286-794239D76A7A}" dt="2023-06-08T10:33:49.115" v="48" actId="14100"/>
          <ac:picMkLst>
            <pc:docMk/>
            <pc:sldMk cId="3241250017" sldId="279"/>
            <ac:picMk id="13" creationId="{32230CF4-82EB-3B34-1BCE-4055A29FA97A}"/>
          </ac:picMkLst>
        </pc:picChg>
      </pc:sldChg>
      <pc:sldChg chg="del">
        <pc:chgData name="Federico Antonio Canu" userId="67612557-5bbe-4696-967b-a8d2eb0e7e04" providerId="ADAL" clId="{2C0098D6-DBD1-4294-9286-794239D76A7A}" dt="2023-06-08T12:01:43.193" v="965" actId="47"/>
        <pc:sldMkLst>
          <pc:docMk/>
          <pc:sldMk cId="3400971571" sldId="280"/>
        </pc:sldMkLst>
      </pc:sldChg>
      <pc:sldChg chg="del">
        <pc:chgData name="Federico Antonio Canu" userId="67612557-5bbe-4696-967b-a8d2eb0e7e04" providerId="ADAL" clId="{2C0098D6-DBD1-4294-9286-794239D76A7A}" dt="2023-06-08T12:01:43.193" v="965" actId="47"/>
        <pc:sldMkLst>
          <pc:docMk/>
          <pc:sldMk cId="1043124653" sldId="281"/>
        </pc:sldMkLst>
      </pc:sldChg>
      <pc:sldChg chg="del">
        <pc:chgData name="Federico Antonio Canu" userId="67612557-5bbe-4696-967b-a8d2eb0e7e04" providerId="ADAL" clId="{2C0098D6-DBD1-4294-9286-794239D76A7A}" dt="2023-06-08T12:01:43.193" v="965" actId="47"/>
        <pc:sldMkLst>
          <pc:docMk/>
          <pc:sldMk cId="1827621636" sldId="283"/>
        </pc:sldMkLst>
      </pc:sldChg>
      <pc:sldChg chg="del">
        <pc:chgData name="Federico Antonio Canu" userId="67612557-5bbe-4696-967b-a8d2eb0e7e04" providerId="ADAL" clId="{2C0098D6-DBD1-4294-9286-794239D76A7A}" dt="2023-06-08T12:01:43.193" v="965" actId="47"/>
        <pc:sldMkLst>
          <pc:docMk/>
          <pc:sldMk cId="1481947873" sldId="284"/>
        </pc:sldMkLst>
      </pc:sldChg>
      <pc:sldChg chg="del">
        <pc:chgData name="Federico Antonio Canu" userId="67612557-5bbe-4696-967b-a8d2eb0e7e04" providerId="ADAL" clId="{2C0098D6-DBD1-4294-9286-794239D76A7A}" dt="2023-06-08T12:01:43.193" v="965" actId="47"/>
        <pc:sldMkLst>
          <pc:docMk/>
          <pc:sldMk cId="270843389" sldId="285"/>
        </pc:sldMkLst>
      </pc:sldChg>
      <pc:sldChg chg="addSp delSp modSp add mod modNotesTx">
        <pc:chgData name="Federico Antonio Canu" userId="67612557-5bbe-4696-967b-a8d2eb0e7e04" providerId="ADAL" clId="{2C0098D6-DBD1-4294-9286-794239D76A7A}" dt="2023-06-08T11:46:31.125" v="731" actId="5793"/>
        <pc:sldMkLst>
          <pc:docMk/>
          <pc:sldMk cId="1690582481" sldId="286"/>
        </pc:sldMkLst>
        <pc:spChg chg="add del mod">
          <ac:chgData name="Federico Antonio Canu" userId="67612557-5bbe-4696-967b-a8d2eb0e7e04" providerId="ADAL" clId="{2C0098D6-DBD1-4294-9286-794239D76A7A}" dt="2023-06-08T10:42:57.628" v="144"/>
          <ac:spMkLst>
            <pc:docMk/>
            <pc:sldMk cId="1690582481" sldId="286"/>
            <ac:spMk id="6" creationId="{A2F75185-2333-F98B-7CAD-1DBA030C02CC}"/>
          </ac:spMkLst>
        </pc:spChg>
        <pc:spChg chg="add del mod">
          <ac:chgData name="Federico Antonio Canu" userId="67612557-5bbe-4696-967b-a8d2eb0e7e04" providerId="ADAL" clId="{2C0098D6-DBD1-4294-9286-794239D76A7A}" dt="2023-06-08T10:42:57.628" v="144"/>
          <ac:spMkLst>
            <pc:docMk/>
            <pc:sldMk cId="1690582481" sldId="286"/>
            <ac:spMk id="7" creationId="{87F796A6-91C2-68AD-497F-B79E2CCF31E9}"/>
          </ac:spMkLst>
        </pc:spChg>
        <pc:spChg chg="add mod">
          <ac:chgData name="Federico Antonio Canu" userId="67612557-5bbe-4696-967b-a8d2eb0e7e04" providerId="ADAL" clId="{2C0098D6-DBD1-4294-9286-794239D76A7A}" dt="2023-06-08T11:46:31.125" v="731" actId="5793"/>
          <ac:spMkLst>
            <pc:docMk/>
            <pc:sldMk cId="1690582481" sldId="286"/>
            <ac:spMk id="8" creationId="{1D6C6EDB-189C-BF5C-6F29-078AEB0411F3}"/>
          </ac:spMkLst>
        </pc:spChg>
        <pc:spChg chg="del">
          <ac:chgData name="Federico Antonio Canu" userId="67612557-5bbe-4696-967b-a8d2eb0e7e04" providerId="ADAL" clId="{2C0098D6-DBD1-4294-9286-794239D76A7A}" dt="2023-06-08T10:37:54.819" v="114" actId="478"/>
          <ac:spMkLst>
            <pc:docMk/>
            <pc:sldMk cId="1690582481" sldId="286"/>
            <ac:spMk id="11" creationId="{29759355-7F00-BB41-9DD1-0889B9F99318}"/>
          </ac:spMkLst>
        </pc:spChg>
        <pc:spChg chg="mod">
          <ac:chgData name="Federico Antonio Canu" userId="67612557-5bbe-4696-967b-a8d2eb0e7e04" providerId="ADAL" clId="{2C0098D6-DBD1-4294-9286-794239D76A7A}" dt="2023-06-08T10:45:43.349" v="316"/>
          <ac:spMkLst>
            <pc:docMk/>
            <pc:sldMk cId="1690582481" sldId="286"/>
            <ac:spMk id="20" creationId="{94856444-2FFD-EA58-AF47-276BCCB5BFC1}"/>
          </ac:spMkLst>
        </pc:spChg>
        <pc:spChg chg="mod">
          <ac:chgData name="Federico Antonio Canu" userId="67612557-5bbe-4696-967b-a8d2eb0e7e04" providerId="ADAL" clId="{2C0098D6-DBD1-4294-9286-794239D76A7A}" dt="2023-06-08T10:45:37.186" v="315" actId="1036"/>
          <ac:spMkLst>
            <pc:docMk/>
            <pc:sldMk cId="1690582481" sldId="286"/>
            <ac:spMk id="21" creationId="{5A65CF0D-3B51-6DAF-0673-9617E29035D8}"/>
          </ac:spMkLst>
        </pc:spChg>
        <pc:spChg chg="mod">
          <ac:chgData name="Federico Antonio Canu" userId="67612557-5bbe-4696-967b-a8d2eb0e7e04" providerId="ADAL" clId="{2C0098D6-DBD1-4294-9286-794239D76A7A}" dt="2023-06-08T10:39:17.169" v="129" actId="108"/>
          <ac:spMkLst>
            <pc:docMk/>
            <pc:sldMk cId="1690582481" sldId="286"/>
            <ac:spMk id="22" creationId="{548ED17D-2AF3-9211-F221-12FA5676AD29}"/>
          </ac:spMkLst>
        </pc:spChg>
        <pc:spChg chg="mod">
          <ac:chgData name="Federico Antonio Canu" userId="67612557-5bbe-4696-967b-a8d2eb0e7e04" providerId="ADAL" clId="{2C0098D6-DBD1-4294-9286-794239D76A7A}" dt="2023-06-08T10:45:30.157" v="313" actId="108"/>
          <ac:spMkLst>
            <pc:docMk/>
            <pc:sldMk cId="1690582481" sldId="286"/>
            <ac:spMk id="23" creationId="{0151D6F7-11DC-30AC-0E41-4C700BF7E395}"/>
          </ac:spMkLst>
        </pc:spChg>
        <pc:spChg chg="mod">
          <ac:chgData name="Federico Antonio Canu" userId="67612557-5bbe-4696-967b-a8d2eb0e7e04" providerId="ADAL" clId="{2C0098D6-DBD1-4294-9286-794239D76A7A}" dt="2023-06-08T10:45:26.245" v="312" actId="108"/>
          <ac:spMkLst>
            <pc:docMk/>
            <pc:sldMk cId="1690582481" sldId="286"/>
            <ac:spMk id="24" creationId="{0D578562-CD29-7E21-CF7C-7C48C9ACF14F}"/>
          </ac:spMkLst>
        </pc:spChg>
        <pc:spChg chg="mod">
          <ac:chgData name="Federico Antonio Canu" userId="67612557-5bbe-4696-967b-a8d2eb0e7e04" providerId="ADAL" clId="{2C0098D6-DBD1-4294-9286-794239D76A7A}" dt="2023-06-08T11:34:17.529" v="663"/>
          <ac:spMkLst>
            <pc:docMk/>
            <pc:sldMk cId="1690582481" sldId="286"/>
            <ac:spMk id="25" creationId="{14F8FE72-CCC1-215F-0CAD-32DA259F0C2D}"/>
          </ac:spMkLst>
        </pc:spChg>
        <pc:spChg chg="del">
          <ac:chgData name="Federico Antonio Canu" userId="67612557-5bbe-4696-967b-a8d2eb0e7e04" providerId="ADAL" clId="{2C0098D6-DBD1-4294-9286-794239D76A7A}" dt="2023-06-08T10:37:54.819" v="114" actId="478"/>
          <ac:spMkLst>
            <pc:docMk/>
            <pc:sldMk cId="1690582481" sldId="286"/>
            <ac:spMk id="26" creationId="{9A41D52A-D834-F990-A252-6CE325939AE1}"/>
          </ac:spMkLst>
        </pc:spChg>
        <pc:spChg chg="del">
          <ac:chgData name="Federico Antonio Canu" userId="67612557-5bbe-4696-967b-a8d2eb0e7e04" providerId="ADAL" clId="{2C0098D6-DBD1-4294-9286-794239D76A7A}" dt="2023-06-08T10:38:00.093" v="117" actId="478"/>
          <ac:spMkLst>
            <pc:docMk/>
            <pc:sldMk cId="1690582481" sldId="286"/>
            <ac:spMk id="27" creationId="{FB87E37B-9C30-CE68-54B2-78850EAD841B}"/>
          </ac:spMkLst>
        </pc:spChg>
        <pc:spChg chg="del">
          <ac:chgData name="Federico Antonio Canu" userId="67612557-5bbe-4696-967b-a8d2eb0e7e04" providerId="ADAL" clId="{2C0098D6-DBD1-4294-9286-794239D76A7A}" dt="2023-06-08T10:37:54.819" v="114" actId="478"/>
          <ac:spMkLst>
            <pc:docMk/>
            <pc:sldMk cId="1690582481" sldId="286"/>
            <ac:spMk id="29" creationId="{AC19A7F9-8AE1-FD59-5338-274FCA67C052}"/>
          </ac:spMkLst>
        </pc:spChg>
        <pc:spChg chg="del">
          <ac:chgData name="Federico Antonio Canu" userId="67612557-5bbe-4696-967b-a8d2eb0e7e04" providerId="ADAL" clId="{2C0098D6-DBD1-4294-9286-794239D76A7A}" dt="2023-06-08T10:37:54.819" v="114" actId="478"/>
          <ac:spMkLst>
            <pc:docMk/>
            <pc:sldMk cId="1690582481" sldId="286"/>
            <ac:spMk id="30" creationId="{A74198BC-B6CC-662A-D3CD-3F5B9E3D8C61}"/>
          </ac:spMkLst>
        </pc:spChg>
        <pc:spChg chg="del">
          <ac:chgData name="Federico Antonio Canu" userId="67612557-5bbe-4696-967b-a8d2eb0e7e04" providerId="ADAL" clId="{2C0098D6-DBD1-4294-9286-794239D76A7A}" dt="2023-06-08T10:37:54.819" v="114" actId="478"/>
          <ac:spMkLst>
            <pc:docMk/>
            <pc:sldMk cId="1690582481" sldId="286"/>
            <ac:spMk id="31" creationId="{753ED5FE-7566-31B2-57C1-3A542141D81F}"/>
          </ac:spMkLst>
        </pc:spChg>
        <pc:spChg chg="del">
          <ac:chgData name="Federico Antonio Canu" userId="67612557-5bbe-4696-967b-a8d2eb0e7e04" providerId="ADAL" clId="{2C0098D6-DBD1-4294-9286-794239D76A7A}" dt="2023-06-08T10:37:54.819" v="114" actId="478"/>
          <ac:spMkLst>
            <pc:docMk/>
            <pc:sldMk cId="1690582481" sldId="286"/>
            <ac:spMk id="32" creationId="{87E81646-5293-7020-883D-14D2B2FC0D09}"/>
          </ac:spMkLst>
        </pc:spChg>
        <pc:spChg chg="del mod">
          <ac:chgData name="Federico Antonio Canu" userId="67612557-5bbe-4696-967b-a8d2eb0e7e04" providerId="ADAL" clId="{2C0098D6-DBD1-4294-9286-794239D76A7A}" dt="2023-06-08T10:37:57.812" v="116" actId="478"/>
          <ac:spMkLst>
            <pc:docMk/>
            <pc:sldMk cId="1690582481" sldId="286"/>
            <ac:spMk id="33" creationId="{5CC81337-6E24-CFAA-DCCF-CC408B2B8310}"/>
          </ac:spMkLst>
        </pc:spChg>
        <pc:picChg chg="add del mod">
          <ac:chgData name="Federico Antonio Canu" userId="67612557-5bbe-4696-967b-a8d2eb0e7e04" providerId="ADAL" clId="{2C0098D6-DBD1-4294-9286-794239D76A7A}" dt="2023-06-08T10:42:34.663" v="142" actId="478"/>
          <ac:picMkLst>
            <pc:docMk/>
            <pc:sldMk cId="1690582481" sldId="286"/>
            <ac:picMk id="3" creationId="{4D256359-9639-6484-FDB4-08C04136D785}"/>
          </ac:picMkLst>
        </pc:picChg>
        <pc:picChg chg="add del mod">
          <ac:chgData name="Federico Antonio Canu" userId="67612557-5bbe-4696-967b-a8d2eb0e7e04" providerId="ADAL" clId="{2C0098D6-DBD1-4294-9286-794239D76A7A}" dt="2023-06-08T10:42:34.663" v="142" actId="478"/>
          <ac:picMkLst>
            <pc:docMk/>
            <pc:sldMk cId="1690582481" sldId="286"/>
            <ac:picMk id="5" creationId="{B26F1AA8-2C56-FE36-B970-0A385BCBABC1}"/>
          </ac:picMkLst>
        </pc:picChg>
        <pc:picChg chg="del">
          <ac:chgData name="Federico Antonio Canu" userId="67612557-5bbe-4696-967b-a8d2eb0e7e04" providerId="ADAL" clId="{2C0098D6-DBD1-4294-9286-794239D76A7A}" dt="2023-06-08T10:40:45.878" v="134" actId="478"/>
          <ac:picMkLst>
            <pc:docMk/>
            <pc:sldMk cId="1690582481" sldId="286"/>
            <ac:picMk id="13" creationId="{32230CF4-82EB-3B34-1BCE-4055A29FA97A}"/>
          </ac:picMkLst>
        </pc:picChg>
        <pc:picChg chg="add mod ord modCrop">
          <ac:chgData name="Federico Antonio Canu" userId="67612557-5bbe-4696-967b-a8d2eb0e7e04" providerId="ADAL" clId="{2C0098D6-DBD1-4294-9286-794239D76A7A}" dt="2023-06-08T11:33:39.555" v="651" actId="1037"/>
          <ac:picMkLst>
            <pc:docMk/>
            <pc:sldMk cId="1690582481" sldId="286"/>
            <ac:picMk id="14" creationId="{76380B66-2662-64D4-E169-BEE254E49D1D}"/>
          </ac:picMkLst>
        </pc:picChg>
      </pc:sldChg>
      <pc:sldChg chg="addSp delSp add del setBg delDesignElem">
        <pc:chgData name="Federico Antonio Canu" userId="67612557-5bbe-4696-967b-a8d2eb0e7e04" providerId="ADAL" clId="{2C0098D6-DBD1-4294-9286-794239D76A7A}" dt="2023-06-08T10:42:20.221" v="140"/>
        <pc:sldMkLst>
          <pc:docMk/>
          <pc:sldMk cId="1174026719" sldId="287"/>
        </pc:sldMkLst>
        <pc:spChg chg="add del">
          <ac:chgData name="Federico Antonio Canu" userId="67612557-5bbe-4696-967b-a8d2eb0e7e04" providerId="ADAL" clId="{2C0098D6-DBD1-4294-9286-794239D76A7A}" dt="2023-06-08T10:42:20.221" v="140"/>
          <ac:spMkLst>
            <pc:docMk/>
            <pc:sldMk cId="1174026719" sldId="287"/>
            <ac:spMk id="31" creationId="{79BB35BC-D5C2-4C8B-A22A-A71E6191913B}"/>
          </ac:spMkLst>
        </pc:spChg>
      </pc:sldChg>
      <pc:sldChg chg="addSp modSp add mod ord modNotesTx">
        <pc:chgData name="Federico Antonio Canu" userId="67612557-5bbe-4696-967b-a8d2eb0e7e04" providerId="ADAL" clId="{2C0098D6-DBD1-4294-9286-794239D76A7A}" dt="2023-06-08T12:02:53.166" v="967"/>
        <pc:sldMkLst>
          <pc:docMk/>
          <pc:sldMk cId="2057520741" sldId="287"/>
        </pc:sldMkLst>
        <pc:spChg chg="add mod">
          <ac:chgData name="Federico Antonio Canu" userId="67612557-5bbe-4696-967b-a8d2eb0e7e04" providerId="ADAL" clId="{2C0098D6-DBD1-4294-9286-794239D76A7A}" dt="2023-06-08T10:49:07.925" v="351" actId="14100"/>
          <ac:spMkLst>
            <pc:docMk/>
            <pc:sldMk cId="2057520741" sldId="287"/>
            <ac:spMk id="6" creationId="{DCF784E9-5AE0-946E-AA9C-C12E981B632A}"/>
          </ac:spMkLst>
        </pc:spChg>
        <pc:spChg chg="mod">
          <ac:chgData name="Federico Antonio Canu" userId="67612557-5bbe-4696-967b-a8d2eb0e7e04" providerId="ADAL" clId="{2C0098D6-DBD1-4294-9286-794239D76A7A}" dt="2023-06-08T10:50:39.038" v="369" actId="20577"/>
          <ac:spMkLst>
            <pc:docMk/>
            <pc:sldMk cId="2057520741" sldId="287"/>
            <ac:spMk id="20" creationId="{94856444-2FFD-EA58-AF47-276BCCB5BFC1}"/>
          </ac:spMkLst>
        </pc:spChg>
        <pc:spChg chg="mod">
          <ac:chgData name="Federico Antonio Canu" userId="67612557-5bbe-4696-967b-a8d2eb0e7e04" providerId="ADAL" clId="{2C0098D6-DBD1-4294-9286-794239D76A7A}" dt="2023-06-08T12:02:53.166" v="967"/>
          <ac:spMkLst>
            <pc:docMk/>
            <pc:sldMk cId="2057520741" sldId="287"/>
            <ac:spMk id="25" creationId="{14F8FE72-CCC1-215F-0CAD-32DA259F0C2D}"/>
          </ac:spMkLst>
        </pc:spChg>
      </pc:sldChg>
      <pc:sldChg chg="addSp delSp modSp add mod modNotesTx">
        <pc:chgData name="Federico Antonio Canu" userId="67612557-5bbe-4696-967b-a8d2eb0e7e04" providerId="ADAL" clId="{2C0098D6-DBD1-4294-9286-794239D76A7A}" dt="2023-06-08T12:02:49.747" v="966"/>
        <pc:sldMkLst>
          <pc:docMk/>
          <pc:sldMk cId="1548984673" sldId="288"/>
        </pc:sldMkLst>
        <pc:spChg chg="del">
          <ac:chgData name="Federico Antonio Canu" userId="67612557-5bbe-4696-967b-a8d2eb0e7e04" providerId="ADAL" clId="{2C0098D6-DBD1-4294-9286-794239D76A7A}" dt="2023-06-08T10:51:10.952" v="404" actId="478"/>
          <ac:spMkLst>
            <pc:docMk/>
            <pc:sldMk cId="1548984673" sldId="288"/>
            <ac:spMk id="6" creationId="{DCF784E9-5AE0-946E-AA9C-C12E981B632A}"/>
          </ac:spMkLst>
        </pc:spChg>
        <pc:spChg chg="add mod">
          <ac:chgData name="Federico Antonio Canu" userId="67612557-5bbe-4696-967b-a8d2eb0e7e04" providerId="ADAL" clId="{2C0098D6-DBD1-4294-9286-794239D76A7A}" dt="2023-06-08T10:51:28.527" v="408" actId="1076"/>
          <ac:spMkLst>
            <pc:docMk/>
            <pc:sldMk cId="1548984673" sldId="288"/>
            <ac:spMk id="8" creationId="{081C8053-4340-C96B-CD19-7A8694865D65}"/>
          </ac:spMkLst>
        </pc:spChg>
        <pc:spChg chg="mod">
          <ac:chgData name="Federico Antonio Canu" userId="67612557-5bbe-4696-967b-a8d2eb0e7e04" providerId="ADAL" clId="{2C0098D6-DBD1-4294-9286-794239D76A7A}" dt="2023-06-08T10:51:07.730" v="403" actId="20577"/>
          <ac:spMkLst>
            <pc:docMk/>
            <pc:sldMk cId="1548984673" sldId="288"/>
            <ac:spMk id="20" creationId="{94856444-2FFD-EA58-AF47-276BCCB5BFC1}"/>
          </ac:spMkLst>
        </pc:spChg>
        <pc:spChg chg="mod">
          <ac:chgData name="Federico Antonio Canu" userId="67612557-5bbe-4696-967b-a8d2eb0e7e04" providerId="ADAL" clId="{2C0098D6-DBD1-4294-9286-794239D76A7A}" dt="2023-06-08T11:31:10.508" v="600" actId="108"/>
          <ac:spMkLst>
            <pc:docMk/>
            <pc:sldMk cId="1548984673" sldId="288"/>
            <ac:spMk id="24" creationId="{0D578562-CD29-7E21-CF7C-7C48C9ACF14F}"/>
          </ac:spMkLst>
        </pc:spChg>
        <pc:spChg chg="mod">
          <ac:chgData name="Federico Antonio Canu" userId="67612557-5bbe-4696-967b-a8d2eb0e7e04" providerId="ADAL" clId="{2C0098D6-DBD1-4294-9286-794239D76A7A}" dt="2023-06-08T12:02:49.747" v="966"/>
          <ac:spMkLst>
            <pc:docMk/>
            <pc:sldMk cId="1548984673" sldId="288"/>
            <ac:spMk id="25" creationId="{14F8FE72-CCC1-215F-0CAD-32DA259F0C2D}"/>
          </ac:spMkLst>
        </pc:spChg>
        <pc:picChg chg="del">
          <ac:chgData name="Federico Antonio Canu" userId="67612557-5bbe-4696-967b-a8d2eb0e7e04" providerId="ADAL" clId="{2C0098D6-DBD1-4294-9286-794239D76A7A}" dt="2023-06-08T10:51:10.952" v="404" actId="478"/>
          <ac:picMkLst>
            <pc:docMk/>
            <pc:sldMk cId="1548984673" sldId="288"/>
            <ac:picMk id="3" creationId="{4D256359-9639-6484-FDB4-08C04136D785}"/>
          </ac:picMkLst>
        </pc:picChg>
        <pc:picChg chg="del">
          <ac:chgData name="Federico Antonio Canu" userId="67612557-5bbe-4696-967b-a8d2eb0e7e04" providerId="ADAL" clId="{2C0098D6-DBD1-4294-9286-794239D76A7A}" dt="2023-06-08T10:51:10.952" v="404" actId="478"/>
          <ac:picMkLst>
            <pc:docMk/>
            <pc:sldMk cId="1548984673" sldId="288"/>
            <ac:picMk id="5" creationId="{B26F1AA8-2C56-FE36-B970-0A385BCBABC1}"/>
          </ac:picMkLst>
        </pc:picChg>
        <pc:picChg chg="add mod">
          <ac:chgData name="Federico Antonio Canu" userId="67612557-5bbe-4696-967b-a8d2eb0e7e04" providerId="ADAL" clId="{2C0098D6-DBD1-4294-9286-794239D76A7A}" dt="2023-06-08T10:51:33.093" v="411" actId="1076"/>
          <ac:picMkLst>
            <pc:docMk/>
            <pc:sldMk cId="1548984673" sldId="288"/>
            <ac:picMk id="7" creationId="{D3AE93EE-FE6F-6601-24C0-9584ACC053DC}"/>
          </ac:picMkLst>
        </pc:picChg>
      </pc:sldChg>
      <pc:sldChg chg="addSp delSp modSp add mod modNotesTx">
        <pc:chgData name="Federico Antonio Canu" userId="67612557-5bbe-4696-967b-a8d2eb0e7e04" providerId="ADAL" clId="{2C0098D6-DBD1-4294-9286-794239D76A7A}" dt="2023-07-05T07:30:56.997" v="982" actId="27636"/>
        <pc:sldMkLst>
          <pc:docMk/>
          <pc:sldMk cId="2553444533" sldId="289"/>
        </pc:sldMkLst>
        <pc:spChg chg="add del mod">
          <ac:chgData name="Federico Antonio Canu" userId="67612557-5bbe-4696-967b-a8d2eb0e7e04" providerId="ADAL" clId="{2C0098D6-DBD1-4294-9286-794239D76A7A}" dt="2023-06-08T10:52:47.541" v="417"/>
          <ac:spMkLst>
            <pc:docMk/>
            <pc:sldMk cId="2553444533" sldId="289"/>
            <ac:spMk id="3" creationId="{EC1144C3-95F7-55FC-BCF5-4F63E7F0F071}"/>
          </ac:spMkLst>
        </pc:spChg>
        <pc:spChg chg="add del mod">
          <ac:chgData name="Federico Antonio Canu" userId="67612557-5bbe-4696-967b-a8d2eb0e7e04" providerId="ADAL" clId="{2C0098D6-DBD1-4294-9286-794239D76A7A}" dt="2023-07-05T07:30:56.997" v="982" actId="27636"/>
          <ac:spMkLst>
            <pc:docMk/>
            <pc:sldMk cId="2553444533" sldId="289"/>
            <ac:spMk id="8" creationId="{1D6C6EDB-189C-BF5C-6F29-078AEB0411F3}"/>
          </ac:spMkLst>
        </pc:spChg>
        <pc:spChg chg="mod">
          <ac:chgData name="Federico Antonio Canu" userId="67612557-5bbe-4696-967b-a8d2eb0e7e04" providerId="ADAL" clId="{2C0098D6-DBD1-4294-9286-794239D76A7A}" dt="2023-06-08T11:34:10.479" v="662" actId="20577"/>
          <ac:spMkLst>
            <pc:docMk/>
            <pc:sldMk cId="2553444533" sldId="289"/>
            <ac:spMk id="25" creationId="{14F8FE72-CCC1-215F-0CAD-32DA259F0C2D}"/>
          </ac:spMkLst>
        </pc:spChg>
        <pc:picChg chg="del">
          <ac:chgData name="Federico Antonio Canu" userId="67612557-5bbe-4696-967b-a8d2eb0e7e04" providerId="ADAL" clId="{2C0098D6-DBD1-4294-9286-794239D76A7A}" dt="2023-06-08T10:52:39.306" v="414" actId="478"/>
          <ac:picMkLst>
            <pc:docMk/>
            <pc:sldMk cId="2553444533" sldId="289"/>
            <ac:picMk id="14" creationId="{76380B66-2662-64D4-E169-BEE254E49D1D}"/>
          </ac:picMkLst>
        </pc:picChg>
      </pc:sldChg>
      <pc:sldChg chg="addSp delSp modSp add mod modNotesTx">
        <pc:chgData name="Federico Antonio Canu" userId="67612557-5bbe-4696-967b-a8d2eb0e7e04" providerId="ADAL" clId="{2C0098D6-DBD1-4294-9286-794239D76A7A}" dt="2023-06-08T12:03:16.511" v="974"/>
        <pc:sldMkLst>
          <pc:docMk/>
          <pc:sldMk cId="3427119828" sldId="290"/>
        </pc:sldMkLst>
        <pc:spChg chg="add mod">
          <ac:chgData name="Federico Antonio Canu" userId="67612557-5bbe-4696-967b-a8d2eb0e7e04" providerId="ADAL" clId="{2C0098D6-DBD1-4294-9286-794239D76A7A}" dt="2023-06-08T11:19:24.215" v="505"/>
          <ac:spMkLst>
            <pc:docMk/>
            <pc:sldMk cId="3427119828" sldId="290"/>
            <ac:spMk id="3" creationId="{0E81ED1F-260A-3915-7567-693E043C9489}"/>
          </ac:spMkLst>
        </pc:spChg>
        <pc:spChg chg="mod">
          <ac:chgData name="Federico Antonio Canu" userId="67612557-5bbe-4696-967b-a8d2eb0e7e04" providerId="ADAL" clId="{2C0098D6-DBD1-4294-9286-794239D76A7A}" dt="2023-06-08T11:08:32.264" v="450"/>
          <ac:spMkLst>
            <pc:docMk/>
            <pc:sldMk cId="3427119828" sldId="290"/>
            <ac:spMk id="20" creationId="{94856444-2FFD-EA58-AF47-276BCCB5BFC1}"/>
          </ac:spMkLst>
        </pc:spChg>
        <pc:spChg chg="mod">
          <ac:chgData name="Federico Antonio Canu" userId="67612557-5bbe-4696-967b-a8d2eb0e7e04" providerId="ADAL" clId="{2C0098D6-DBD1-4294-9286-794239D76A7A}" dt="2023-06-08T11:31:42.567" v="607"/>
          <ac:spMkLst>
            <pc:docMk/>
            <pc:sldMk cId="3427119828" sldId="290"/>
            <ac:spMk id="24" creationId="{0D578562-CD29-7E21-CF7C-7C48C9ACF14F}"/>
          </ac:spMkLst>
        </pc:spChg>
        <pc:spChg chg="mod">
          <ac:chgData name="Federico Antonio Canu" userId="67612557-5bbe-4696-967b-a8d2eb0e7e04" providerId="ADAL" clId="{2C0098D6-DBD1-4294-9286-794239D76A7A}" dt="2023-06-08T12:03:16.511" v="974"/>
          <ac:spMkLst>
            <pc:docMk/>
            <pc:sldMk cId="3427119828" sldId="290"/>
            <ac:spMk id="25" creationId="{14F8FE72-CCC1-215F-0CAD-32DA259F0C2D}"/>
          </ac:spMkLst>
        </pc:spChg>
        <pc:spChg chg="del">
          <ac:chgData name="Federico Antonio Canu" userId="67612557-5bbe-4696-967b-a8d2eb0e7e04" providerId="ADAL" clId="{2C0098D6-DBD1-4294-9286-794239D76A7A}" dt="2023-06-08T11:08:38.732" v="451" actId="478"/>
          <ac:spMkLst>
            <pc:docMk/>
            <pc:sldMk cId="3427119828" sldId="290"/>
            <ac:spMk id="26" creationId="{9A41D52A-D834-F990-A252-6CE325939AE1}"/>
          </ac:spMkLst>
        </pc:spChg>
        <pc:picChg chg="add del mod">
          <ac:chgData name="Federico Antonio Canu" userId="67612557-5bbe-4696-967b-a8d2eb0e7e04" providerId="ADAL" clId="{2C0098D6-DBD1-4294-9286-794239D76A7A}" dt="2023-06-08T11:12:44.929" v="464" actId="478"/>
          <ac:picMkLst>
            <pc:docMk/>
            <pc:sldMk cId="3427119828" sldId="290"/>
            <ac:picMk id="6" creationId="{B82818C3-0C97-B649-E86C-7F3EAEB286D3}"/>
          </ac:picMkLst>
        </pc:picChg>
        <pc:picChg chg="add mod ord">
          <ac:chgData name="Federico Antonio Canu" userId="67612557-5bbe-4696-967b-a8d2eb0e7e04" providerId="ADAL" clId="{2C0098D6-DBD1-4294-9286-794239D76A7A}" dt="2023-06-08T11:13:38.920" v="476" actId="1076"/>
          <ac:picMkLst>
            <pc:docMk/>
            <pc:sldMk cId="3427119828" sldId="290"/>
            <ac:picMk id="8" creationId="{4591C82A-FD3D-2C27-96D2-0860F9B62726}"/>
          </ac:picMkLst>
        </pc:picChg>
        <pc:picChg chg="add mod">
          <ac:chgData name="Federico Antonio Canu" userId="67612557-5bbe-4696-967b-a8d2eb0e7e04" providerId="ADAL" clId="{2C0098D6-DBD1-4294-9286-794239D76A7A}" dt="2023-06-08T11:19:34.795" v="507" actId="1076"/>
          <ac:picMkLst>
            <pc:docMk/>
            <pc:sldMk cId="3427119828" sldId="290"/>
            <ac:picMk id="14" creationId="{C591C225-120F-CD0C-9650-09891A41D1AF}"/>
          </ac:picMkLst>
        </pc:picChg>
      </pc:sldChg>
      <pc:sldChg chg="modSp add mod ord modNotesTx">
        <pc:chgData name="Federico Antonio Canu" userId="67612557-5bbe-4696-967b-a8d2eb0e7e04" providerId="ADAL" clId="{2C0098D6-DBD1-4294-9286-794239D76A7A}" dt="2023-06-08T12:03:22.681" v="976"/>
        <pc:sldMkLst>
          <pc:docMk/>
          <pc:sldMk cId="1111421963" sldId="291"/>
        </pc:sldMkLst>
        <pc:spChg chg="mod">
          <ac:chgData name="Federico Antonio Canu" userId="67612557-5bbe-4696-967b-a8d2eb0e7e04" providerId="ADAL" clId="{2C0098D6-DBD1-4294-9286-794239D76A7A}" dt="2023-06-08T11:51:47.756" v="802" actId="113"/>
          <ac:spMkLst>
            <pc:docMk/>
            <pc:sldMk cId="1111421963" sldId="291"/>
            <ac:spMk id="3" creationId="{0E81ED1F-260A-3915-7567-693E043C9489}"/>
          </ac:spMkLst>
        </pc:spChg>
        <pc:spChg chg="mod">
          <ac:chgData name="Federico Antonio Canu" userId="67612557-5bbe-4696-967b-a8d2eb0e7e04" providerId="ADAL" clId="{2C0098D6-DBD1-4294-9286-794239D76A7A}" dt="2023-06-08T11:31:45.778" v="608"/>
          <ac:spMkLst>
            <pc:docMk/>
            <pc:sldMk cId="1111421963" sldId="291"/>
            <ac:spMk id="24" creationId="{0D578562-CD29-7E21-CF7C-7C48C9ACF14F}"/>
          </ac:spMkLst>
        </pc:spChg>
        <pc:spChg chg="mod">
          <ac:chgData name="Federico Antonio Canu" userId="67612557-5bbe-4696-967b-a8d2eb0e7e04" providerId="ADAL" clId="{2C0098D6-DBD1-4294-9286-794239D76A7A}" dt="2023-06-08T12:03:22.681" v="976"/>
          <ac:spMkLst>
            <pc:docMk/>
            <pc:sldMk cId="1111421963" sldId="291"/>
            <ac:spMk id="25" creationId="{14F8FE72-CCC1-215F-0CAD-32DA259F0C2D}"/>
          </ac:spMkLst>
        </pc:spChg>
        <pc:picChg chg="mod">
          <ac:chgData name="Federico Antonio Canu" userId="67612557-5bbe-4696-967b-a8d2eb0e7e04" providerId="ADAL" clId="{2C0098D6-DBD1-4294-9286-794239D76A7A}" dt="2023-06-08T11:51:21.480" v="796" actId="14100"/>
          <ac:picMkLst>
            <pc:docMk/>
            <pc:sldMk cId="1111421963" sldId="291"/>
            <ac:picMk id="6" creationId="{B82818C3-0C97-B649-E86C-7F3EAEB286D3}"/>
          </ac:picMkLst>
        </pc:picChg>
      </pc:sldChg>
      <pc:sldChg chg="addSp delSp modSp add mod modNotesTx">
        <pc:chgData name="Federico Antonio Canu" userId="67612557-5bbe-4696-967b-a8d2eb0e7e04" providerId="ADAL" clId="{2C0098D6-DBD1-4294-9286-794239D76A7A}" dt="2023-06-08T12:03:13.642" v="973"/>
        <pc:sldMkLst>
          <pc:docMk/>
          <pc:sldMk cId="1329155751" sldId="292"/>
        </pc:sldMkLst>
        <pc:spChg chg="mod">
          <ac:chgData name="Federico Antonio Canu" userId="67612557-5bbe-4696-967b-a8d2eb0e7e04" providerId="ADAL" clId="{2C0098D6-DBD1-4294-9286-794239D76A7A}" dt="2023-06-08T11:20:53.911" v="524" actId="27636"/>
          <ac:spMkLst>
            <pc:docMk/>
            <pc:sldMk cId="1329155751" sldId="292"/>
            <ac:spMk id="3" creationId="{0E81ED1F-260A-3915-7567-693E043C9489}"/>
          </ac:spMkLst>
        </pc:spChg>
        <pc:spChg chg="mod">
          <ac:chgData name="Federico Antonio Canu" userId="67612557-5bbe-4696-967b-a8d2eb0e7e04" providerId="ADAL" clId="{2C0098D6-DBD1-4294-9286-794239D76A7A}" dt="2023-06-08T11:15:34.168" v="481"/>
          <ac:spMkLst>
            <pc:docMk/>
            <pc:sldMk cId="1329155751" sldId="292"/>
            <ac:spMk id="20" creationId="{94856444-2FFD-EA58-AF47-276BCCB5BFC1}"/>
          </ac:spMkLst>
        </pc:spChg>
        <pc:spChg chg="mod">
          <ac:chgData name="Federico Antonio Canu" userId="67612557-5bbe-4696-967b-a8d2eb0e7e04" providerId="ADAL" clId="{2C0098D6-DBD1-4294-9286-794239D76A7A}" dt="2023-06-08T11:31:39.368" v="606"/>
          <ac:spMkLst>
            <pc:docMk/>
            <pc:sldMk cId="1329155751" sldId="292"/>
            <ac:spMk id="24" creationId="{0D578562-CD29-7E21-CF7C-7C48C9ACF14F}"/>
          </ac:spMkLst>
        </pc:spChg>
        <pc:spChg chg="mod">
          <ac:chgData name="Federico Antonio Canu" userId="67612557-5bbe-4696-967b-a8d2eb0e7e04" providerId="ADAL" clId="{2C0098D6-DBD1-4294-9286-794239D76A7A}" dt="2023-06-08T12:03:13.642" v="973"/>
          <ac:spMkLst>
            <pc:docMk/>
            <pc:sldMk cId="1329155751" sldId="292"/>
            <ac:spMk id="25" creationId="{14F8FE72-CCC1-215F-0CAD-32DA259F0C2D}"/>
          </ac:spMkLst>
        </pc:spChg>
        <pc:picChg chg="add mod ord modCrop">
          <ac:chgData name="Federico Antonio Canu" userId="67612557-5bbe-4696-967b-a8d2eb0e7e04" providerId="ADAL" clId="{2C0098D6-DBD1-4294-9286-794239D76A7A}" dt="2023-06-08T11:21:30.802" v="532" actId="1076"/>
          <ac:picMkLst>
            <pc:docMk/>
            <pc:sldMk cId="1329155751" sldId="292"/>
            <ac:picMk id="6" creationId="{B7EBD6D7-C862-0671-A0AB-304137EDC527}"/>
          </ac:picMkLst>
        </pc:picChg>
        <pc:picChg chg="del">
          <ac:chgData name="Federico Antonio Canu" userId="67612557-5bbe-4696-967b-a8d2eb0e7e04" providerId="ADAL" clId="{2C0098D6-DBD1-4294-9286-794239D76A7A}" dt="2023-06-08T11:16:01.142" v="486" actId="478"/>
          <ac:picMkLst>
            <pc:docMk/>
            <pc:sldMk cId="1329155751" sldId="292"/>
            <ac:picMk id="8" creationId="{4591C82A-FD3D-2C27-96D2-0860F9B62726}"/>
          </ac:picMkLst>
        </pc:picChg>
      </pc:sldChg>
      <pc:sldChg chg="modSp add mod">
        <pc:chgData name="Federico Antonio Canu" userId="67612557-5bbe-4696-967b-a8d2eb0e7e04" providerId="ADAL" clId="{2C0098D6-DBD1-4294-9286-794239D76A7A}" dt="2023-06-08T12:03:10.718" v="972"/>
        <pc:sldMkLst>
          <pc:docMk/>
          <pc:sldMk cId="1151080736" sldId="293"/>
        </pc:sldMkLst>
        <pc:spChg chg="mod">
          <ac:chgData name="Federico Antonio Canu" userId="67612557-5bbe-4696-967b-a8d2eb0e7e04" providerId="ADAL" clId="{2C0098D6-DBD1-4294-9286-794239D76A7A}" dt="2023-06-08T11:31:35.884" v="605"/>
          <ac:spMkLst>
            <pc:docMk/>
            <pc:sldMk cId="1151080736" sldId="293"/>
            <ac:spMk id="24" creationId="{0D578562-CD29-7E21-CF7C-7C48C9ACF14F}"/>
          </ac:spMkLst>
        </pc:spChg>
        <pc:spChg chg="mod">
          <ac:chgData name="Federico Antonio Canu" userId="67612557-5bbe-4696-967b-a8d2eb0e7e04" providerId="ADAL" clId="{2C0098D6-DBD1-4294-9286-794239D76A7A}" dt="2023-06-08T12:03:10.718" v="972"/>
          <ac:spMkLst>
            <pc:docMk/>
            <pc:sldMk cId="1151080736" sldId="293"/>
            <ac:spMk id="25" creationId="{14F8FE72-CCC1-215F-0CAD-32DA259F0C2D}"/>
          </ac:spMkLst>
        </pc:spChg>
      </pc:sldChg>
      <pc:sldChg chg="addSp modSp add mod modNotesTx">
        <pc:chgData name="Federico Antonio Canu" userId="67612557-5bbe-4696-967b-a8d2eb0e7e04" providerId="ADAL" clId="{2C0098D6-DBD1-4294-9286-794239D76A7A}" dt="2023-06-08T12:03:07.722" v="971"/>
        <pc:sldMkLst>
          <pc:docMk/>
          <pc:sldMk cId="836820125" sldId="294"/>
        </pc:sldMkLst>
        <pc:spChg chg="mod">
          <ac:chgData name="Federico Antonio Canu" userId="67612557-5bbe-4696-967b-a8d2eb0e7e04" providerId="ADAL" clId="{2C0098D6-DBD1-4294-9286-794239D76A7A}" dt="2023-06-08T11:24:13.564" v="548" actId="14100"/>
          <ac:spMkLst>
            <pc:docMk/>
            <pc:sldMk cId="836820125" sldId="294"/>
            <ac:spMk id="3" creationId="{0E81ED1F-260A-3915-7567-693E043C9489}"/>
          </ac:spMkLst>
        </pc:spChg>
        <pc:spChg chg="add mod">
          <ac:chgData name="Federico Antonio Canu" userId="67612557-5bbe-4696-967b-a8d2eb0e7e04" providerId="ADAL" clId="{2C0098D6-DBD1-4294-9286-794239D76A7A}" dt="2023-06-08T11:24:30.651" v="553" actId="1076"/>
          <ac:spMkLst>
            <pc:docMk/>
            <pc:sldMk cId="836820125" sldId="294"/>
            <ac:spMk id="6" creationId="{65EA259F-6EAA-E559-B317-4650453BA935}"/>
          </ac:spMkLst>
        </pc:spChg>
        <pc:spChg chg="mod">
          <ac:chgData name="Federico Antonio Canu" userId="67612557-5bbe-4696-967b-a8d2eb0e7e04" providerId="ADAL" clId="{2C0098D6-DBD1-4294-9286-794239D76A7A}" dt="2023-06-08T11:23:03.066" v="534"/>
          <ac:spMkLst>
            <pc:docMk/>
            <pc:sldMk cId="836820125" sldId="294"/>
            <ac:spMk id="20" creationId="{94856444-2FFD-EA58-AF47-276BCCB5BFC1}"/>
          </ac:spMkLst>
        </pc:spChg>
        <pc:spChg chg="mod">
          <ac:chgData name="Federico Antonio Canu" userId="67612557-5bbe-4696-967b-a8d2eb0e7e04" providerId="ADAL" clId="{2C0098D6-DBD1-4294-9286-794239D76A7A}" dt="2023-06-08T11:31:32.739" v="604"/>
          <ac:spMkLst>
            <pc:docMk/>
            <pc:sldMk cId="836820125" sldId="294"/>
            <ac:spMk id="24" creationId="{0D578562-CD29-7E21-CF7C-7C48C9ACF14F}"/>
          </ac:spMkLst>
        </pc:spChg>
        <pc:spChg chg="mod">
          <ac:chgData name="Federico Antonio Canu" userId="67612557-5bbe-4696-967b-a8d2eb0e7e04" providerId="ADAL" clId="{2C0098D6-DBD1-4294-9286-794239D76A7A}" dt="2023-06-08T12:03:07.722" v="971"/>
          <ac:spMkLst>
            <pc:docMk/>
            <pc:sldMk cId="836820125" sldId="294"/>
            <ac:spMk id="25" creationId="{14F8FE72-CCC1-215F-0CAD-32DA259F0C2D}"/>
          </ac:spMkLst>
        </pc:spChg>
        <pc:picChg chg="add mod ord">
          <ac:chgData name="Federico Antonio Canu" userId="67612557-5bbe-4696-967b-a8d2eb0e7e04" providerId="ADAL" clId="{2C0098D6-DBD1-4294-9286-794239D76A7A}" dt="2023-06-08T11:24:26.619" v="552" actId="1076"/>
          <ac:picMkLst>
            <pc:docMk/>
            <pc:sldMk cId="836820125" sldId="294"/>
            <ac:picMk id="5" creationId="{2B4E7D14-DE2D-34A7-8F63-1483E66AF870}"/>
          </ac:picMkLst>
        </pc:picChg>
      </pc:sldChg>
      <pc:sldChg chg="addSp delSp modSp add mod modNotesTx">
        <pc:chgData name="Federico Antonio Canu" userId="67612557-5bbe-4696-967b-a8d2eb0e7e04" providerId="ADAL" clId="{2C0098D6-DBD1-4294-9286-794239D76A7A}" dt="2023-07-05T07:29:59.115" v="978" actId="6549"/>
        <pc:sldMkLst>
          <pc:docMk/>
          <pc:sldMk cId="245467194" sldId="295"/>
        </pc:sldMkLst>
        <pc:spChg chg="del">
          <ac:chgData name="Federico Antonio Canu" userId="67612557-5bbe-4696-967b-a8d2eb0e7e04" providerId="ADAL" clId="{2C0098D6-DBD1-4294-9286-794239D76A7A}" dt="2023-06-08T11:25:59.824" v="556" actId="478"/>
          <ac:spMkLst>
            <pc:docMk/>
            <pc:sldMk cId="245467194" sldId="295"/>
            <ac:spMk id="3" creationId="{0E81ED1F-260A-3915-7567-693E043C9489}"/>
          </ac:spMkLst>
        </pc:spChg>
        <pc:spChg chg="mod">
          <ac:chgData name="Federico Antonio Canu" userId="67612557-5bbe-4696-967b-a8d2eb0e7e04" providerId="ADAL" clId="{2C0098D6-DBD1-4294-9286-794239D76A7A}" dt="2023-06-08T11:31:28.830" v="603"/>
          <ac:spMkLst>
            <pc:docMk/>
            <pc:sldMk cId="245467194" sldId="295"/>
            <ac:spMk id="24" creationId="{0D578562-CD29-7E21-CF7C-7C48C9ACF14F}"/>
          </ac:spMkLst>
        </pc:spChg>
        <pc:spChg chg="mod">
          <ac:chgData name="Federico Antonio Canu" userId="67612557-5bbe-4696-967b-a8d2eb0e7e04" providerId="ADAL" clId="{2C0098D6-DBD1-4294-9286-794239D76A7A}" dt="2023-06-08T12:03:03.586" v="970"/>
          <ac:spMkLst>
            <pc:docMk/>
            <pc:sldMk cId="245467194" sldId="295"/>
            <ac:spMk id="25" creationId="{14F8FE72-CCC1-215F-0CAD-32DA259F0C2D}"/>
          </ac:spMkLst>
        </pc:spChg>
        <pc:picChg chg="del">
          <ac:chgData name="Federico Antonio Canu" userId="67612557-5bbe-4696-967b-a8d2eb0e7e04" providerId="ADAL" clId="{2C0098D6-DBD1-4294-9286-794239D76A7A}" dt="2023-06-08T11:25:59.824" v="556" actId="478"/>
          <ac:picMkLst>
            <pc:docMk/>
            <pc:sldMk cId="245467194" sldId="295"/>
            <ac:picMk id="5" creationId="{2B4E7D14-DE2D-34A7-8F63-1483E66AF870}"/>
          </ac:picMkLst>
        </pc:picChg>
        <pc:picChg chg="add mod ord">
          <ac:chgData name="Federico Antonio Canu" userId="67612557-5bbe-4696-967b-a8d2eb0e7e04" providerId="ADAL" clId="{2C0098D6-DBD1-4294-9286-794239D76A7A}" dt="2023-06-08T11:26:10.894" v="560" actId="167"/>
          <ac:picMkLst>
            <pc:docMk/>
            <pc:sldMk cId="245467194" sldId="295"/>
            <ac:picMk id="7" creationId="{9A68DC87-E8C4-BC6C-380C-7B5261611A81}"/>
          </ac:picMkLst>
        </pc:picChg>
      </pc:sldChg>
      <pc:sldChg chg="addSp delSp modSp add mod modNotesTx">
        <pc:chgData name="Federico Antonio Canu" userId="67612557-5bbe-4696-967b-a8d2eb0e7e04" providerId="ADAL" clId="{2C0098D6-DBD1-4294-9286-794239D76A7A}" dt="2023-07-05T07:30:06.476" v="980" actId="27636"/>
        <pc:sldMkLst>
          <pc:docMk/>
          <pc:sldMk cId="3035631284" sldId="296"/>
        </pc:sldMkLst>
        <pc:spChg chg="add mod">
          <ac:chgData name="Federico Antonio Canu" userId="67612557-5bbe-4696-967b-a8d2eb0e7e04" providerId="ADAL" clId="{2C0098D6-DBD1-4294-9286-794239D76A7A}" dt="2023-07-05T07:30:06.476" v="980" actId="27636"/>
          <ac:spMkLst>
            <pc:docMk/>
            <pc:sldMk cId="3035631284" sldId="296"/>
            <ac:spMk id="3" creationId="{C78F7E18-582E-EDFD-8460-A71D2A539E4F}"/>
          </ac:spMkLst>
        </pc:spChg>
        <pc:spChg chg="del">
          <ac:chgData name="Federico Antonio Canu" userId="67612557-5bbe-4696-967b-a8d2eb0e7e04" providerId="ADAL" clId="{2C0098D6-DBD1-4294-9286-794239D76A7A}" dt="2023-06-08T11:27:26.938" v="569" actId="478"/>
          <ac:spMkLst>
            <pc:docMk/>
            <pc:sldMk cId="3035631284" sldId="296"/>
            <ac:spMk id="6" creationId="{65EA259F-6EAA-E559-B317-4650453BA935}"/>
          </ac:spMkLst>
        </pc:spChg>
        <pc:spChg chg="mod">
          <ac:chgData name="Federico Antonio Canu" userId="67612557-5bbe-4696-967b-a8d2eb0e7e04" providerId="ADAL" clId="{2C0098D6-DBD1-4294-9286-794239D76A7A}" dt="2023-06-08T11:26:53.766" v="564"/>
          <ac:spMkLst>
            <pc:docMk/>
            <pc:sldMk cId="3035631284" sldId="296"/>
            <ac:spMk id="20" creationId="{94856444-2FFD-EA58-AF47-276BCCB5BFC1}"/>
          </ac:spMkLst>
        </pc:spChg>
        <pc:spChg chg="mod">
          <ac:chgData name="Federico Antonio Canu" userId="67612557-5bbe-4696-967b-a8d2eb0e7e04" providerId="ADAL" clId="{2C0098D6-DBD1-4294-9286-794239D76A7A}" dt="2023-06-08T11:31:24.028" v="602"/>
          <ac:spMkLst>
            <pc:docMk/>
            <pc:sldMk cId="3035631284" sldId="296"/>
            <ac:spMk id="24" creationId="{0D578562-CD29-7E21-CF7C-7C48C9ACF14F}"/>
          </ac:spMkLst>
        </pc:spChg>
        <pc:spChg chg="mod">
          <ac:chgData name="Federico Antonio Canu" userId="67612557-5bbe-4696-967b-a8d2eb0e7e04" providerId="ADAL" clId="{2C0098D6-DBD1-4294-9286-794239D76A7A}" dt="2023-06-08T12:02:59.822" v="969"/>
          <ac:spMkLst>
            <pc:docMk/>
            <pc:sldMk cId="3035631284" sldId="296"/>
            <ac:spMk id="25" creationId="{14F8FE72-CCC1-215F-0CAD-32DA259F0C2D}"/>
          </ac:spMkLst>
        </pc:spChg>
        <pc:picChg chg="del">
          <ac:chgData name="Federico Antonio Canu" userId="67612557-5bbe-4696-967b-a8d2eb0e7e04" providerId="ADAL" clId="{2C0098D6-DBD1-4294-9286-794239D76A7A}" dt="2023-06-08T11:27:04.904" v="566" actId="478"/>
          <ac:picMkLst>
            <pc:docMk/>
            <pc:sldMk cId="3035631284" sldId="296"/>
            <ac:picMk id="7" creationId="{9A68DC87-E8C4-BC6C-380C-7B5261611A81}"/>
          </ac:picMkLst>
        </pc:picChg>
        <pc:picChg chg="del">
          <ac:chgData name="Federico Antonio Canu" userId="67612557-5bbe-4696-967b-a8d2eb0e7e04" providerId="ADAL" clId="{2C0098D6-DBD1-4294-9286-794239D76A7A}" dt="2023-06-08T11:26:58.171" v="565" actId="478"/>
          <ac:picMkLst>
            <pc:docMk/>
            <pc:sldMk cId="3035631284" sldId="296"/>
            <ac:picMk id="13" creationId="{32230CF4-82EB-3B34-1BCE-4055A29FA97A}"/>
          </ac:picMkLst>
        </pc:picChg>
      </pc:sldChg>
      <pc:sldChg chg="modSp add mod">
        <pc:chgData name="Federico Antonio Canu" userId="67612557-5bbe-4696-967b-a8d2eb0e7e04" providerId="ADAL" clId="{2C0098D6-DBD1-4294-9286-794239D76A7A}" dt="2023-06-08T12:02:56.271" v="968"/>
        <pc:sldMkLst>
          <pc:docMk/>
          <pc:sldMk cId="2208068623" sldId="297"/>
        </pc:sldMkLst>
        <pc:spChg chg="mod">
          <ac:chgData name="Federico Antonio Canu" userId="67612557-5bbe-4696-967b-a8d2eb0e7e04" providerId="ADAL" clId="{2C0098D6-DBD1-4294-9286-794239D76A7A}" dt="2023-06-08T11:30:07.812" v="598" actId="27636"/>
          <ac:spMkLst>
            <pc:docMk/>
            <pc:sldMk cId="2208068623" sldId="297"/>
            <ac:spMk id="3" creationId="{C78F7E18-582E-EDFD-8460-A71D2A539E4F}"/>
          </ac:spMkLst>
        </pc:spChg>
        <pc:spChg chg="mod">
          <ac:chgData name="Federico Antonio Canu" userId="67612557-5bbe-4696-967b-a8d2eb0e7e04" providerId="ADAL" clId="{2C0098D6-DBD1-4294-9286-794239D76A7A}" dt="2023-06-08T11:29:48.594" v="593" actId="20577"/>
          <ac:spMkLst>
            <pc:docMk/>
            <pc:sldMk cId="2208068623" sldId="297"/>
            <ac:spMk id="20" creationId="{94856444-2FFD-EA58-AF47-276BCCB5BFC1}"/>
          </ac:spMkLst>
        </pc:spChg>
        <pc:spChg chg="mod">
          <ac:chgData name="Federico Antonio Canu" userId="67612557-5bbe-4696-967b-a8d2eb0e7e04" providerId="ADAL" clId="{2C0098D6-DBD1-4294-9286-794239D76A7A}" dt="2023-06-08T11:31:19.201" v="601"/>
          <ac:spMkLst>
            <pc:docMk/>
            <pc:sldMk cId="2208068623" sldId="297"/>
            <ac:spMk id="24" creationId="{0D578562-CD29-7E21-CF7C-7C48C9ACF14F}"/>
          </ac:spMkLst>
        </pc:spChg>
        <pc:spChg chg="mod">
          <ac:chgData name="Federico Antonio Canu" userId="67612557-5bbe-4696-967b-a8d2eb0e7e04" providerId="ADAL" clId="{2C0098D6-DBD1-4294-9286-794239D76A7A}" dt="2023-06-08T12:02:56.271" v="968"/>
          <ac:spMkLst>
            <pc:docMk/>
            <pc:sldMk cId="2208068623" sldId="297"/>
            <ac:spMk id="25" creationId="{14F8FE72-CCC1-215F-0CAD-32DA259F0C2D}"/>
          </ac:spMkLst>
        </pc:spChg>
      </pc:sldChg>
      <pc:sldChg chg="addSp delSp modSp add mod modNotesTx">
        <pc:chgData name="Federico Antonio Canu" userId="67612557-5bbe-4696-967b-a8d2eb0e7e04" providerId="ADAL" clId="{2C0098D6-DBD1-4294-9286-794239D76A7A}" dt="2023-06-08T11:42:51.196" v="707" actId="1076"/>
        <pc:sldMkLst>
          <pc:docMk/>
          <pc:sldMk cId="2229363229" sldId="298"/>
        </pc:sldMkLst>
        <pc:spChg chg="add del mod">
          <ac:chgData name="Federico Antonio Canu" userId="67612557-5bbe-4696-967b-a8d2eb0e7e04" providerId="ADAL" clId="{2C0098D6-DBD1-4294-9286-794239D76A7A}" dt="2023-06-08T11:40:51.979" v="696" actId="478"/>
          <ac:spMkLst>
            <pc:docMk/>
            <pc:sldMk cId="2229363229" sldId="298"/>
            <ac:spMk id="5" creationId="{8FC04C0C-A515-A204-EF5A-991694A836DF}"/>
          </ac:spMkLst>
        </pc:spChg>
        <pc:spChg chg="add mod">
          <ac:chgData name="Federico Antonio Canu" userId="67612557-5bbe-4696-967b-a8d2eb0e7e04" providerId="ADAL" clId="{2C0098D6-DBD1-4294-9286-794239D76A7A}" dt="2023-06-08T11:42:51.196" v="707" actId="1076"/>
          <ac:spMkLst>
            <pc:docMk/>
            <pc:sldMk cId="2229363229" sldId="298"/>
            <ac:spMk id="7" creationId="{A6869DA1-AAD8-496B-937C-037D6ED170DD}"/>
          </ac:spMkLst>
        </pc:spChg>
        <pc:spChg chg="del">
          <ac:chgData name="Federico Antonio Canu" userId="67612557-5bbe-4696-967b-a8d2eb0e7e04" providerId="ADAL" clId="{2C0098D6-DBD1-4294-9286-794239D76A7A}" dt="2023-06-08T11:35:49.138" v="672" actId="478"/>
          <ac:spMkLst>
            <pc:docMk/>
            <pc:sldMk cId="2229363229" sldId="298"/>
            <ac:spMk id="8" creationId="{1D6C6EDB-189C-BF5C-6F29-078AEB0411F3}"/>
          </ac:spMkLst>
        </pc:spChg>
        <pc:spChg chg="mod">
          <ac:chgData name="Federico Antonio Canu" userId="67612557-5bbe-4696-967b-a8d2eb0e7e04" providerId="ADAL" clId="{2C0098D6-DBD1-4294-9286-794239D76A7A}" dt="2023-06-08T11:34:42.300" v="667" actId="20577"/>
          <ac:spMkLst>
            <pc:docMk/>
            <pc:sldMk cId="2229363229" sldId="298"/>
            <ac:spMk id="20" creationId="{94856444-2FFD-EA58-AF47-276BCCB5BFC1}"/>
          </ac:spMkLst>
        </pc:spChg>
        <pc:spChg chg="mod">
          <ac:chgData name="Federico Antonio Canu" userId="67612557-5bbe-4696-967b-a8d2eb0e7e04" providerId="ADAL" clId="{2C0098D6-DBD1-4294-9286-794239D76A7A}" dt="2023-06-08T11:35:25.739" v="671" actId="1036"/>
          <ac:spMkLst>
            <pc:docMk/>
            <pc:sldMk cId="2229363229" sldId="298"/>
            <ac:spMk id="21" creationId="{5A65CF0D-3B51-6DAF-0673-9617E29035D8}"/>
          </ac:spMkLst>
        </pc:spChg>
        <pc:spChg chg="mod">
          <ac:chgData name="Federico Antonio Canu" userId="67612557-5bbe-4696-967b-a8d2eb0e7e04" providerId="ADAL" clId="{2C0098D6-DBD1-4294-9286-794239D76A7A}" dt="2023-06-08T11:34:52.356" v="669" actId="108"/>
          <ac:spMkLst>
            <pc:docMk/>
            <pc:sldMk cId="2229363229" sldId="298"/>
            <ac:spMk id="24" creationId="{0D578562-CD29-7E21-CF7C-7C48C9ACF14F}"/>
          </ac:spMkLst>
        </pc:spChg>
        <pc:spChg chg="mod">
          <ac:chgData name="Federico Antonio Canu" userId="67612557-5bbe-4696-967b-a8d2eb0e7e04" providerId="ADAL" clId="{2C0098D6-DBD1-4294-9286-794239D76A7A}" dt="2023-06-08T11:34:48.766" v="668" actId="108"/>
          <ac:spMkLst>
            <pc:docMk/>
            <pc:sldMk cId="2229363229" sldId="298"/>
            <ac:spMk id="25" creationId="{14F8FE72-CCC1-215F-0CAD-32DA259F0C2D}"/>
          </ac:spMkLst>
        </pc:spChg>
        <pc:picChg chg="add del mod">
          <ac:chgData name="Federico Antonio Canu" userId="67612557-5bbe-4696-967b-a8d2eb0e7e04" providerId="ADAL" clId="{2C0098D6-DBD1-4294-9286-794239D76A7A}" dt="2023-06-08T11:40:49.013" v="695" actId="478"/>
          <ac:picMkLst>
            <pc:docMk/>
            <pc:sldMk cId="2229363229" sldId="298"/>
            <ac:picMk id="3" creationId="{5831E82F-3931-94B0-572E-AED7046125C1}"/>
          </ac:picMkLst>
        </pc:picChg>
        <pc:picChg chg="add mod ord">
          <ac:chgData name="Federico Antonio Canu" userId="67612557-5bbe-4696-967b-a8d2eb0e7e04" providerId="ADAL" clId="{2C0098D6-DBD1-4294-9286-794239D76A7A}" dt="2023-06-08T11:42:47.909" v="706" actId="14100"/>
          <ac:picMkLst>
            <pc:docMk/>
            <pc:sldMk cId="2229363229" sldId="298"/>
            <ac:picMk id="6" creationId="{AC2E4ACE-2900-7CEE-7A4D-9E481D36C420}"/>
          </ac:picMkLst>
        </pc:picChg>
      </pc:sldChg>
      <pc:sldChg chg="modSp add mod modNotesTx">
        <pc:chgData name="Federico Antonio Canu" userId="67612557-5bbe-4696-967b-a8d2eb0e7e04" providerId="ADAL" clId="{2C0098D6-DBD1-4294-9286-794239D76A7A}" dt="2023-06-08T11:43:24.419" v="730" actId="20577"/>
        <pc:sldMkLst>
          <pc:docMk/>
          <pc:sldMk cId="3729824792" sldId="299"/>
        </pc:sldMkLst>
        <pc:spChg chg="mod">
          <ac:chgData name="Federico Antonio Canu" userId="67612557-5bbe-4696-967b-a8d2eb0e7e04" providerId="ADAL" clId="{2C0098D6-DBD1-4294-9286-794239D76A7A}" dt="2023-06-08T11:43:24.419" v="730" actId="20577"/>
          <ac:spMkLst>
            <pc:docMk/>
            <pc:sldMk cId="3729824792" sldId="299"/>
            <ac:spMk id="20" creationId="{94856444-2FFD-EA58-AF47-276BCCB5BFC1}"/>
          </ac:spMkLst>
        </pc:spChg>
      </pc:sldChg>
      <pc:sldChg chg="delSp modSp add mod">
        <pc:chgData name="Federico Antonio Canu" userId="67612557-5bbe-4696-967b-a8d2eb0e7e04" providerId="ADAL" clId="{2C0098D6-DBD1-4294-9286-794239D76A7A}" dt="2023-06-08T11:48:44.150" v="770" actId="27636"/>
        <pc:sldMkLst>
          <pc:docMk/>
          <pc:sldMk cId="1161639178" sldId="300"/>
        </pc:sldMkLst>
        <pc:spChg chg="mod">
          <ac:chgData name="Federico Antonio Canu" userId="67612557-5bbe-4696-967b-a8d2eb0e7e04" providerId="ADAL" clId="{2C0098D6-DBD1-4294-9286-794239D76A7A}" dt="2023-06-08T11:48:44.150" v="770" actId="27636"/>
          <ac:spMkLst>
            <pc:docMk/>
            <pc:sldMk cId="1161639178" sldId="300"/>
            <ac:spMk id="8" creationId="{1D6C6EDB-189C-BF5C-6F29-078AEB0411F3}"/>
          </ac:spMkLst>
        </pc:spChg>
        <pc:spChg chg="mod">
          <ac:chgData name="Federico Antonio Canu" userId="67612557-5bbe-4696-967b-a8d2eb0e7e04" providerId="ADAL" clId="{2C0098D6-DBD1-4294-9286-794239D76A7A}" dt="2023-06-08T11:47:30.233" v="752" actId="20577"/>
          <ac:spMkLst>
            <pc:docMk/>
            <pc:sldMk cId="1161639178" sldId="300"/>
            <ac:spMk id="20" creationId="{94856444-2FFD-EA58-AF47-276BCCB5BFC1}"/>
          </ac:spMkLst>
        </pc:spChg>
        <pc:picChg chg="del">
          <ac:chgData name="Federico Antonio Canu" userId="67612557-5bbe-4696-967b-a8d2eb0e7e04" providerId="ADAL" clId="{2C0098D6-DBD1-4294-9286-794239D76A7A}" dt="2023-06-08T11:47:52.879" v="753" actId="478"/>
          <ac:picMkLst>
            <pc:docMk/>
            <pc:sldMk cId="1161639178" sldId="300"/>
            <ac:picMk id="14" creationId="{76380B66-2662-64D4-E169-BEE254E49D1D}"/>
          </ac:picMkLst>
        </pc:picChg>
      </pc:sldChg>
      <pc:sldChg chg="addSp modSp add mod">
        <pc:chgData name="Federico Antonio Canu" userId="67612557-5bbe-4696-967b-a8d2eb0e7e04" providerId="ADAL" clId="{2C0098D6-DBD1-4294-9286-794239D76A7A}" dt="2023-06-08T12:00:11.404" v="958" actId="20577"/>
        <pc:sldMkLst>
          <pc:docMk/>
          <pc:sldMk cId="2680050516" sldId="301"/>
        </pc:sldMkLst>
        <pc:spChg chg="add mod">
          <ac:chgData name="Federico Antonio Canu" userId="67612557-5bbe-4696-967b-a8d2eb0e7e04" providerId="ADAL" clId="{2C0098D6-DBD1-4294-9286-794239D76A7A}" dt="2023-06-08T11:59:07.052" v="938" actId="1076"/>
          <ac:spMkLst>
            <pc:docMk/>
            <pc:sldMk cId="2680050516" sldId="301"/>
            <ac:spMk id="5" creationId="{ABE62881-620E-4BE7-2EA9-F82C8ECDF52B}"/>
          </ac:spMkLst>
        </pc:spChg>
        <pc:spChg chg="add mod">
          <ac:chgData name="Federico Antonio Canu" userId="67612557-5bbe-4696-967b-a8d2eb0e7e04" providerId="ADAL" clId="{2C0098D6-DBD1-4294-9286-794239D76A7A}" dt="2023-06-08T12:00:11.404" v="958" actId="20577"/>
          <ac:spMkLst>
            <pc:docMk/>
            <pc:sldMk cId="2680050516" sldId="301"/>
            <ac:spMk id="6" creationId="{6DD9E782-9427-07AB-2559-80941943DD13}"/>
          </ac:spMkLst>
        </pc:spChg>
        <pc:spChg chg="mod">
          <ac:chgData name="Federico Antonio Canu" userId="67612557-5bbe-4696-967b-a8d2eb0e7e04" providerId="ADAL" clId="{2C0098D6-DBD1-4294-9286-794239D76A7A}" dt="2023-06-08T11:50:06.648" v="784" actId="404"/>
          <ac:spMkLst>
            <pc:docMk/>
            <pc:sldMk cId="2680050516" sldId="301"/>
            <ac:spMk id="8" creationId="{1D6C6EDB-189C-BF5C-6F29-078AEB0411F3}"/>
          </ac:spMkLst>
        </pc:spChg>
        <pc:spChg chg="mod">
          <ac:chgData name="Federico Antonio Canu" userId="67612557-5bbe-4696-967b-a8d2eb0e7e04" providerId="ADAL" clId="{2C0098D6-DBD1-4294-9286-794239D76A7A}" dt="2023-06-08T11:49:26.947" v="772"/>
          <ac:spMkLst>
            <pc:docMk/>
            <pc:sldMk cId="2680050516" sldId="301"/>
            <ac:spMk id="20" creationId="{94856444-2FFD-EA58-AF47-276BCCB5BFC1}"/>
          </ac:spMkLst>
        </pc:spChg>
        <pc:picChg chg="add mod ord">
          <ac:chgData name="Federico Antonio Canu" userId="67612557-5bbe-4696-967b-a8d2eb0e7e04" providerId="ADAL" clId="{2C0098D6-DBD1-4294-9286-794239D76A7A}" dt="2023-06-08T11:59:13.482" v="939" actId="1076"/>
          <ac:picMkLst>
            <pc:docMk/>
            <pc:sldMk cId="2680050516" sldId="301"/>
            <ac:picMk id="3" creationId="{46467D57-142C-6ABB-AEEE-CC6310435259}"/>
          </ac:picMkLst>
        </pc:picChg>
      </pc:sldChg>
      <pc:sldChg chg="add">
        <pc:chgData name="Federico Antonio Canu" userId="67612557-5bbe-4696-967b-a8d2eb0e7e04" providerId="ADAL" clId="{2C0098D6-DBD1-4294-9286-794239D76A7A}" dt="2023-06-08T11:50:32.781" v="790" actId="2890"/>
        <pc:sldMkLst>
          <pc:docMk/>
          <pc:sldMk cId="1983663037" sldId="302"/>
        </pc:sldMkLst>
      </pc:sldChg>
      <pc:sldChg chg="modSp add mod">
        <pc:chgData name="Federico Antonio Canu" userId="67612557-5bbe-4696-967b-a8d2eb0e7e04" providerId="ADAL" clId="{2C0098D6-DBD1-4294-9286-794239D76A7A}" dt="2023-06-08T12:03:19.927" v="975"/>
        <pc:sldMkLst>
          <pc:docMk/>
          <pc:sldMk cId="4046109479" sldId="303"/>
        </pc:sldMkLst>
        <pc:spChg chg="mod">
          <ac:chgData name="Federico Antonio Canu" userId="67612557-5bbe-4696-967b-a8d2eb0e7e04" providerId="ADAL" clId="{2C0098D6-DBD1-4294-9286-794239D76A7A}" dt="2023-06-08T12:03:19.927" v="975"/>
          <ac:spMkLst>
            <pc:docMk/>
            <pc:sldMk cId="4046109479" sldId="303"/>
            <ac:spMk id="25" creationId="{14F8FE72-CCC1-215F-0CAD-32DA259F0C2D}"/>
          </ac:spMkLst>
        </pc:spChg>
      </pc:sldChg>
      <pc:sldChg chg="addSp delSp modSp add mod">
        <pc:chgData name="Federico Antonio Canu" userId="67612557-5bbe-4696-967b-a8d2eb0e7e04" providerId="ADAL" clId="{2C0098D6-DBD1-4294-9286-794239D76A7A}" dt="2023-06-08T11:53:12.530" v="883" actId="1076"/>
        <pc:sldMkLst>
          <pc:docMk/>
          <pc:sldMk cId="1712623600" sldId="304"/>
        </pc:sldMkLst>
        <pc:spChg chg="mod">
          <ac:chgData name="Federico Antonio Canu" userId="67612557-5bbe-4696-967b-a8d2eb0e7e04" providerId="ADAL" clId="{2C0098D6-DBD1-4294-9286-794239D76A7A}" dt="2023-06-08T11:53:07.662" v="881" actId="6549"/>
          <ac:spMkLst>
            <pc:docMk/>
            <pc:sldMk cId="1712623600" sldId="304"/>
            <ac:spMk id="8" creationId="{1D6C6EDB-189C-BF5C-6F29-078AEB0411F3}"/>
          </ac:spMkLst>
        </pc:spChg>
        <pc:spChg chg="mod">
          <ac:chgData name="Federico Antonio Canu" userId="67612557-5bbe-4696-967b-a8d2eb0e7e04" providerId="ADAL" clId="{2C0098D6-DBD1-4294-9286-794239D76A7A}" dt="2023-06-08T11:52:48.521" v="879" actId="27636"/>
          <ac:spMkLst>
            <pc:docMk/>
            <pc:sldMk cId="1712623600" sldId="304"/>
            <ac:spMk id="20" creationId="{94856444-2FFD-EA58-AF47-276BCCB5BFC1}"/>
          </ac:spMkLst>
        </pc:spChg>
        <pc:picChg chg="del">
          <ac:chgData name="Federico Antonio Canu" userId="67612557-5bbe-4696-967b-a8d2eb0e7e04" providerId="ADAL" clId="{2C0098D6-DBD1-4294-9286-794239D76A7A}" dt="2023-06-08T11:53:02.554" v="880" actId="478"/>
          <ac:picMkLst>
            <pc:docMk/>
            <pc:sldMk cId="1712623600" sldId="304"/>
            <ac:picMk id="3" creationId="{46467D57-142C-6ABB-AEEE-CC6310435259}"/>
          </ac:picMkLst>
        </pc:picChg>
        <pc:picChg chg="add mod">
          <ac:chgData name="Federico Antonio Canu" userId="67612557-5bbe-4696-967b-a8d2eb0e7e04" providerId="ADAL" clId="{2C0098D6-DBD1-4294-9286-794239D76A7A}" dt="2023-06-08T11:53:12.530" v="883" actId="1076"/>
          <ac:picMkLst>
            <pc:docMk/>
            <pc:sldMk cId="1712623600" sldId="304"/>
            <ac:picMk id="5" creationId="{B6278541-C2CB-0CE0-9125-3DE63E050CAD}"/>
          </ac:picMkLst>
        </pc:picChg>
      </pc:sldChg>
      <pc:sldChg chg="addSp delSp modSp add mod modNotesTx">
        <pc:chgData name="Federico Antonio Canu" userId="67612557-5bbe-4696-967b-a8d2eb0e7e04" providerId="ADAL" clId="{2C0098D6-DBD1-4294-9286-794239D76A7A}" dt="2023-06-08T11:58:39.720" v="936" actId="6549"/>
        <pc:sldMkLst>
          <pc:docMk/>
          <pc:sldMk cId="346061989" sldId="305"/>
        </pc:sldMkLst>
        <pc:spChg chg="del">
          <ac:chgData name="Federico Antonio Canu" userId="67612557-5bbe-4696-967b-a8d2eb0e7e04" providerId="ADAL" clId="{2C0098D6-DBD1-4294-9286-794239D76A7A}" dt="2023-06-08T11:58:27.472" v="916" actId="478"/>
          <ac:spMkLst>
            <pc:docMk/>
            <pc:sldMk cId="346061989" sldId="305"/>
            <ac:spMk id="8" creationId="{1D6C6EDB-189C-BF5C-6F29-078AEB0411F3}"/>
          </ac:spMkLst>
        </pc:spChg>
        <pc:spChg chg="mod">
          <ac:chgData name="Federico Antonio Canu" userId="67612557-5bbe-4696-967b-a8d2eb0e7e04" providerId="ADAL" clId="{2C0098D6-DBD1-4294-9286-794239D76A7A}" dt="2023-06-08T11:58:37.094" v="935" actId="20577"/>
          <ac:spMkLst>
            <pc:docMk/>
            <pc:sldMk cId="346061989" sldId="305"/>
            <ac:spMk id="20" creationId="{94856444-2FFD-EA58-AF47-276BCCB5BFC1}"/>
          </ac:spMkLst>
        </pc:spChg>
        <pc:picChg chg="add mod">
          <ac:chgData name="Federico Antonio Canu" userId="67612557-5bbe-4696-967b-a8d2eb0e7e04" providerId="ADAL" clId="{2C0098D6-DBD1-4294-9286-794239D76A7A}" dt="2023-06-08T11:58:33.282" v="919" actId="1076"/>
          <ac:picMkLst>
            <pc:docMk/>
            <pc:sldMk cId="346061989" sldId="305"/>
            <ac:picMk id="3" creationId="{4A4D323C-6916-A79F-FCA5-B795E452DAFF}"/>
          </ac:picMkLst>
        </pc:picChg>
      </pc:sldChg>
    </pc:docChg>
  </pc:docChgLst>
  <pc:docChgLst>
    <pc:chgData name="Federico Antonio Canu" userId="S::federico.canu@un.org::67612557-5bbe-4696-967b-a8d2eb0e7e04" providerId="AD" clId="Web-{15FCE01C-5D24-464E-9DDA-79DE97A96ACC}"/>
    <pc:docChg chg="delSld modSld sldOrd">
      <pc:chgData name="Federico Antonio Canu" userId="S::federico.canu@un.org::67612557-5bbe-4696-967b-a8d2eb0e7e04" providerId="AD" clId="Web-{15FCE01C-5D24-464E-9DDA-79DE97A96ACC}" dt="2024-01-04T08:33:15.388" v="118"/>
      <pc:docMkLst>
        <pc:docMk/>
      </pc:docMkLst>
      <pc:sldChg chg="delSp">
        <pc:chgData name="Federico Antonio Canu" userId="S::federico.canu@un.org::67612557-5bbe-4696-967b-a8d2eb0e7e04" providerId="AD" clId="Web-{15FCE01C-5D24-464E-9DDA-79DE97A96ACC}" dt="2024-01-04T08:13:44.014" v="0"/>
        <pc:sldMkLst>
          <pc:docMk/>
          <pc:sldMk cId="1627658267" sldId="256"/>
        </pc:sldMkLst>
        <pc:spChg chg="del">
          <ac:chgData name="Federico Antonio Canu" userId="S::federico.canu@un.org::67612557-5bbe-4696-967b-a8d2eb0e7e04" providerId="AD" clId="Web-{15FCE01C-5D24-464E-9DDA-79DE97A96ACC}" dt="2024-01-04T08:13:44.014" v="0"/>
          <ac:spMkLst>
            <pc:docMk/>
            <pc:sldMk cId="1627658267" sldId="256"/>
            <ac:spMk id="2" creationId="{30359A06-9263-3487-2B14-91149A803FEF}"/>
          </ac:spMkLst>
        </pc:spChg>
      </pc:sldChg>
      <pc:sldChg chg="modSp">
        <pc:chgData name="Federico Antonio Canu" userId="S::federico.canu@un.org::67612557-5bbe-4696-967b-a8d2eb0e7e04" providerId="AD" clId="Web-{15FCE01C-5D24-464E-9DDA-79DE97A96ACC}" dt="2024-01-04T08:13:53.389" v="1" actId="20577"/>
        <pc:sldMkLst>
          <pc:docMk/>
          <pc:sldMk cId="3749296414" sldId="266"/>
        </pc:sldMkLst>
        <pc:spChg chg="mod">
          <ac:chgData name="Federico Antonio Canu" userId="S::federico.canu@un.org::67612557-5bbe-4696-967b-a8d2eb0e7e04" providerId="AD" clId="Web-{15FCE01C-5D24-464E-9DDA-79DE97A96ACC}" dt="2024-01-04T08:13:53.389" v="1" actId="20577"/>
          <ac:spMkLst>
            <pc:docMk/>
            <pc:sldMk cId="3749296414" sldId="266"/>
            <ac:spMk id="2" creationId="{CB71C924-5208-70FF-AEFD-6689DE134105}"/>
          </ac:spMkLst>
        </pc:spChg>
      </pc:sldChg>
      <pc:sldChg chg="addSp delSp modSp">
        <pc:chgData name="Federico Antonio Canu" userId="S::federico.canu@un.org::67612557-5bbe-4696-967b-a8d2eb0e7e04" providerId="AD" clId="Web-{15FCE01C-5D24-464E-9DDA-79DE97A96ACC}" dt="2024-01-04T08:33:01.107" v="117" actId="14100"/>
        <pc:sldMkLst>
          <pc:docMk/>
          <pc:sldMk cId="3241250017" sldId="279"/>
        </pc:sldMkLst>
        <pc:spChg chg="add del mod">
          <ac:chgData name="Federico Antonio Canu" userId="S::federico.canu@un.org::67612557-5bbe-4696-967b-a8d2eb0e7e04" providerId="AD" clId="Web-{15FCE01C-5D24-464E-9DDA-79DE97A96ACC}" dt="2024-01-04T08:31:43.089" v="102"/>
          <ac:spMkLst>
            <pc:docMk/>
            <pc:sldMk cId="3241250017" sldId="279"/>
            <ac:spMk id="3" creationId="{092987A6-3362-DF6F-C73A-2519028F7D49}"/>
          </ac:spMkLst>
        </pc:spChg>
        <pc:spChg chg="mod">
          <ac:chgData name="Federico Antonio Canu" userId="S::federico.canu@un.org::67612557-5bbe-4696-967b-a8d2eb0e7e04" providerId="AD" clId="Web-{15FCE01C-5D24-464E-9DDA-79DE97A96ACC}" dt="2024-01-04T08:33:01.107" v="117" actId="14100"/>
          <ac:spMkLst>
            <pc:docMk/>
            <pc:sldMk cId="3241250017" sldId="279"/>
            <ac:spMk id="26" creationId="{9A41D52A-D834-F990-A252-6CE325939AE1}"/>
          </ac:spMkLst>
        </pc:spChg>
        <pc:picChg chg="del">
          <ac:chgData name="Federico Antonio Canu" userId="S::federico.canu@un.org::67612557-5bbe-4696-967b-a8d2eb0e7e04" providerId="AD" clId="Web-{15FCE01C-5D24-464E-9DDA-79DE97A96ACC}" dt="2024-01-04T08:14:20.655" v="3"/>
          <ac:picMkLst>
            <pc:docMk/>
            <pc:sldMk cId="3241250017" sldId="279"/>
            <ac:picMk id="13" creationId="{32230CF4-82EB-3B34-1BCE-4055A29FA97A}"/>
          </ac:picMkLst>
        </pc:picChg>
        <pc:cxnChg chg="del">
          <ac:chgData name="Federico Antonio Canu" userId="S::federico.canu@un.org::67612557-5bbe-4696-967b-a8d2eb0e7e04" providerId="AD" clId="Web-{15FCE01C-5D24-464E-9DDA-79DE97A96ACC}" dt="2024-01-04T08:14:06.405" v="2"/>
          <ac:cxnSpMkLst>
            <pc:docMk/>
            <pc:sldMk cId="3241250017" sldId="279"/>
            <ac:cxnSpMk id="19" creationId="{00000000-0000-0000-0000-000000000000}"/>
          </ac:cxnSpMkLst>
        </pc:cxnChg>
      </pc:sldChg>
      <pc:sldChg chg="modSp">
        <pc:chgData name="Federico Antonio Canu" userId="S::federico.canu@un.org::67612557-5bbe-4696-967b-a8d2eb0e7e04" providerId="AD" clId="Web-{15FCE01C-5D24-464E-9DDA-79DE97A96ACC}" dt="2024-01-04T08:15:47.658" v="18" actId="1076"/>
        <pc:sldMkLst>
          <pc:docMk/>
          <pc:sldMk cId="1690582481" sldId="286"/>
        </pc:sldMkLst>
        <pc:picChg chg="mod">
          <ac:chgData name="Federico Antonio Canu" userId="S::federico.canu@un.org::67612557-5bbe-4696-967b-a8d2eb0e7e04" providerId="AD" clId="Web-{15FCE01C-5D24-464E-9DDA-79DE97A96ACC}" dt="2024-01-04T08:15:47.658" v="18" actId="1076"/>
          <ac:picMkLst>
            <pc:docMk/>
            <pc:sldMk cId="1690582481" sldId="286"/>
            <ac:picMk id="14" creationId="{76380B66-2662-64D4-E169-BEE254E49D1D}"/>
          </ac:picMkLst>
        </pc:picChg>
      </pc:sldChg>
      <pc:sldChg chg="modSp">
        <pc:chgData name="Federico Antonio Canu" userId="S::federico.canu@un.org::67612557-5bbe-4696-967b-a8d2eb0e7e04" providerId="AD" clId="Web-{15FCE01C-5D24-464E-9DDA-79DE97A96ACC}" dt="2024-01-04T08:15:31.298" v="16" actId="1076"/>
        <pc:sldMkLst>
          <pc:docMk/>
          <pc:sldMk cId="2057520741" sldId="287"/>
        </pc:sldMkLst>
        <pc:picChg chg="mod">
          <ac:chgData name="Federico Antonio Canu" userId="S::federico.canu@un.org::67612557-5bbe-4696-967b-a8d2eb0e7e04" providerId="AD" clId="Web-{15FCE01C-5D24-464E-9DDA-79DE97A96ACC}" dt="2024-01-04T08:15:31.298" v="16" actId="1076"/>
          <ac:picMkLst>
            <pc:docMk/>
            <pc:sldMk cId="2057520741" sldId="287"/>
            <ac:picMk id="5" creationId="{B26F1AA8-2C56-FE36-B970-0A385BCBABC1}"/>
          </ac:picMkLst>
        </pc:picChg>
      </pc:sldChg>
      <pc:sldChg chg="delSp">
        <pc:chgData name="Federico Antonio Canu" userId="S::federico.canu@un.org::67612557-5bbe-4696-967b-a8d2eb0e7e04" providerId="AD" clId="Web-{15FCE01C-5D24-464E-9DDA-79DE97A96ACC}" dt="2024-01-04T08:14:26.999" v="6"/>
        <pc:sldMkLst>
          <pc:docMk/>
          <pc:sldMk cId="3427119828" sldId="290"/>
        </pc:sldMkLst>
        <pc:picChg chg="del">
          <ac:chgData name="Federico Antonio Canu" userId="S::federico.canu@un.org::67612557-5bbe-4696-967b-a8d2eb0e7e04" providerId="AD" clId="Web-{15FCE01C-5D24-464E-9DDA-79DE97A96ACC}" dt="2024-01-04T08:14:26.999" v="6"/>
          <ac:picMkLst>
            <pc:docMk/>
            <pc:sldMk cId="3427119828" sldId="290"/>
            <ac:picMk id="13" creationId="{32230CF4-82EB-3B34-1BCE-4055A29FA97A}"/>
          </ac:picMkLst>
        </pc:picChg>
      </pc:sldChg>
      <pc:sldChg chg="delSp">
        <pc:chgData name="Federico Antonio Canu" userId="S::federico.canu@un.org::67612557-5bbe-4696-967b-a8d2eb0e7e04" providerId="AD" clId="Web-{15FCE01C-5D24-464E-9DDA-79DE97A96ACC}" dt="2024-01-04T08:14:22.624" v="4"/>
        <pc:sldMkLst>
          <pc:docMk/>
          <pc:sldMk cId="1111421963" sldId="291"/>
        </pc:sldMkLst>
        <pc:picChg chg="del">
          <ac:chgData name="Federico Antonio Canu" userId="S::federico.canu@un.org::67612557-5bbe-4696-967b-a8d2eb0e7e04" providerId="AD" clId="Web-{15FCE01C-5D24-464E-9DDA-79DE97A96ACC}" dt="2024-01-04T08:14:22.624" v="4"/>
          <ac:picMkLst>
            <pc:docMk/>
            <pc:sldMk cId="1111421963" sldId="291"/>
            <ac:picMk id="13" creationId="{32230CF4-82EB-3B34-1BCE-4055A29FA97A}"/>
          </ac:picMkLst>
        </pc:picChg>
      </pc:sldChg>
      <pc:sldChg chg="delSp">
        <pc:chgData name="Federico Antonio Canu" userId="S::federico.canu@un.org::67612557-5bbe-4696-967b-a8d2eb0e7e04" providerId="AD" clId="Web-{15FCE01C-5D24-464E-9DDA-79DE97A96ACC}" dt="2024-01-04T08:14:28.780" v="7"/>
        <pc:sldMkLst>
          <pc:docMk/>
          <pc:sldMk cId="1329155751" sldId="292"/>
        </pc:sldMkLst>
        <pc:picChg chg="del">
          <ac:chgData name="Federico Antonio Canu" userId="S::federico.canu@un.org::67612557-5bbe-4696-967b-a8d2eb0e7e04" providerId="AD" clId="Web-{15FCE01C-5D24-464E-9DDA-79DE97A96ACC}" dt="2024-01-04T08:14:28.780" v="7"/>
          <ac:picMkLst>
            <pc:docMk/>
            <pc:sldMk cId="1329155751" sldId="292"/>
            <ac:picMk id="13" creationId="{32230CF4-82EB-3B34-1BCE-4055A29FA97A}"/>
          </ac:picMkLst>
        </pc:picChg>
      </pc:sldChg>
      <pc:sldChg chg="delSp del">
        <pc:chgData name="Federico Antonio Canu" userId="S::federico.canu@un.org::67612557-5bbe-4696-967b-a8d2eb0e7e04" providerId="AD" clId="Web-{15FCE01C-5D24-464E-9DDA-79DE97A96ACC}" dt="2024-01-04T08:29:26.429" v="100"/>
        <pc:sldMkLst>
          <pc:docMk/>
          <pc:sldMk cId="1151080736" sldId="293"/>
        </pc:sldMkLst>
        <pc:picChg chg="del">
          <ac:chgData name="Federico Antonio Canu" userId="S::federico.canu@un.org::67612557-5bbe-4696-967b-a8d2eb0e7e04" providerId="AD" clId="Web-{15FCE01C-5D24-464E-9DDA-79DE97A96ACC}" dt="2024-01-04T08:14:30.531" v="8"/>
          <ac:picMkLst>
            <pc:docMk/>
            <pc:sldMk cId="1151080736" sldId="293"/>
            <ac:picMk id="13" creationId="{32230CF4-82EB-3B34-1BCE-4055A29FA97A}"/>
          </ac:picMkLst>
        </pc:picChg>
      </pc:sldChg>
      <pc:sldChg chg="delSp">
        <pc:chgData name="Federico Antonio Canu" userId="S::federico.canu@un.org::67612557-5bbe-4696-967b-a8d2eb0e7e04" providerId="AD" clId="Web-{15FCE01C-5D24-464E-9DDA-79DE97A96ACC}" dt="2024-01-04T08:14:34.781" v="9"/>
        <pc:sldMkLst>
          <pc:docMk/>
          <pc:sldMk cId="836820125" sldId="294"/>
        </pc:sldMkLst>
        <pc:picChg chg="del">
          <ac:chgData name="Federico Antonio Canu" userId="S::federico.canu@un.org::67612557-5bbe-4696-967b-a8d2eb0e7e04" providerId="AD" clId="Web-{15FCE01C-5D24-464E-9DDA-79DE97A96ACC}" dt="2024-01-04T08:14:34.781" v="9"/>
          <ac:picMkLst>
            <pc:docMk/>
            <pc:sldMk cId="836820125" sldId="294"/>
            <ac:picMk id="13" creationId="{32230CF4-82EB-3B34-1BCE-4055A29FA97A}"/>
          </ac:picMkLst>
        </pc:picChg>
      </pc:sldChg>
      <pc:sldChg chg="delSp modSp">
        <pc:chgData name="Federico Antonio Canu" userId="S::federico.canu@un.org::67612557-5bbe-4696-967b-a8d2eb0e7e04" providerId="AD" clId="Web-{15FCE01C-5D24-464E-9DDA-79DE97A96ACC}" dt="2024-01-04T08:14:46.953" v="13" actId="1076"/>
        <pc:sldMkLst>
          <pc:docMk/>
          <pc:sldMk cId="245467194" sldId="295"/>
        </pc:sldMkLst>
        <pc:spChg chg="mod">
          <ac:chgData name="Federico Antonio Canu" userId="S::federico.canu@un.org::67612557-5bbe-4696-967b-a8d2eb0e7e04" providerId="AD" clId="Web-{15FCE01C-5D24-464E-9DDA-79DE97A96ACC}" dt="2024-01-04T08:14:46.953" v="13" actId="1076"/>
          <ac:spMkLst>
            <pc:docMk/>
            <pc:sldMk cId="245467194" sldId="295"/>
            <ac:spMk id="6" creationId="{65EA259F-6EAA-E559-B317-4650453BA935}"/>
          </ac:spMkLst>
        </pc:spChg>
        <pc:picChg chg="mod">
          <ac:chgData name="Federico Antonio Canu" userId="S::federico.canu@un.org::67612557-5bbe-4696-967b-a8d2eb0e7e04" providerId="AD" clId="Web-{15FCE01C-5D24-464E-9DDA-79DE97A96ACC}" dt="2024-01-04T08:14:43.593" v="12" actId="1076"/>
          <ac:picMkLst>
            <pc:docMk/>
            <pc:sldMk cId="245467194" sldId="295"/>
            <ac:picMk id="7" creationId="{9A68DC87-E8C4-BC6C-380C-7B5261611A81}"/>
          </ac:picMkLst>
        </pc:picChg>
        <pc:picChg chg="del">
          <ac:chgData name="Federico Antonio Canu" userId="S::federico.canu@un.org::67612557-5bbe-4696-967b-a8d2eb0e7e04" providerId="AD" clId="Web-{15FCE01C-5D24-464E-9DDA-79DE97A96ACC}" dt="2024-01-04T08:14:37.562" v="10"/>
          <ac:picMkLst>
            <pc:docMk/>
            <pc:sldMk cId="245467194" sldId="295"/>
            <ac:picMk id="13" creationId="{32230CF4-82EB-3B34-1BCE-4055A29FA97A}"/>
          </ac:picMkLst>
        </pc:picChg>
      </pc:sldChg>
      <pc:sldChg chg="modSp">
        <pc:chgData name="Federico Antonio Canu" userId="S::federico.canu@un.org::67612557-5bbe-4696-967b-a8d2eb0e7e04" providerId="AD" clId="Web-{15FCE01C-5D24-464E-9DDA-79DE97A96ACC}" dt="2024-01-04T08:14:59.063" v="15" actId="14100"/>
        <pc:sldMkLst>
          <pc:docMk/>
          <pc:sldMk cId="3035631284" sldId="296"/>
        </pc:sldMkLst>
        <pc:spChg chg="mod">
          <ac:chgData name="Federico Antonio Canu" userId="S::federico.canu@un.org::67612557-5bbe-4696-967b-a8d2eb0e7e04" providerId="AD" clId="Web-{15FCE01C-5D24-464E-9DDA-79DE97A96ACC}" dt="2024-01-04T08:14:59.063" v="15" actId="14100"/>
          <ac:spMkLst>
            <pc:docMk/>
            <pc:sldMk cId="3035631284" sldId="296"/>
            <ac:spMk id="20" creationId="{94856444-2FFD-EA58-AF47-276BCCB5BFC1}"/>
          </ac:spMkLst>
        </pc:spChg>
      </pc:sldChg>
      <pc:sldChg chg="addSp modSp ord">
        <pc:chgData name="Federico Antonio Canu" userId="S::federico.canu@un.org::67612557-5bbe-4696-967b-a8d2eb0e7e04" providerId="AD" clId="Web-{15FCE01C-5D24-464E-9DDA-79DE97A96ACC}" dt="2024-01-04T08:33:15.388" v="118"/>
        <pc:sldMkLst>
          <pc:docMk/>
          <pc:sldMk cId="2208068623" sldId="297"/>
        </pc:sldMkLst>
        <pc:spChg chg="add mod">
          <ac:chgData name="Federico Antonio Canu" userId="S::federico.canu@un.org::67612557-5bbe-4696-967b-a8d2eb0e7e04" providerId="AD" clId="Web-{15FCE01C-5D24-464E-9DDA-79DE97A96ACC}" dt="2024-01-04T08:31:48.683" v="104" actId="1076"/>
          <ac:spMkLst>
            <pc:docMk/>
            <pc:sldMk cId="2208068623" sldId="297"/>
            <ac:spMk id="5" creationId="{62D75BB0-955F-1F0D-5BEC-5E85211B8371}"/>
          </ac:spMkLst>
        </pc:spChg>
      </pc:sldChg>
      <pc:sldChg chg="modSp">
        <pc:chgData name="Federico Antonio Canu" userId="S::federico.canu@un.org::67612557-5bbe-4696-967b-a8d2eb0e7e04" providerId="AD" clId="Web-{15FCE01C-5D24-464E-9DDA-79DE97A96ACC}" dt="2024-01-04T08:17:19.035" v="24" actId="14100"/>
        <pc:sldMkLst>
          <pc:docMk/>
          <pc:sldMk cId="1161639178" sldId="300"/>
        </pc:sldMkLst>
        <pc:spChg chg="mod">
          <ac:chgData name="Federico Antonio Canu" userId="S::federico.canu@un.org::67612557-5bbe-4696-967b-a8d2eb0e7e04" providerId="AD" clId="Web-{15FCE01C-5D24-464E-9DDA-79DE97A96ACC}" dt="2024-01-04T08:17:19.035" v="24" actId="14100"/>
          <ac:spMkLst>
            <pc:docMk/>
            <pc:sldMk cId="1161639178" sldId="300"/>
            <ac:spMk id="20" creationId="{94856444-2FFD-EA58-AF47-276BCCB5BFC1}"/>
          </ac:spMkLst>
        </pc:spChg>
      </pc:sldChg>
      <pc:sldChg chg="modSp">
        <pc:chgData name="Federico Antonio Canu" userId="S::federico.canu@un.org::67612557-5bbe-4696-967b-a8d2eb0e7e04" providerId="AD" clId="Web-{15FCE01C-5D24-464E-9DDA-79DE97A96ACC}" dt="2024-01-04T08:17:29.410" v="25" actId="20577"/>
        <pc:sldMkLst>
          <pc:docMk/>
          <pc:sldMk cId="2680050516" sldId="301"/>
        </pc:sldMkLst>
        <pc:spChg chg="mod">
          <ac:chgData name="Federico Antonio Canu" userId="S::federico.canu@un.org::67612557-5bbe-4696-967b-a8d2eb0e7e04" providerId="AD" clId="Web-{15FCE01C-5D24-464E-9DDA-79DE97A96ACC}" dt="2024-01-04T08:17:29.410" v="25" actId="20577"/>
          <ac:spMkLst>
            <pc:docMk/>
            <pc:sldMk cId="2680050516" sldId="301"/>
            <ac:spMk id="20" creationId="{94856444-2FFD-EA58-AF47-276BCCB5BFC1}"/>
          </ac:spMkLst>
        </pc:spChg>
      </pc:sldChg>
      <pc:sldChg chg="modSp">
        <pc:chgData name="Federico Antonio Canu" userId="S::federico.canu@un.org::67612557-5bbe-4696-967b-a8d2eb0e7e04" providerId="AD" clId="Web-{15FCE01C-5D24-464E-9DDA-79DE97A96ACC}" dt="2024-01-04T08:17:33.395" v="26" actId="20577"/>
        <pc:sldMkLst>
          <pc:docMk/>
          <pc:sldMk cId="1983663037" sldId="302"/>
        </pc:sldMkLst>
        <pc:spChg chg="mod">
          <ac:chgData name="Federico Antonio Canu" userId="S::federico.canu@un.org::67612557-5bbe-4696-967b-a8d2eb0e7e04" providerId="AD" clId="Web-{15FCE01C-5D24-464E-9DDA-79DE97A96ACC}" dt="2024-01-04T08:17:33.395" v="26" actId="20577"/>
          <ac:spMkLst>
            <pc:docMk/>
            <pc:sldMk cId="1983663037" sldId="302"/>
            <ac:spMk id="20" creationId="{94856444-2FFD-EA58-AF47-276BCCB5BFC1}"/>
          </ac:spMkLst>
        </pc:spChg>
      </pc:sldChg>
      <pc:sldChg chg="delSp">
        <pc:chgData name="Federico Antonio Canu" userId="S::federico.canu@un.org::67612557-5bbe-4696-967b-a8d2eb0e7e04" providerId="AD" clId="Web-{15FCE01C-5D24-464E-9DDA-79DE97A96ACC}" dt="2024-01-04T08:14:24.374" v="5"/>
        <pc:sldMkLst>
          <pc:docMk/>
          <pc:sldMk cId="4046109479" sldId="303"/>
        </pc:sldMkLst>
        <pc:picChg chg="del">
          <ac:chgData name="Federico Antonio Canu" userId="S::federico.canu@un.org::67612557-5bbe-4696-967b-a8d2eb0e7e04" providerId="AD" clId="Web-{15FCE01C-5D24-464E-9DDA-79DE97A96ACC}" dt="2024-01-04T08:14:24.374" v="5"/>
          <ac:picMkLst>
            <pc:docMk/>
            <pc:sldMk cId="4046109479" sldId="303"/>
            <ac:picMk id="13" creationId="{32230CF4-82EB-3B34-1BCE-4055A29FA97A}"/>
          </ac:picMkLst>
        </pc:picChg>
      </pc:sldChg>
      <pc:sldChg chg="modSp">
        <pc:chgData name="Federico Antonio Canu" userId="S::federico.canu@un.org::67612557-5bbe-4696-967b-a8d2eb0e7e04" providerId="AD" clId="Web-{15FCE01C-5D24-464E-9DDA-79DE97A96ACC}" dt="2024-01-04T08:17:51.223" v="36" actId="14100"/>
        <pc:sldMkLst>
          <pc:docMk/>
          <pc:sldMk cId="1712623600" sldId="304"/>
        </pc:sldMkLst>
        <pc:spChg chg="mod">
          <ac:chgData name="Federico Antonio Canu" userId="S::federico.canu@un.org::67612557-5bbe-4696-967b-a8d2eb0e7e04" providerId="AD" clId="Web-{15FCE01C-5D24-464E-9DDA-79DE97A96ACC}" dt="2024-01-04T08:17:51.223" v="36" actId="14100"/>
          <ac:spMkLst>
            <pc:docMk/>
            <pc:sldMk cId="1712623600" sldId="304"/>
            <ac:spMk id="20" creationId="{94856444-2FFD-EA58-AF47-276BCCB5BFC1}"/>
          </ac:spMkLst>
        </pc:spChg>
      </pc:sldChg>
      <pc:sldChg chg="modSp">
        <pc:chgData name="Federico Antonio Canu" userId="S::federico.canu@un.org::67612557-5bbe-4696-967b-a8d2eb0e7e04" providerId="AD" clId="Web-{15FCE01C-5D24-464E-9DDA-79DE97A96ACC}" dt="2024-01-04T08:17:06.535" v="22" actId="20577"/>
        <pc:sldMkLst>
          <pc:docMk/>
          <pc:sldMk cId="346061989" sldId="305"/>
        </pc:sldMkLst>
        <pc:spChg chg="mod">
          <ac:chgData name="Federico Antonio Canu" userId="S::federico.canu@un.org::67612557-5bbe-4696-967b-a8d2eb0e7e04" providerId="AD" clId="Web-{15FCE01C-5D24-464E-9DDA-79DE97A96ACC}" dt="2024-01-04T08:17:06.535" v="22" actId="20577"/>
          <ac:spMkLst>
            <pc:docMk/>
            <pc:sldMk cId="346061989" sldId="305"/>
            <ac:spMk id="20" creationId="{94856444-2FFD-EA58-AF47-276BCCB5BFC1}"/>
          </ac:spMkLst>
        </pc:spChg>
        <pc:picChg chg="mod">
          <ac:chgData name="Federico Antonio Canu" userId="S::federico.canu@un.org::67612557-5bbe-4696-967b-a8d2eb0e7e04" providerId="AD" clId="Web-{15FCE01C-5D24-464E-9DDA-79DE97A96ACC}" dt="2024-01-04T08:16:19.143" v="20" actId="1076"/>
          <ac:picMkLst>
            <pc:docMk/>
            <pc:sldMk cId="346061989" sldId="305"/>
            <ac:picMk id="3" creationId="{4A4D323C-6916-A79F-FCA5-B795E452DAFF}"/>
          </ac:picMkLst>
        </pc:picChg>
      </pc:sldChg>
    </pc:docChg>
  </pc:docChgLst>
  <pc:docChgLst>
    <pc:chgData name="James Haselip" userId="69f1fc90-3345-4bd9-98e0-6ab38db0d65b" providerId="ADAL" clId="{190409F8-85C5-4B9B-ADB8-514819A7FB7E}"/>
    <pc:docChg chg="custSel modSld">
      <pc:chgData name="James Haselip" userId="69f1fc90-3345-4bd9-98e0-6ab38db0d65b" providerId="ADAL" clId="{190409F8-85C5-4B9B-ADB8-514819A7FB7E}" dt="2024-04-09T09:12:40.010" v="1"/>
      <pc:docMkLst>
        <pc:docMk/>
      </pc:docMkLst>
      <pc:sldChg chg="delSp mod modTransition delAnim">
        <pc:chgData name="James Haselip" userId="69f1fc90-3345-4bd9-98e0-6ab38db0d65b" providerId="ADAL" clId="{190409F8-85C5-4B9B-ADB8-514819A7FB7E}" dt="2024-04-09T09:12:40.010" v="1"/>
        <pc:sldMkLst>
          <pc:docMk/>
          <pc:sldMk cId="1627658267" sldId="256"/>
        </pc:sldMkLst>
        <pc:picChg chg="del">
          <ac:chgData name="James Haselip" userId="69f1fc90-3345-4bd9-98e0-6ab38db0d65b" providerId="ADAL" clId="{190409F8-85C5-4B9B-ADB8-514819A7FB7E}" dt="2024-04-09T09:12:31.133" v="0" actId="478"/>
          <ac:picMkLst>
            <pc:docMk/>
            <pc:sldMk cId="1627658267" sldId="256"/>
            <ac:picMk id="4" creationId="{95960B37-BEAD-FEAE-B13B-8FA435A926CA}"/>
          </ac:picMkLst>
        </pc:picChg>
      </pc:sldChg>
      <pc:sldChg chg="delSp modTransition modAnim">
        <pc:chgData name="James Haselip" userId="69f1fc90-3345-4bd9-98e0-6ab38db0d65b" providerId="ADAL" clId="{190409F8-85C5-4B9B-ADB8-514819A7FB7E}" dt="2024-04-09T09:12:40.010" v="1"/>
        <pc:sldMkLst>
          <pc:docMk/>
          <pc:sldMk cId="3749296414" sldId="266"/>
        </pc:sldMkLst>
        <pc:picChg chg="del">
          <ac:chgData name="James Haselip" userId="69f1fc90-3345-4bd9-98e0-6ab38db0d65b" providerId="ADAL" clId="{190409F8-85C5-4B9B-ADB8-514819A7FB7E}" dt="2024-04-09T09:12:40.010" v="1"/>
          <ac:picMkLst>
            <pc:docMk/>
            <pc:sldMk cId="3749296414" sldId="266"/>
            <ac:picMk id="15" creationId="{AC5FC928-96C8-0A4F-0570-DA4FE216CC98}"/>
          </ac:picMkLst>
        </pc:picChg>
      </pc:sldChg>
      <pc:sldChg chg="delSp modTransition modAnim">
        <pc:chgData name="James Haselip" userId="69f1fc90-3345-4bd9-98e0-6ab38db0d65b" providerId="ADAL" clId="{190409F8-85C5-4B9B-ADB8-514819A7FB7E}" dt="2024-04-09T09:12:40.010" v="1"/>
        <pc:sldMkLst>
          <pc:docMk/>
          <pc:sldMk cId="3241250017" sldId="279"/>
        </pc:sldMkLst>
        <pc:picChg chg="del">
          <ac:chgData name="James Haselip" userId="69f1fc90-3345-4bd9-98e0-6ab38db0d65b" providerId="ADAL" clId="{190409F8-85C5-4B9B-ADB8-514819A7FB7E}" dt="2024-04-09T09:12:40.010" v="1"/>
          <ac:picMkLst>
            <pc:docMk/>
            <pc:sldMk cId="3241250017" sldId="279"/>
            <ac:picMk id="14" creationId="{B480D64D-3590-FD69-E4AC-F5B92E811AA1}"/>
          </ac:picMkLst>
        </pc:picChg>
      </pc:sldChg>
      <pc:sldChg chg="delSp modTransition modAnim">
        <pc:chgData name="James Haselip" userId="69f1fc90-3345-4bd9-98e0-6ab38db0d65b" providerId="ADAL" clId="{190409F8-85C5-4B9B-ADB8-514819A7FB7E}" dt="2024-04-09T09:12:40.010" v="1"/>
        <pc:sldMkLst>
          <pc:docMk/>
          <pc:sldMk cId="2057520741" sldId="287"/>
        </pc:sldMkLst>
        <pc:picChg chg="del">
          <ac:chgData name="James Haselip" userId="69f1fc90-3345-4bd9-98e0-6ab38db0d65b" providerId="ADAL" clId="{190409F8-85C5-4B9B-ADB8-514819A7FB7E}" dt="2024-04-09T09:12:40.010" v="1"/>
          <ac:picMkLst>
            <pc:docMk/>
            <pc:sldMk cId="2057520741" sldId="287"/>
            <ac:picMk id="15" creationId="{3B64A7F8-73A6-C21A-D15C-E9E261F4C27C}"/>
          </ac:picMkLst>
        </pc:picChg>
      </pc:sldChg>
      <pc:sldChg chg="delSp modTransition modAnim">
        <pc:chgData name="James Haselip" userId="69f1fc90-3345-4bd9-98e0-6ab38db0d65b" providerId="ADAL" clId="{190409F8-85C5-4B9B-ADB8-514819A7FB7E}" dt="2024-04-09T09:12:40.010" v="1"/>
        <pc:sldMkLst>
          <pc:docMk/>
          <pc:sldMk cId="3427119828" sldId="290"/>
        </pc:sldMkLst>
        <pc:picChg chg="del">
          <ac:chgData name="James Haselip" userId="69f1fc90-3345-4bd9-98e0-6ab38db0d65b" providerId="ADAL" clId="{190409F8-85C5-4B9B-ADB8-514819A7FB7E}" dt="2024-04-09T09:12:40.010" v="1"/>
          <ac:picMkLst>
            <pc:docMk/>
            <pc:sldMk cId="3427119828" sldId="290"/>
            <ac:picMk id="23" creationId="{A74DE33F-8F23-8032-6D80-BAD8A8AFC99A}"/>
          </ac:picMkLst>
        </pc:picChg>
      </pc:sldChg>
      <pc:sldChg chg="delSp modTransition modAnim">
        <pc:chgData name="James Haselip" userId="69f1fc90-3345-4bd9-98e0-6ab38db0d65b" providerId="ADAL" clId="{190409F8-85C5-4B9B-ADB8-514819A7FB7E}" dt="2024-04-09T09:12:40.010" v="1"/>
        <pc:sldMkLst>
          <pc:docMk/>
          <pc:sldMk cId="1111421963" sldId="291"/>
        </pc:sldMkLst>
        <pc:picChg chg="del">
          <ac:chgData name="James Haselip" userId="69f1fc90-3345-4bd9-98e0-6ab38db0d65b" providerId="ADAL" clId="{190409F8-85C5-4B9B-ADB8-514819A7FB7E}" dt="2024-04-09T09:12:40.010" v="1"/>
          <ac:picMkLst>
            <pc:docMk/>
            <pc:sldMk cId="1111421963" sldId="291"/>
            <ac:picMk id="14" creationId="{D253910E-EAC0-07B2-656C-B939D656B0B2}"/>
          </ac:picMkLst>
        </pc:picChg>
      </pc:sldChg>
      <pc:sldChg chg="delSp modTransition modAnim">
        <pc:chgData name="James Haselip" userId="69f1fc90-3345-4bd9-98e0-6ab38db0d65b" providerId="ADAL" clId="{190409F8-85C5-4B9B-ADB8-514819A7FB7E}" dt="2024-04-09T09:12:40.010" v="1"/>
        <pc:sldMkLst>
          <pc:docMk/>
          <pc:sldMk cId="836820125" sldId="294"/>
        </pc:sldMkLst>
        <pc:picChg chg="del">
          <ac:chgData name="James Haselip" userId="69f1fc90-3345-4bd9-98e0-6ab38db0d65b" providerId="ADAL" clId="{190409F8-85C5-4B9B-ADB8-514819A7FB7E}" dt="2024-04-09T09:12:40.010" v="1"/>
          <ac:picMkLst>
            <pc:docMk/>
            <pc:sldMk cId="836820125" sldId="294"/>
            <ac:picMk id="21" creationId="{9E4702AD-95AF-88DC-BA35-63B17680DE18}"/>
          </ac:picMkLst>
        </pc:picChg>
      </pc:sldChg>
      <pc:sldChg chg="delSp modTransition modAnim">
        <pc:chgData name="James Haselip" userId="69f1fc90-3345-4bd9-98e0-6ab38db0d65b" providerId="ADAL" clId="{190409F8-85C5-4B9B-ADB8-514819A7FB7E}" dt="2024-04-09T09:12:40.010" v="1"/>
        <pc:sldMkLst>
          <pc:docMk/>
          <pc:sldMk cId="245467194" sldId="295"/>
        </pc:sldMkLst>
        <pc:picChg chg="del">
          <ac:chgData name="James Haselip" userId="69f1fc90-3345-4bd9-98e0-6ab38db0d65b" providerId="ADAL" clId="{190409F8-85C5-4B9B-ADB8-514819A7FB7E}" dt="2024-04-09T09:12:40.010" v="1"/>
          <ac:picMkLst>
            <pc:docMk/>
            <pc:sldMk cId="245467194" sldId="295"/>
            <ac:picMk id="14" creationId="{F4B553CB-9702-9FCF-78C6-5DA83CD2B751}"/>
          </ac:picMkLst>
        </pc:picChg>
      </pc:sldChg>
      <pc:sldChg chg="delSp modTransition modAnim">
        <pc:chgData name="James Haselip" userId="69f1fc90-3345-4bd9-98e0-6ab38db0d65b" providerId="ADAL" clId="{190409F8-85C5-4B9B-ADB8-514819A7FB7E}" dt="2024-04-09T09:12:40.010" v="1"/>
        <pc:sldMkLst>
          <pc:docMk/>
          <pc:sldMk cId="2208068623" sldId="297"/>
        </pc:sldMkLst>
        <pc:picChg chg="del">
          <ac:chgData name="James Haselip" userId="69f1fc90-3345-4bd9-98e0-6ab38db0d65b" providerId="ADAL" clId="{190409F8-85C5-4B9B-ADB8-514819A7FB7E}" dt="2024-04-09T09:12:40.010" v="1"/>
          <ac:picMkLst>
            <pc:docMk/>
            <pc:sldMk cId="2208068623" sldId="297"/>
            <ac:picMk id="18" creationId="{A9F7B3C8-C444-20CA-3F63-57DF35284A82}"/>
          </ac:picMkLst>
        </pc:picChg>
      </pc:sldChg>
      <pc:sldChg chg="delSp modTransition modAnim">
        <pc:chgData name="James Haselip" userId="69f1fc90-3345-4bd9-98e0-6ab38db0d65b" providerId="ADAL" clId="{190409F8-85C5-4B9B-ADB8-514819A7FB7E}" dt="2024-04-09T09:12:40.010" v="1"/>
        <pc:sldMkLst>
          <pc:docMk/>
          <pc:sldMk cId="2229363229" sldId="298"/>
        </pc:sldMkLst>
        <pc:picChg chg="del">
          <ac:chgData name="James Haselip" userId="69f1fc90-3345-4bd9-98e0-6ab38db0d65b" providerId="ADAL" clId="{190409F8-85C5-4B9B-ADB8-514819A7FB7E}" dt="2024-04-09T09:12:40.010" v="1"/>
          <ac:picMkLst>
            <pc:docMk/>
            <pc:sldMk cId="2229363229" sldId="298"/>
            <ac:picMk id="17" creationId="{985CE11A-E31D-8352-6A21-5A3128BDAE8A}"/>
          </ac:picMkLst>
        </pc:picChg>
      </pc:sldChg>
      <pc:sldChg chg="delSp modTransition modAnim">
        <pc:chgData name="James Haselip" userId="69f1fc90-3345-4bd9-98e0-6ab38db0d65b" providerId="ADAL" clId="{190409F8-85C5-4B9B-ADB8-514819A7FB7E}" dt="2024-04-09T09:12:40.010" v="1"/>
        <pc:sldMkLst>
          <pc:docMk/>
          <pc:sldMk cId="1161639178" sldId="300"/>
        </pc:sldMkLst>
        <pc:picChg chg="del">
          <ac:chgData name="James Haselip" userId="69f1fc90-3345-4bd9-98e0-6ab38db0d65b" providerId="ADAL" clId="{190409F8-85C5-4B9B-ADB8-514819A7FB7E}" dt="2024-04-09T09:12:40.010" v="1"/>
          <ac:picMkLst>
            <pc:docMk/>
            <pc:sldMk cId="1161639178" sldId="300"/>
            <ac:picMk id="15" creationId="{97689558-D3D5-4F21-906B-2598F21D2DED}"/>
          </ac:picMkLst>
        </pc:picChg>
      </pc:sldChg>
      <pc:sldChg chg="delSp modTransition modAnim">
        <pc:chgData name="James Haselip" userId="69f1fc90-3345-4bd9-98e0-6ab38db0d65b" providerId="ADAL" clId="{190409F8-85C5-4B9B-ADB8-514819A7FB7E}" dt="2024-04-09T09:12:40.010" v="1"/>
        <pc:sldMkLst>
          <pc:docMk/>
          <pc:sldMk cId="2680050516" sldId="301"/>
        </pc:sldMkLst>
        <pc:picChg chg="del">
          <ac:chgData name="James Haselip" userId="69f1fc90-3345-4bd9-98e0-6ab38db0d65b" providerId="ADAL" clId="{190409F8-85C5-4B9B-ADB8-514819A7FB7E}" dt="2024-04-09T09:12:40.010" v="1"/>
          <ac:picMkLst>
            <pc:docMk/>
            <pc:sldMk cId="2680050516" sldId="301"/>
            <ac:picMk id="21" creationId="{390F477C-6E28-3736-8EE9-7721FFAB5429}"/>
          </ac:picMkLst>
        </pc:picChg>
      </pc:sldChg>
      <pc:sldChg chg="delSp modTransition modAnim">
        <pc:chgData name="James Haselip" userId="69f1fc90-3345-4bd9-98e0-6ab38db0d65b" providerId="ADAL" clId="{190409F8-85C5-4B9B-ADB8-514819A7FB7E}" dt="2024-04-09T09:12:40.010" v="1"/>
        <pc:sldMkLst>
          <pc:docMk/>
          <pc:sldMk cId="1712623600" sldId="304"/>
        </pc:sldMkLst>
        <pc:picChg chg="del">
          <ac:chgData name="James Haselip" userId="69f1fc90-3345-4bd9-98e0-6ab38db0d65b" providerId="ADAL" clId="{190409F8-85C5-4B9B-ADB8-514819A7FB7E}" dt="2024-04-09T09:12:40.010" v="1"/>
          <ac:picMkLst>
            <pc:docMk/>
            <pc:sldMk cId="1712623600" sldId="304"/>
            <ac:picMk id="13" creationId="{E0D4F2B6-06FD-A4A5-1954-970F5A35A16D}"/>
          </ac:picMkLst>
        </pc:picChg>
      </pc:sldChg>
      <pc:sldChg chg="delSp modTransition modAnim">
        <pc:chgData name="James Haselip" userId="69f1fc90-3345-4bd9-98e0-6ab38db0d65b" providerId="ADAL" clId="{190409F8-85C5-4B9B-ADB8-514819A7FB7E}" dt="2024-04-09T09:12:40.010" v="1"/>
        <pc:sldMkLst>
          <pc:docMk/>
          <pc:sldMk cId="1985559060" sldId="306"/>
        </pc:sldMkLst>
        <pc:picChg chg="del">
          <ac:chgData name="James Haselip" userId="69f1fc90-3345-4bd9-98e0-6ab38db0d65b" providerId="ADAL" clId="{190409F8-85C5-4B9B-ADB8-514819A7FB7E}" dt="2024-04-09T09:12:40.010" v="1"/>
          <ac:picMkLst>
            <pc:docMk/>
            <pc:sldMk cId="1985559060" sldId="306"/>
            <ac:picMk id="6" creationId="{8BD2EE61-B46D-80E9-98D1-08EEC8CF77AE}"/>
          </ac:picMkLst>
        </pc:picChg>
      </pc:sldChg>
      <pc:sldChg chg="delSp modTransition modAnim">
        <pc:chgData name="James Haselip" userId="69f1fc90-3345-4bd9-98e0-6ab38db0d65b" providerId="ADAL" clId="{190409F8-85C5-4B9B-ADB8-514819A7FB7E}" dt="2024-04-09T09:12:40.010" v="1"/>
        <pc:sldMkLst>
          <pc:docMk/>
          <pc:sldMk cId="411639249" sldId="307"/>
        </pc:sldMkLst>
        <pc:picChg chg="del">
          <ac:chgData name="James Haselip" userId="69f1fc90-3345-4bd9-98e0-6ab38db0d65b" providerId="ADAL" clId="{190409F8-85C5-4B9B-ADB8-514819A7FB7E}" dt="2024-04-09T09:12:40.010" v="1"/>
          <ac:picMkLst>
            <pc:docMk/>
            <pc:sldMk cId="411639249" sldId="307"/>
            <ac:picMk id="14" creationId="{957A6FA3-8E22-166F-F151-3B6F6636BF21}"/>
          </ac:picMkLst>
        </pc:picChg>
      </pc:sldChg>
      <pc:sldChg chg="delSp modTransition modAnim">
        <pc:chgData name="James Haselip" userId="69f1fc90-3345-4bd9-98e0-6ab38db0d65b" providerId="ADAL" clId="{190409F8-85C5-4B9B-ADB8-514819A7FB7E}" dt="2024-04-09T09:12:40.010" v="1"/>
        <pc:sldMkLst>
          <pc:docMk/>
          <pc:sldMk cId="1476952999" sldId="308"/>
        </pc:sldMkLst>
        <pc:picChg chg="del">
          <ac:chgData name="James Haselip" userId="69f1fc90-3345-4bd9-98e0-6ab38db0d65b" providerId="ADAL" clId="{190409F8-85C5-4B9B-ADB8-514819A7FB7E}" dt="2024-04-09T09:12:40.010" v="1"/>
          <ac:picMkLst>
            <pc:docMk/>
            <pc:sldMk cId="1476952999" sldId="308"/>
            <ac:picMk id="18" creationId="{9120E626-B30C-5220-63C4-A7DA6A207D50}"/>
          </ac:picMkLst>
        </pc:picChg>
      </pc:sldChg>
      <pc:sldChg chg="delSp modTransition modAnim">
        <pc:chgData name="James Haselip" userId="69f1fc90-3345-4bd9-98e0-6ab38db0d65b" providerId="ADAL" clId="{190409F8-85C5-4B9B-ADB8-514819A7FB7E}" dt="2024-04-09T09:12:40.010" v="1"/>
        <pc:sldMkLst>
          <pc:docMk/>
          <pc:sldMk cId="1702833899" sldId="309"/>
        </pc:sldMkLst>
        <pc:picChg chg="del">
          <ac:chgData name="James Haselip" userId="69f1fc90-3345-4bd9-98e0-6ab38db0d65b" providerId="ADAL" clId="{190409F8-85C5-4B9B-ADB8-514819A7FB7E}" dt="2024-04-09T09:12:40.010" v="1"/>
          <ac:picMkLst>
            <pc:docMk/>
            <pc:sldMk cId="1702833899" sldId="309"/>
            <ac:picMk id="17" creationId="{766F3489-90FB-20D7-C95E-53379EC8FBE8}"/>
          </ac:picMkLst>
        </pc:picChg>
      </pc:sldChg>
    </pc:docChg>
  </pc:docChgLst>
  <pc:docChgLst>
    <pc:chgData name="Aristeidis Tsakiris" userId="579cd983-a2b1-4bee-9dbb-c1f1df23ca02" providerId="ADAL" clId="{4974980A-580A-47D1-BD43-99B66293189E}"/>
    <pc:docChg chg="undo custSel modSld">
      <pc:chgData name="Aristeidis Tsakiris" userId="579cd983-a2b1-4bee-9dbb-c1f1df23ca02" providerId="ADAL" clId="{4974980A-580A-47D1-BD43-99B66293189E}" dt="2024-01-23T09:37:59.106" v="303"/>
      <pc:docMkLst>
        <pc:docMk/>
      </pc:docMkLst>
      <pc:sldChg chg="modSp mod modAnim">
        <pc:chgData name="Aristeidis Tsakiris" userId="579cd983-a2b1-4bee-9dbb-c1f1df23ca02" providerId="ADAL" clId="{4974980A-580A-47D1-BD43-99B66293189E}" dt="2024-01-23T09:37:36.849" v="300"/>
        <pc:sldMkLst>
          <pc:docMk/>
          <pc:sldMk cId="1627658267" sldId="256"/>
        </pc:sldMkLst>
        <pc:picChg chg="mod modCrop">
          <ac:chgData name="Aristeidis Tsakiris" userId="579cd983-a2b1-4bee-9dbb-c1f1df23ca02" providerId="ADAL" clId="{4974980A-580A-47D1-BD43-99B66293189E}" dt="2024-01-22T14:39:28.992" v="106" actId="732"/>
          <ac:picMkLst>
            <pc:docMk/>
            <pc:sldMk cId="1627658267" sldId="256"/>
            <ac:picMk id="4" creationId="{95960B37-BEAD-FEAE-B13B-8FA435A926CA}"/>
          </ac:picMkLst>
        </pc:picChg>
      </pc:sldChg>
      <pc:sldChg chg="modSp mod">
        <pc:chgData name="Aristeidis Tsakiris" userId="579cd983-a2b1-4bee-9dbb-c1f1df23ca02" providerId="ADAL" clId="{4974980A-580A-47D1-BD43-99B66293189E}" dt="2024-01-22T14:42:16.417" v="294" actId="1076"/>
        <pc:sldMkLst>
          <pc:docMk/>
          <pc:sldMk cId="3749296414" sldId="266"/>
        </pc:sldMkLst>
        <pc:picChg chg="mod">
          <ac:chgData name="Aristeidis Tsakiris" userId="579cd983-a2b1-4bee-9dbb-c1f1df23ca02" providerId="ADAL" clId="{4974980A-580A-47D1-BD43-99B66293189E}" dt="2024-01-22T14:42:16.417" v="294" actId="1076"/>
          <ac:picMkLst>
            <pc:docMk/>
            <pc:sldMk cId="3749296414" sldId="266"/>
            <ac:picMk id="15" creationId="{AC5FC928-96C8-0A4F-0570-DA4FE216CC98}"/>
          </ac:picMkLst>
        </pc:picChg>
      </pc:sldChg>
      <pc:sldChg chg="modSp mod modAnim">
        <pc:chgData name="Aristeidis Tsakiris" userId="579cd983-a2b1-4bee-9dbb-c1f1df23ca02" providerId="ADAL" clId="{4974980A-580A-47D1-BD43-99B66293189E}" dt="2024-01-23T09:37:59.106" v="303"/>
        <pc:sldMkLst>
          <pc:docMk/>
          <pc:sldMk cId="3241250017" sldId="279"/>
        </pc:sldMkLst>
        <pc:picChg chg="mod">
          <ac:chgData name="Aristeidis Tsakiris" userId="579cd983-a2b1-4bee-9dbb-c1f1df23ca02" providerId="ADAL" clId="{4974980A-580A-47D1-BD43-99B66293189E}" dt="2024-01-22T14:38:38.743" v="71" actId="1076"/>
          <ac:picMkLst>
            <pc:docMk/>
            <pc:sldMk cId="3241250017" sldId="279"/>
            <ac:picMk id="14" creationId="{B480D64D-3590-FD69-E4AC-F5B92E811AA1}"/>
          </ac:picMkLst>
        </pc:picChg>
      </pc:sldChg>
      <pc:sldChg chg="modSp mod">
        <pc:chgData name="Aristeidis Tsakiris" userId="579cd983-a2b1-4bee-9dbb-c1f1df23ca02" providerId="ADAL" clId="{4974980A-580A-47D1-BD43-99B66293189E}" dt="2024-01-22T14:38:02.119" v="42" actId="1076"/>
        <pc:sldMkLst>
          <pc:docMk/>
          <pc:sldMk cId="2057520741" sldId="287"/>
        </pc:sldMkLst>
        <pc:picChg chg="mod">
          <ac:chgData name="Aristeidis Tsakiris" userId="579cd983-a2b1-4bee-9dbb-c1f1df23ca02" providerId="ADAL" clId="{4974980A-580A-47D1-BD43-99B66293189E}" dt="2024-01-22T14:38:02.119" v="42" actId="1076"/>
          <ac:picMkLst>
            <pc:docMk/>
            <pc:sldMk cId="2057520741" sldId="287"/>
            <ac:picMk id="15" creationId="{3B64A7F8-73A6-C21A-D15C-E9E261F4C27C}"/>
          </ac:picMkLst>
        </pc:picChg>
      </pc:sldChg>
      <pc:sldChg chg="modSp mod">
        <pc:chgData name="Aristeidis Tsakiris" userId="579cd983-a2b1-4bee-9dbb-c1f1df23ca02" providerId="ADAL" clId="{4974980A-580A-47D1-BD43-99B66293189E}" dt="2024-01-22T14:41:56.337" v="279" actId="1076"/>
        <pc:sldMkLst>
          <pc:docMk/>
          <pc:sldMk cId="3427119828" sldId="290"/>
        </pc:sldMkLst>
        <pc:picChg chg="mod">
          <ac:chgData name="Aristeidis Tsakiris" userId="579cd983-a2b1-4bee-9dbb-c1f1df23ca02" providerId="ADAL" clId="{4974980A-580A-47D1-BD43-99B66293189E}" dt="2024-01-22T14:41:56.337" v="279" actId="1076"/>
          <ac:picMkLst>
            <pc:docMk/>
            <pc:sldMk cId="3427119828" sldId="290"/>
            <ac:picMk id="23" creationId="{A74DE33F-8F23-8032-6D80-BAD8A8AFC99A}"/>
          </ac:picMkLst>
        </pc:picChg>
      </pc:sldChg>
      <pc:sldChg chg="modSp mod">
        <pc:chgData name="Aristeidis Tsakiris" userId="579cd983-a2b1-4bee-9dbb-c1f1df23ca02" providerId="ADAL" clId="{4974980A-580A-47D1-BD43-99B66293189E}" dt="2024-01-22T14:41:37.368" v="250" actId="1076"/>
        <pc:sldMkLst>
          <pc:docMk/>
          <pc:sldMk cId="1111421963" sldId="291"/>
        </pc:sldMkLst>
        <pc:picChg chg="mod">
          <ac:chgData name="Aristeidis Tsakiris" userId="579cd983-a2b1-4bee-9dbb-c1f1df23ca02" providerId="ADAL" clId="{4974980A-580A-47D1-BD43-99B66293189E}" dt="2024-01-22T14:41:37.368" v="250" actId="1076"/>
          <ac:picMkLst>
            <pc:docMk/>
            <pc:sldMk cId="1111421963" sldId="291"/>
            <ac:picMk id="14" creationId="{D253910E-EAC0-07B2-656C-B939D656B0B2}"/>
          </ac:picMkLst>
        </pc:picChg>
      </pc:sldChg>
      <pc:sldChg chg="modSp mod">
        <pc:chgData name="Aristeidis Tsakiris" userId="579cd983-a2b1-4bee-9dbb-c1f1df23ca02" providerId="ADAL" clId="{4974980A-580A-47D1-BD43-99B66293189E}" dt="2024-01-22T14:38:26.039" v="57" actId="1076"/>
        <pc:sldMkLst>
          <pc:docMk/>
          <pc:sldMk cId="836820125" sldId="294"/>
        </pc:sldMkLst>
        <pc:picChg chg="mod">
          <ac:chgData name="Aristeidis Tsakiris" userId="579cd983-a2b1-4bee-9dbb-c1f1df23ca02" providerId="ADAL" clId="{4974980A-580A-47D1-BD43-99B66293189E}" dt="2024-01-22T14:38:26.039" v="57" actId="1076"/>
          <ac:picMkLst>
            <pc:docMk/>
            <pc:sldMk cId="836820125" sldId="294"/>
            <ac:picMk id="21" creationId="{9E4702AD-95AF-88DC-BA35-63B17680DE18}"/>
          </ac:picMkLst>
        </pc:picChg>
      </pc:sldChg>
      <pc:sldChg chg="modSp mod">
        <pc:chgData name="Aristeidis Tsakiris" userId="579cd983-a2b1-4bee-9dbb-c1f1df23ca02" providerId="ADAL" clId="{4974980A-580A-47D1-BD43-99B66293189E}" dt="2024-01-22T14:39:49.600" v="121" actId="1076"/>
        <pc:sldMkLst>
          <pc:docMk/>
          <pc:sldMk cId="245467194" sldId="295"/>
        </pc:sldMkLst>
        <pc:picChg chg="mod">
          <ac:chgData name="Aristeidis Tsakiris" userId="579cd983-a2b1-4bee-9dbb-c1f1df23ca02" providerId="ADAL" clId="{4974980A-580A-47D1-BD43-99B66293189E}" dt="2024-01-22T14:39:49.600" v="121" actId="1076"/>
          <ac:picMkLst>
            <pc:docMk/>
            <pc:sldMk cId="245467194" sldId="295"/>
            <ac:picMk id="14" creationId="{F4B553CB-9702-9FCF-78C6-5DA83CD2B751}"/>
          </ac:picMkLst>
        </pc:picChg>
      </pc:sldChg>
      <pc:sldChg chg="modSp mod">
        <pc:chgData name="Aristeidis Tsakiris" userId="579cd983-a2b1-4bee-9dbb-c1f1df23ca02" providerId="ADAL" clId="{4974980A-580A-47D1-BD43-99B66293189E}" dt="2024-01-22T14:34:56.469" v="18" actId="1076"/>
        <pc:sldMkLst>
          <pc:docMk/>
          <pc:sldMk cId="2208068623" sldId="297"/>
        </pc:sldMkLst>
        <pc:picChg chg="mod">
          <ac:chgData name="Aristeidis Tsakiris" userId="579cd983-a2b1-4bee-9dbb-c1f1df23ca02" providerId="ADAL" clId="{4974980A-580A-47D1-BD43-99B66293189E}" dt="2024-01-22T14:34:56.469" v="18" actId="1076"/>
          <ac:picMkLst>
            <pc:docMk/>
            <pc:sldMk cId="2208068623" sldId="297"/>
            <ac:picMk id="18" creationId="{A9F7B3C8-C444-20CA-3F63-57DF35284A82}"/>
          </ac:picMkLst>
        </pc:picChg>
      </pc:sldChg>
      <pc:sldChg chg="modSp mod">
        <pc:chgData name="Aristeidis Tsakiris" userId="579cd983-a2b1-4bee-9dbb-c1f1df23ca02" providerId="ADAL" clId="{4974980A-580A-47D1-BD43-99B66293189E}" dt="2024-01-22T14:40:12.425" v="149" actId="1076"/>
        <pc:sldMkLst>
          <pc:docMk/>
          <pc:sldMk cId="2229363229" sldId="298"/>
        </pc:sldMkLst>
        <pc:picChg chg="mod">
          <ac:chgData name="Aristeidis Tsakiris" userId="579cd983-a2b1-4bee-9dbb-c1f1df23ca02" providerId="ADAL" clId="{4974980A-580A-47D1-BD43-99B66293189E}" dt="2024-01-22T14:40:12.425" v="149" actId="1076"/>
          <ac:picMkLst>
            <pc:docMk/>
            <pc:sldMk cId="2229363229" sldId="298"/>
            <ac:picMk id="17" creationId="{985CE11A-E31D-8352-6A21-5A3128BDAE8A}"/>
          </ac:picMkLst>
        </pc:picChg>
      </pc:sldChg>
      <pc:sldChg chg="modSp mod">
        <pc:chgData name="Aristeidis Tsakiris" userId="579cd983-a2b1-4bee-9dbb-c1f1df23ca02" providerId="ADAL" clId="{4974980A-580A-47D1-BD43-99B66293189E}" dt="2024-01-22T14:40:57.952" v="208" actId="1076"/>
        <pc:sldMkLst>
          <pc:docMk/>
          <pc:sldMk cId="1161639178" sldId="300"/>
        </pc:sldMkLst>
        <pc:picChg chg="mod">
          <ac:chgData name="Aristeidis Tsakiris" userId="579cd983-a2b1-4bee-9dbb-c1f1df23ca02" providerId="ADAL" clId="{4974980A-580A-47D1-BD43-99B66293189E}" dt="2024-01-22T14:40:57.952" v="208" actId="1076"/>
          <ac:picMkLst>
            <pc:docMk/>
            <pc:sldMk cId="1161639178" sldId="300"/>
            <ac:picMk id="15" creationId="{97689558-D3D5-4F21-906B-2598F21D2DED}"/>
          </ac:picMkLst>
        </pc:picChg>
      </pc:sldChg>
      <pc:sldChg chg="modSp mod">
        <pc:chgData name="Aristeidis Tsakiris" userId="579cd983-a2b1-4bee-9dbb-c1f1df23ca02" providerId="ADAL" clId="{4974980A-580A-47D1-BD43-99B66293189E}" dt="2024-01-22T14:41:24.313" v="236" actId="1076"/>
        <pc:sldMkLst>
          <pc:docMk/>
          <pc:sldMk cId="2680050516" sldId="301"/>
        </pc:sldMkLst>
        <pc:picChg chg="mod">
          <ac:chgData name="Aristeidis Tsakiris" userId="579cd983-a2b1-4bee-9dbb-c1f1df23ca02" providerId="ADAL" clId="{4974980A-580A-47D1-BD43-99B66293189E}" dt="2024-01-22T14:41:24.313" v="236" actId="1076"/>
          <ac:picMkLst>
            <pc:docMk/>
            <pc:sldMk cId="2680050516" sldId="301"/>
            <ac:picMk id="21" creationId="{390F477C-6E28-3736-8EE9-7721FFAB5429}"/>
          </ac:picMkLst>
        </pc:picChg>
      </pc:sldChg>
      <pc:sldChg chg="modSp mod">
        <pc:chgData name="Aristeidis Tsakiris" userId="579cd983-a2b1-4bee-9dbb-c1f1df23ca02" providerId="ADAL" clId="{4974980A-580A-47D1-BD43-99B66293189E}" dt="2024-01-22T14:42:07.609" v="293" actId="1076"/>
        <pc:sldMkLst>
          <pc:docMk/>
          <pc:sldMk cId="1712623600" sldId="304"/>
        </pc:sldMkLst>
        <pc:picChg chg="mod">
          <ac:chgData name="Aristeidis Tsakiris" userId="579cd983-a2b1-4bee-9dbb-c1f1df23ca02" providerId="ADAL" clId="{4974980A-580A-47D1-BD43-99B66293189E}" dt="2024-01-22T14:42:07.609" v="293" actId="1076"/>
          <ac:picMkLst>
            <pc:docMk/>
            <pc:sldMk cId="1712623600" sldId="304"/>
            <ac:picMk id="13" creationId="{E0D4F2B6-06FD-A4A5-1954-970F5A35A16D}"/>
          </ac:picMkLst>
        </pc:picChg>
      </pc:sldChg>
      <pc:sldChg chg="modSp mod">
        <pc:chgData name="Aristeidis Tsakiris" userId="579cd983-a2b1-4bee-9dbb-c1f1df23ca02" providerId="ADAL" clId="{4974980A-580A-47D1-BD43-99B66293189E}" dt="2024-01-22T14:40:00.128" v="135" actId="1076"/>
        <pc:sldMkLst>
          <pc:docMk/>
          <pc:sldMk cId="1985559060" sldId="306"/>
        </pc:sldMkLst>
        <pc:picChg chg="mod">
          <ac:chgData name="Aristeidis Tsakiris" userId="579cd983-a2b1-4bee-9dbb-c1f1df23ca02" providerId="ADAL" clId="{4974980A-580A-47D1-BD43-99B66293189E}" dt="2024-01-22T14:40:00.128" v="135" actId="1076"/>
          <ac:picMkLst>
            <pc:docMk/>
            <pc:sldMk cId="1985559060" sldId="306"/>
            <ac:picMk id="6" creationId="{8BD2EE61-B46D-80E9-98D1-08EEC8CF77AE}"/>
          </ac:picMkLst>
        </pc:picChg>
      </pc:sldChg>
      <pc:sldChg chg="modSp mod">
        <pc:chgData name="Aristeidis Tsakiris" userId="579cd983-a2b1-4bee-9dbb-c1f1df23ca02" providerId="ADAL" clId="{4974980A-580A-47D1-BD43-99B66293189E}" dt="2024-01-22T14:40:33.928" v="180" actId="1076"/>
        <pc:sldMkLst>
          <pc:docMk/>
          <pc:sldMk cId="411639249" sldId="307"/>
        </pc:sldMkLst>
        <pc:picChg chg="mod">
          <ac:chgData name="Aristeidis Tsakiris" userId="579cd983-a2b1-4bee-9dbb-c1f1df23ca02" providerId="ADAL" clId="{4974980A-580A-47D1-BD43-99B66293189E}" dt="2024-01-22T14:40:33.928" v="180" actId="1076"/>
          <ac:picMkLst>
            <pc:docMk/>
            <pc:sldMk cId="411639249" sldId="307"/>
            <ac:picMk id="14" creationId="{957A6FA3-8E22-166F-F151-3B6F6636BF21}"/>
          </ac:picMkLst>
        </pc:picChg>
      </pc:sldChg>
      <pc:sldChg chg="modSp mod">
        <pc:chgData name="Aristeidis Tsakiris" userId="579cd983-a2b1-4bee-9dbb-c1f1df23ca02" providerId="ADAL" clId="{4974980A-580A-47D1-BD43-99B66293189E}" dt="2024-01-22T14:40:43.984" v="194" actId="1076"/>
        <pc:sldMkLst>
          <pc:docMk/>
          <pc:sldMk cId="1476952999" sldId="308"/>
        </pc:sldMkLst>
        <pc:picChg chg="mod">
          <ac:chgData name="Aristeidis Tsakiris" userId="579cd983-a2b1-4bee-9dbb-c1f1df23ca02" providerId="ADAL" clId="{4974980A-580A-47D1-BD43-99B66293189E}" dt="2024-01-22T14:40:43.984" v="194" actId="1076"/>
          <ac:picMkLst>
            <pc:docMk/>
            <pc:sldMk cId="1476952999" sldId="308"/>
            <ac:picMk id="18" creationId="{9120E626-B30C-5220-63C4-A7DA6A207D50}"/>
          </ac:picMkLst>
        </pc:picChg>
      </pc:sldChg>
      <pc:sldChg chg="modSp mod">
        <pc:chgData name="Aristeidis Tsakiris" userId="579cd983-a2b1-4bee-9dbb-c1f1df23ca02" providerId="ADAL" clId="{4974980A-580A-47D1-BD43-99B66293189E}" dt="2024-01-22T14:41:12.073" v="222" actId="1076"/>
        <pc:sldMkLst>
          <pc:docMk/>
          <pc:sldMk cId="1702833899" sldId="309"/>
        </pc:sldMkLst>
        <pc:picChg chg="mod">
          <ac:chgData name="Aristeidis Tsakiris" userId="579cd983-a2b1-4bee-9dbb-c1f1df23ca02" providerId="ADAL" clId="{4974980A-580A-47D1-BD43-99B66293189E}" dt="2024-01-22T14:41:12.073" v="222" actId="1076"/>
          <ac:picMkLst>
            <pc:docMk/>
            <pc:sldMk cId="1702833899" sldId="309"/>
            <ac:picMk id="17" creationId="{766F3489-90FB-20D7-C95E-53379EC8FBE8}"/>
          </ac:picMkLst>
        </pc:picChg>
      </pc:sldChg>
    </pc:docChg>
  </pc:docChgLst>
  <pc:docChgLst>
    <pc:chgData name="Federico Antonio Canu" userId="S::federico.canu@un.org::67612557-5bbe-4696-967b-a8d2eb0e7e04" providerId="AD" clId="Web-{65684641-AAD9-47B2-BCEC-279A195D2082}"/>
    <pc:docChg chg="modSld">
      <pc:chgData name="Federico Antonio Canu" userId="S::federico.canu@un.org::67612557-5bbe-4696-967b-a8d2eb0e7e04" providerId="AD" clId="Web-{65684641-AAD9-47B2-BCEC-279A195D2082}" dt="2024-01-05T13:01:15.393" v="13" actId="20577"/>
      <pc:docMkLst>
        <pc:docMk/>
      </pc:docMkLst>
      <pc:sldChg chg="modSp">
        <pc:chgData name="Federico Antonio Canu" userId="S::federico.canu@un.org::67612557-5bbe-4696-967b-a8d2eb0e7e04" providerId="AD" clId="Web-{65684641-AAD9-47B2-BCEC-279A195D2082}" dt="2024-01-05T13:01:15.393" v="13" actId="20577"/>
        <pc:sldMkLst>
          <pc:docMk/>
          <pc:sldMk cId="3241250017" sldId="279"/>
        </pc:sldMkLst>
        <pc:spChg chg="mod">
          <ac:chgData name="Federico Antonio Canu" userId="S::federico.canu@un.org::67612557-5bbe-4696-967b-a8d2eb0e7e04" providerId="AD" clId="Web-{65684641-AAD9-47B2-BCEC-279A195D2082}" dt="2024-01-05T12:59:08.383" v="8" actId="1076"/>
          <ac:spMkLst>
            <pc:docMk/>
            <pc:sldMk cId="3241250017" sldId="279"/>
            <ac:spMk id="23" creationId="{0151D6F7-11DC-30AC-0E41-4C700BF7E395}"/>
          </ac:spMkLst>
        </pc:spChg>
        <pc:spChg chg="mod">
          <ac:chgData name="Federico Antonio Canu" userId="S::federico.canu@un.org::67612557-5bbe-4696-967b-a8d2eb0e7e04" providerId="AD" clId="Web-{65684641-AAD9-47B2-BCEC-279A195D2082}" dt="2024-01-05T12:59:22.274" v="11" actId="1076"/>
          <ac:spMkLst>
            <pc:docMk/>
            <pc:sldMk cId="3241250017" sldId="279"/>
            <ac:spMk id="24" creationId="{0D578562-CD29-7E21-CF7C-7C48C9ACF14F}"/>
          </ac:spMkLst>
        </pc:spChg>
        <pc:spChg chg="mod">
          <ac:chgData name="Federico Antonio Canu" userId="S::federico.canu@un.org::67612557-5bbe-4696-967b-a8d2eb0e7e04" providerId="AD" clId="Web-{65684641-AAD9-47B2-BCEC-279A195D2082}" dt="2024-01-05T12:59:16.508" v="10" actId="1076"/>
          <ac:spMkLst>
            <pc:docMk/>
            <pc:sldMk cId="3241250017" sldId="279"/>
            <ac:spMk id="25" creationId="{14F8FE72-CCC1-215F-0CAD-32DA259F0C2D}"/>
          </ac:spMkLst>
        </pc:spChg>
        <pc:spChg chg="mod">
          <ac:chgData name="Federico Antonio Canu" userId="S::federico.canu@un.org::67612557-5bbe-4696-967b-a8d2eb0e7e04" providerId="AD" clId="Web-{65684641-AAD9-47B2-BCEC-279A195D2082}" dt="2024-01-05T13:01:15.393" v="13" actId="20577"/>
          <ac:spMkLst>
            <pc:docMk/>
            <pc:sldMk cId="3241250017" sldId="279"/>
            <ac:spMk id="26" creationId="{9A41D52A-D834-F990-A252-6CE325939AE1}"/>
          </ac:spMkLst>
        </pc:spChg>
      </pc:sldChg>
    </pc:docChg>
  </pc:docChgLst>
  <pc:docChgLst>
    <pc:chgData name="Elisabeth Resch" userId="9aa16a92-11f3-44b6-b45b-ec0b13fda141" providerId="ADAL" clId="{2BDC9EA6-FADA-4B41-8706-CF10D08F1606}"/>
    <pc:docChg chg="">
      <pc:chgData name="Elisabeth Resch" userId="9aa16a92-11f3-44b6-b45b-ec0b13fda141" providerId="ADAL" clId="{2BDC9EA6-FADA-4B41-8706-CF10D08F1606}" dt="2023-12-04T14:43:21.826" v="1"/>
      <pc:docMkLst>
        <pc:docMk/>
      </pc:docMkLst>
      <pc:sldChg chg="addCm">
        <pc:chgData name="Elisabeth Resch" userId="9aa16a92-11f3-44b6-b45b-ec0b13fda141" providerId="ADAL" clId="{2BDC9EA6-FADA-4B41-8706-CF10D08F1606}" dt="2023-12-04T14:41:46.420" v="0"/>
        <pc:sldMkLst>
          <pc:docMk/>
          <pc:sldMk cId="1548984673" sldId="288"/>
        </pc:sldMkLst>
        <pc:extLst>
          <p:ext xmlns:p="http://schemas.openxmlformats.org/presentationml/2006/main" uri="{D6D511B9-2390-475A-947B-AFAB55BFBCF1}">
            <pc226:cmChg xmlns:pc226="http://schemas.microsoft.com/office/powerpoint/2022/06/main/command" chg="add">
              <pc226:chgData name="Elisabeth Resch" userId="9aa16a92-11f3-44b6-b45b-ec0b13fda141" providerId="ADAL" clId="{2BDC9EA6-FADA-4B41-8706-CF10D08F1606}" dt="2023-12-04T14:41:46.420" v="0"/>
              <pc2:cmMkLst xmlns:pc2="http://schemas.microsoft.com/office/powerpoint/2019/9/main/command">
                <pc:docMk/>
                <pc:sldMk cId="1548984673" sldId="288"/>
                <pc2:cmMk id="{FEDA1F48-69FA-47C9-B540-C95E0268E65B}"/>
              </pc2:cmMkLst>
            </pc226:cmChg>
          </p:ext>
        </pc:extLst>
      </pc:sldChg>
      <pc:sldChg chg="addCm">
        <pc:chgData name="Elisabeth Resch" userId="9aa16a92-11f3-44b6-b45b-ec0b13fda141" providerId="ADAL" clId="{2BDC9EA6-FADA-4B41-8706-CF10D08F1606}" dt="2023-12-04T14:43:21.826" v="1"/>
        <pc:sldMkLst>
          <pc:docMk/>
          <pc:sldMk cId="1161639178" sldId="300"/>
        </pc:sldMkLst>
        <pc:extLst>
          <p:ext xmlns:p="http://schemas.openxmlformats.org/presentationml/2006/main" uri="{D6D511B9-2390-475A-947B-AFAB55BFBCF1}">
            <pc226:cmChg xmlns:pc226="http://schemas.microsoft.com/office/powerpoint/2022/06/main/command" chg="add">
              <pc226:chgData name="Elisabeth Resch" userId="9aa16a92-11f3-44b6-b45b-ec0b13fda141" providerId="ADAL" clId="{2BDC9EA6-FADA-4B41-8706-CF10D08F1606}" dt="2023-12-04T14:43:21.826" v="1"/>
              <pc2:cmMkLst xmlns:pc2="http://schemas.microsoft.com/office/powerpoint/2019/9/main/command">
                <pc:docMk/>
                <pc:sldMk cId="1161639178" sldId="300"/>
                <pc2:cmMk id="{54EADAF1-1AB6-4FC0-9697-4927B99839F4}"/>
              </pc2:cmMkLst>
            </pc226:cmChg>
          </p:ext>
        </pc:extLst>
      </pc:sldChg>
    </pc:docChg>
  </pc:docChgLst>
</pc:chgInfo>
</file>

<file path=ppt/comments/modernComment_12C_453D350A.xml><?xml version="1.0" encoding="utf-8"?>
<p188:cmLst xmlns:a="http://schemas.openxmlformats.org/drawingml/2006/main" xmlns:r="http://schemas.openxmlformats.org/officeDocument/2006/relationships" xmlns:p188="http://schemas.microsoft.com/office/powerpoint/2018/8/main">
  <p188:cm id="{54EADAF1-1AB6-4FC0-9697-4927B99839F4}" authorId="{CE3550A2-5B14-0542-61B4-38CE214397B1}" created="2023-12-04T14:43:21.785">
    <ac:deMkLst xmlns:ac="http://schemas.microsoft.com/office/drawing/2013/main/command">
      <pc:docMk xmlns:pc="http://schemas.microsoft.com/office/powerpoint/2013/main/command"/>
      <pc:sldMk xmlns:pc="http://schemas.microsoft.com/office/powerpoint/2013/main/command" cId="1161639178" sldId="300"/>
      <ac:spMk id="8" creationId="{1D6C6EDB-189C-BF5C-6F29-078AEB0411F3}"/>
    </ac:deMkLst>
    <p188:txBody>
      <a:bodyPr/>
      <a:lstStyle/>
      <a:p>
        <a:r>
          <a:rPr lang="en-GB"/>
          <a:t>For some people, soft also refers to loans at market rates but with a longer tenor than what the markets provide. Or a grace period that the market would not provide. I think investopedia.com defines it that way, if I am not mistaken.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C0A9-7EE0-C942-B782-23D0713C57BD}" type="datetimeFigureOut">
              <a:rPr lang="de-DE" smtClean="0"/>
              <a:t>09.04.2024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FF9DD-1BED-904D-88B0-595C6FE0E0D0}" type="slidenum">
              <a:rPr lang="de-DE" smtClean="0"/>
              <a:t>‹#›</a:t>
            </a:fld>
            <a:endParaRPr lang="de-DE"/>
          </a:p>
        </p:txBody>
      </p:sp>
    </p:spTree>
    <p:extLst>
      <p:ext uri="{BB962C8B-B14F-4D97-AF65-F5344CB8AC3E}">
        <p14:creationId xmlns:p14="http://schemas.microsoft.com/office/powerpoint/2010/main" val="69933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climateinvestmentfunds.org/" TargetMode="External"/><Relationship Id="rId3" Type="http://schemas.openxmlformats.org/officeDocument/2006/relationships/hyperlink" Target="https://www.thegef.org/" TargetMode="External"/><Relationship Id="rId7" Type="http://schemas.openxmlformats.org/officeDocument/2006/relationships/hyperlink" Target="https://www.greenclimate.fun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adaptation-fund.org/" TargetMode="External"/><Relationship Id="rId5" Type="http://schemas.openxmlformats.org/officeDocument/2006/relationships/hyperlink" Target="https://www.thegef.org/topics/special-climate-change-fund-sccf" TargetMode="External"/><Relationship Id="rId4" Type="http://schemas.openxmlformats.org/officeDocument/2006/relationships/hyperlink" Target="http://www.thegef.org/topics/least-developed-countries-fund-ldc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FF9DD-1BED-904D-88B0-595C6FE0E0D0}" type="slidenum">
              <a:rPr lang="de-DE" smtClean="0"/>
              <a:t>1</a:t>
            </a:fld>
            <a:endParaRPr lang="de-DE"/>
          </a:p>
        </p:txBody>
      </p:sp>
    </p:spTree>
    <p:extLst>
      <p:ext uri="{BB962C8B-B14F-4D97-AF65-F5344CB8AC3E}">
        <p14:creationId xmlns:p14="http://schemas.microsoft.com/office/powerpoint/2010/main" val="1321423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10</a:t>
            </a:fld>
            <a:endParaRPr lang="da-DK"/>
          </a:p>
        </p:txBody>
      </p:sp>
    </p:spTree>
    <p:extLst>
      <p:ext uri="{BB962C8B-B14F-4D97-AF65-F5344CB8AC3E}">
        <p14:creationId xmlns:p14="http://schemas.microsoft.com/office/powerpoint/2010/main" val="3166394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The term concessionality expresses how "soft" financial conditions are, for example, concessional means "below market conditions"
The rationale for the use of concessionality is that the benefits of climate action are undervalued/valued (and not privatized), leading to suboptimal investment decisions, for example, investors do not invest enough in climate action. This is a market failure
Funds generally use concessional financing (below market terms) to facilitate high-impact climate action, which would not otherwise take place. GCF takes risk off the investment. 
They generally seek a minimum concessionality to make an investment viable, without "displaced" the private sector and distorting markets. Investments that are viable or near viable usually obtain a lower/low concessionality.  
Concessionality is normally determined on a case-by-case basis:
Full concessionality (grant), e.g. for technical assistance and capacity building, where there is no return/reflux of such investment
Some concessionality is provided, for example, in the form of lower interest rates, longer repayment periods, first loss, etc. when it is possible that you have positive cash flows and the investment is returned.
No concession for viable investments
</a:t>
            </a:r>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11</a:t>
            </a:fld>
            <a:endParaRPr lang="da-DK"/>
          </a:p>
        </p:txBody>
      </p:sp>
    </p:spTree>
    <p:extLst>
      <p:ext uri="{BB962C8B-B14F-4D97-AF65-F5344CB8AC3E}">
        <p14:creationId xmlns:p14="http://schemas.microsoft.com/office/powerpoint/2010/main" val="103257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12</a:t>
            </a:fld>
            <a:endParaRPr lang="da-DK"/>
          </a:p>
        </p:txBody>
      </p:sp>
    </p:spTree>
    <p:extLst>
      <p:ext uri="{BB962C8B-B14F-4D97-AF65-F5344CB8AC3E}">
        <p14:creationId xmlns:p14="http://schemas.microsoft.com/office/powerpoint/2010/main" val="300404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GCF Definitions: 
Direct co-financing: public/private financial resources flowing through the EA together with GCF funding and in direct causal relationship 
Indirect co-financing: Any public/private funding from third parties flowing to GCF-funded projects with causal links
Leveraged/mobilized/catalyzed financing: It is reasonably assumed to be the result of GCF financing
Sequenced finances: Along with GCF finances, there is no causal relationship
</a:t>
            </a:r>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13</a:t>
            </a:fld>
            <a:endParaRPr lang="da-DK"/>
          </a:p>
        </p:txBody>
      </p:sp>
    </p:spTree>
    <p:extLst>
      <p:ext uri="{BB962C8B-B14F-4D97-AF65-F5344CB8AC3E}">
        <p14:creationId xmlns:p14="http://schemas.microsoft.com/office/powerpoint/2010/main" val="33673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14</a:t>
            </a:fld>
            <a:endParaRPr lang="da-DK"/>
          </a:p>
        </p:txBody>
      </p:sp>
    </p:spTree>
    <p:extLst>
      <p:ext uri="{BB962C8B-B14F-4D97-AF65-F5344CB8AC3E}">
        <p14:creationId xmlns:p14="http://schemas.microsoft.com/office/powerpoint/2010/main" val="97242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t>But they also come at a lower OPEX and thus with higher operational profits to service the debt</a:t>
            </a:r>
          </a:p>
          <a:p>
            <a:pPr defTabSz="914400">
              <a:buFont typeface="Courier New" panose="02070309020205020404" pitchFamily="49" charset="0"/>
              <a:buChar char="o"/>
            </a:pPr>
            <a:r>
              <a:rPr lang="en-US" sz="1200" dirty="0"/>
              <a:t>In projects that have registered for carbon credit (CDM, VCS, Gold Standard and now Article 6), an IRR benchmark is used – but compared to what benchmark?</a:t>
            </a:r>
          </a:p>
          <a:p>
            <a:pPr defTabSz="914400">
              <a:buFont typeface="Courier New" panose="02070309020205020404" pitchFamily="49" charset="0"/>
              <a:buChar char="o"/>
            </a:pPr>
            <a:r>
              <a:rPr lang="en-US" sz="1200" dirty="0"/>
              <a:t>Are e.g. risks – perceived or real – priced into the benchmark?</a:t>
            </a:r>
          </a:p>
          <a:p>
            <a:pPr defTabSz="914400">
              <a:buFont typeface="Courier New" panose="02070309020205020404" pitchFamily="49" charset="0"/>
              <a:buChar char="o"/>
            </a:pPr>
            <a:r>
              <a:rPr lang="en-US" sz="1200" dirty="0"/>
              <a:t>The question is, can you raise say 30% more investment capital for an energy project if the project IRR is the same? </a:t>
            </a:r>
          </a:p>
          <a:p>
            <a:pPr defTabSz="914400">
              <a:buFont typeface="Courier New" panose="02070309020205020404" pitchFamily="49" charset="0"/>
              <a:buChar char="o"/>
            </a:pPr>
            <a:r>
              <a:rPr lang="en-US" sz="1200" dirty="0"/>
              <a:t>Or in other words, can you finance the ‘incremental investment’? </a:t>
            </a:r>
          </a:p>
          <a:p>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15</a:t>
            </a:fld>
            <a:endParaRPr lang="da-DK"/>
          </a:p>
        </p:txBody>
      </p:sp>
    </p:spTree>
    <p:extLst>
      <p:ext uri="{BB962C8B-B14F-4D97-AF65-F5344CB8AC3E}">
        <p14:creationId xmlns:p14="http://schemas.microsoft.com/office/powerpoint/2010/main" val="2394117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16</a:t>
            </a:fld>
            <a:endParaRPr lang="da-DK"/>
          </a:p>
        </p:txBody>
      </p:sp>
    </p:spTree>
    <p:extLst>
      <p:ext uri="{BB962C8B-B14F-4D97-AF65-F5344CB8AC3E}">
        <p14:creationId xmlns:p14="http://schemas.microsoft.com/office/powerpoint/2010/main" val="3079434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17</a:t>
            </a:fld>
            <a:endParaRPr lang="da-DK"/>
          </a:p>
        </p:txBody>
      </p:sp>
    </p:spTree>
    <p:extLst>
      <p:ext uri="{BB962C8B-B14F-4D97-AF65-F5344CB8AC3E}">
        <p14:creationId xmlns:p14="http://schemas.microsoft.com/office/powerpoint/2010/main" val="223013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effectLst/>
                <a:latin typeface="Segoe UI Web (West European)"/>
              </a:rPr>
              <a:t>There are no clear agreed definitions of what climate finance actually is: </a:t>
            </a:r>
          </a:p>
          <a:p>
            <a:r>
              <a:rPr lang="en-GB" dirty="0">
                <a:effectLst/>
                <a:latin typeface="Segoe UI Web (West European)"/>
              </a:rPr>
              <a:t>One way to look at it is to look only at financial flows from developed to developing countries for climate change mitigation and adaptation activities. This interpretation is based on the premise that developed countries have an obligation to help developing countries transform their economies to be less carbon-intensive and more resilient to climate change. </a:t>
            </a:r>
          </a:p>
          <a:p>
            <a:r>
              <a:rPr lang="en-GB" dirty="0">
                <a:effectLst/>
                <a:latin typeface="Segoe UI Web (West European)"/>
              </a:rPr>
              <a:t>Although, this approach does not recognize national efforts in developing countries </a:t>
            </a:r>
          </a:p>
          <a:p>
            <a:endParaRPr lang="en-GB" dirty="0">
              <a:effectLst/>
              <a:latin typeface="Segoe UI Web (West European)"/>
            </a:endParaRPr>
          </a:p>
          <a:p>
            <a:r>
              <a:rPr lang="en-GB" dirty="0">
                <a:effectLst/>
                <a:latin typeface="Segoe UI Web (West European)"/>
              </a:rPr>
              <a:t>We could consider climate finance to be the "Incremental" or "additional" investments beyond a BAU case. Although, it is hard to track incremental support for climate compared to regular ODA, as climate is being mainstreamed into development assistance. If we look at incremental costs of investments, initial higher CAPEX for climate technologies might have lower lifetime costs, so this approach is also challenging. We will come back to the topic of incremental cost when describing the principles of climate finance. </a:t>
            </a:r>
          </a:p>
          <a:p>
            <a:endParaRPr lang="en-GB" dirty="0">
              <a:effectLst/>
              <a:latin typeface="Segoe UI Web (West European)"/>
            </a:endParaRPr>
          </a:p>
          <a:p>
            <a:r>
              <a:rPr lang="en-GB" dirty="0">
                <a:effectLst/>
                <a:latin typeface="Segoe UI Web (West European)"/>
              </a:rPr>
              <a:t>We can also choose to look at all climate-related investments (public and private, national and international). This approach is most commonly used in the context of UNFCCC reporting and analysis by international institutions seeking to map climate finance in the context of global trends towards low-carbon investments. Still, under this approach, it can be hard to differentiate the climate component versus development or other regular finance? </a:t>
            </a:r>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2</a:t>
            </a:fld>
            <a:endParaRPr lang="da-DK"/>
          </a:p>
        </p:txBody>
      </p:sp>
    </p:spTree>
    <p:extLst>
      <p:ext uri="{BB962C8B-B14F-4D97-AF65-F5344CB8AC3E}">
        <p14:creationId xmlns:p14="http://schemas.microsoft.com/office/powerpoint/2010/main" val="260137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Segoe UI Web (West European)"/>
              </a:rPr>
              <a:t>If we look at the existing definitions used in the context of the UNFCCC, climate finance involves all financial flows, public, private, national and international, including those mobilized, that "aim to reduce emissions and enhance GHG sinks and aim to reduce vulnerability, and maintain and increase the resilience of human and ecological systems to the negative impacts of climate change." This includes grants, the smallest part, loans, both on concessional terms and at market rate and capital. The UNFCCC's Biennial Assessment and Overview of Climate Finance Flows shows a total of $803 billion of climate finance flows in 2020. Other analysis arrive at different figures, which highlights the challenge of counting the total flows of climate finance, even when approaching the analysis with the same definition. </a:t>
            </a:r>
          </a:p>
          <a:p>
            <a:pPr algn="l"/>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fld id="{5DFD3028-CED8-4522-9A36-BC8948DDE3D0}" type="slidenum">
              <a:rPr lang="da-DK" smtClean="0"/>
              <a:pPr/>
              <a:t>3</a:t>
            </a:fld>
            <a:endParaRPr lang="da-DK"/>
          </a:p>
        </p:txBody>
      </p:sp>
    </p:spTree>
    <p:extLst>
      <p:ext uri="{BB962C8B-B14F-4D97-AF65-F5344CB8AC3E}">
        <p14:creationId xmlns:p14="http://schemas.microsoft.com/office/powerpoint/2010/main" val="310348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b="0" i="0" dirty="0">
                <a:solidFill>
                  <a:srgbClr val="171717"/>
                </a:solidFill>
                <a:effectLst/>
                <a:latin typeface="Mercury Text G3 A"/>
              </a:rPr>
              <a:t>Climate finance flows have been increasing in recent years, now standing at approximately 653 billion annually (CPI, 2018). A review of global climate finance flows reveals certain tendencies: </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b="0" i="0" dirty="0">
              <a:solidFill>
                <a:srgbClr val="171717"/>
              </a:solidFill>
              <a:effectLst/>
              <a:latin typeface="Mercury Text G3 A"/>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171717"/>
                </a:solidFill>
                <a:effectLst/>
                <a:latin typeface="Mercury Text G3 A"/>
              </a:rPr>
              <a:t>Private investments from project developers, corporations and commercial banks account for by far the major share of climate finance flows (CPI, 2019). This highlights the need for climate interventions to seek to be bankable to be successful in attracting considerable amounts of private finance and emphasizes that it is difficult to mobilize grant-based climate finance. 
Investments in renewable energy (RE) are the largest beneficiary of total climate finance flows. RE used to be the largest beneficiary of public investment, but in recent years it has been outpaced by investments in transport (CPI, 2019). This development illustrates how the decreasing costs of RE have led to a shift in financing from the public to the private domain, and how public investments are mainly directed towards sectors or technologies in need of more risk-willing support to become bankable. 
Adaptation finance is eclipsed by finance for mitigation (CPI, 2019), public sources of finance for adaptation being by far the largest proportion (CPI, 2019). This illustrates that adaptation interventions do not provide many options for 100% bankable investments yet, many cases still being dependent on public and grant financing for implementation. 
Most financing comes from within the country itself, both public and private (CPI, 2019). Therefore, it is important to involve the local stakeholders, finance institutions and corporations as much as possible when designing climate interventions.   
Public funding is a large contributor to investments in energy efficiency, land use and projects with cross-sectoral impacts (CPI, 2019). Domestic, bilateral and multilateral development finance institutions (DFI) account for most public finance, with national DFIs being the largest providers of climate finance among all DFIs (CPI, 2019). This highlights the importance of involving national development banks when considering financing climate interventions. 
Grants only account for a very small proportion of total climate finance. Almost all grants originate from public sources and mostly have public recipients as their beneficiaries. Grants tend to focus on geographies and sectors that are currently underserved by commercial finance (e.g. transport, agriculture, forestry, land use and natural resource management; CPI, 2019).
Debt is the most important financing instrument. Concessional (low-cost) debt almost completely originates from public sources, with DFIs providing the bulk of concessional loans. The second commonest type of instrument is equity, mostly balance-sheet equity, but also equity invested directly in the project itself (CPI, 2019)</a:t>
            </a:r>
            <a:endParaRPr lang="en-GB" b="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4</a:t>
            </a:fld>
            <a:endParaRPr lang="da-DK"/>
          </a:p>
        </p:txBody>
      </p:sp>
    </p:spTree>
    <p:extLst>
      <p:ext uri="{BB962C8B-B14F-4D97-AF65-F5344CB8AC3E}">
        <p14:creationId xmlns:p14="http://schemas.microsoft.com/office/powerpoint/2010/main" val="160712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GB" sz="1200" dirty="0">
                <a:effectLst/>
                <a:latin typeface="Calibri" panose="020F0502020204030204" pitchFamily="34" charset="0"/>
                <a:ea typeface="SimSun" panose="02010600030101010101" pitchFamily="2" charset="-122"/>
                <a:cs typeface="Times New Roman" panose="02020603050405020304" pitchFamily="18" charset="0"/>
              </a:rPr>
              <a:t>Multilateral climate funds and the finance they provide are in many ways what we think about when we talk about climate finance. As showed in the climate finance overview slide earlier, they only represent a small proportion of international climate finance flows, but they are although important providers of finance for climate action that outside of normal market conditions, and they play a crucial role in leveraging additional private finance.</a:t>
            </a:r>
          </a:p>
          <a:p>
            <a:pPr algn="l"/>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p>
            <a:pPr algn="just" fontAlgn="base"/>
            <a:r>
              <a:rPr lang="en-GB" sz="1200" dirty="0">
                <a:effectLst/>
                <a:latin typeface="Calibri" panose="020F0502020204030204" pitchFamily="34" charset="0"/>
                <a:ea typeface="Times New Roman" panose="02020603050405020304" pitchFamily="18" charset="0"/>
              </a:rPr>
              <a:t>The </a:t>
            </a:r>
            <a:r>
              <a:rPr lang="en-GB" sz="1200" u="sng" dirty="0">
                <a:solidFill>
                  <a:srgbClr val="0000FF"/>
                </a:solidFill>
                <a:effectLst/>
                <a:latin typeface="Calibri" panose="020F0502020204030204" pitchFamily="34" charset="0"/>
                <a:ea typeface="Times New Roman" panose="02020603050405020304" pitchFamily="18" charset="0"/>
                <a:hlinkClick r:id="rId3"/>
              </a:rPr>
              <a:t>Global Environment Facility</a:t>
            </a:r>
            <a:r>
              <a:rPr lang="en-GB" sz="1200" dirty="0">
                <a:effectLst/>
                <a:latin typeface="Calibri" panose="020F0502020204030204" pitchFamily="34" charset="0"/>
                <a:ea typeface="Times New Roman" panose="02020603050405020304" pitchFamily="18" charset="0"/>
              </a:rPr>
              <a:t> (GEF), established in 1991, is an operational entity of the financial mechanism of the UNFCCC and the Paris Agreement. The GEF works through accredited Agencies to implement and execute their projects. The GEF also administers the </a:t>
            </a:r>
            <a:r>
              <a:rPr lang="en-GB" sz="1200" u="sng" dirty="0">
                <a:solidFill>
                  <a:srgbClr val="0000FF"/>
                </a:solidFill>
                <a:effectLst/>
                <a:latin typeface="Calibri" panose="020F0502020204030204" pitchFamily="34" charset="0"/>
                <a:ea typeface="Times New Roman" panose="02020603050405020304" pitchFamily="18" charset="0"/>
                <a:hlinkClick r:id="rId4"/>
              </a:rPr>
              <a:t>Least Developed Countries Fund</a:t>
            </a:r>
            <a:r>
              <a:rPr lang="en-GB" sz="1200" dirty="0">
                <a:effectLst/>
                <a:latin typeface="Calibri" panose="020F0502020204030204" pitchFamily="34" charset="0"/>
                <a:ea typeface="Times New Roman" panose="02020603050405020304" pitchFamily="18" charset="0"/>
              </a:rPr>
              <a:t> (LDCF), with emphasis on supporting LDCs and Adaptation Plans of Action (NAPA), and the </a:t>
            </a:r>
            <a:r>
              <a:rPr lang="en-GB" sz="1200" u="sng" dirty="0">
                <a:solidFill>
                  <a:srgbClr val="0000FF"/>
                </a:solidFill>
                <a:effectLst/>
                <a:latin typeface="Calibri" panose="020F0502020204030204" pitchFamily="34" charset="0"/>
                <a:ea typeface="Times New Roman" panose="02020603050405020304" pitchFamily="18" charset="0"/>
                <a:hlinkClick r:id="rId5"/>
              </a:rPr>
              <a:t>Special Climate Change Fund</a:t>
            </a:r>
            <a:r>
              <a:rPr lang="en-GB" sz="1200" dirty="0">
                <a:effectLst/>
                <a:latin typeface="Calibri" panose="020F0502020204030204" pitchFamily="34" charset="0"/>
                <a:ea typeface="Times New Roman" panose="02020603050405020304" pitchFamily="18" charset="0"/>
              </a:rPr>
              <a:t> (SCCF), targeting key sectors for adaptation and technology transfers.</a:t>
            </a:r>
            <a:endParaRPr lang="en-GB" sz="1200" dirty="0">
              <a:effectLst/>
              <a:latin typeface="Times New Roman" panose="02020603050405020304" pitchFamily="18" charset="0"/>
              <a:ea typeface="Times New Roman" panose="02020603050405020304" pitchFamily="18" charset="0"/>
            </a:endParaRPr>
          </a:p>
          <a:p>
            <a:pPr algn="just" fontAlgn="base"/>
            <a:r>
              <a:rPr lang="en-GB" sz="1200" dirty="0">
                <a:effectLst/>
                <a:latin typeface="Segoe UI" panose="020B0502040204020203"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n-GB" sz="1200" dirty="0">
                <a:effectLst/>
                <a:latin typeface="Calibri" panose="020F0502020204030204" pitchFamily="34" charset="0"/>
                <a:ea typeface="SimSun" panose="02010600030101010101" pitchFamily="2" charset="-122"/>
                <a:cs typeface="Calibri" panose="020F0502020204030204" pitchFamily="34" charset="0"/>
              </a:rPr>
              <a:t>The </a:t>
            </a:r>
            <a:r>
              <a:rPr lang="en-GB"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6"/>
              </a:rPr>
              <a:t>Adaptation Fund</a:t>
            </a:r>
            <a:r>
              <a:rPr lang="en-GB" sz="1200" dirty="0">
                <a:effectLst/>
                <a:latin typeface="Calibri" panose="020F0502020204030204" pitchFamily="34" charset="0"/>
                <a:ea typeface="SimSun" panose="02010600030101010101" pitchFamily="2" charset="-122"/>
                <a:cs typeface="Calibri" panose="020F0502020204030204" pitchFamily="34" charset="0"/>
              </a:rPr>
              <a:t> (AF) also serves the Paris Agreement and assists developing countries in building resilience and adapt to climate change. The AF pioneered direct access to climate finance for developing countries through accredited National Implementing Entities.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r>
              <a:rPr lang="en-GB" sz="1200" dirty="0">
                <a:effectLst/>
                <a:latin typeface="Calibri" panose="020F0502020204030204" pitchFamily="34" charset="0"/>
                <a:ea typeface="SimSun" panose="02010600030101010101" pitchFamily="2" charset="-122"/>
                <a:cs typeface="Calibri" panose="020F0502020204030204" pitchFamily="34" charset="0"/>
              </a:rPr>
              <a:t>The </a:t>
            </a:r>
            <a:r>
              <a:rPr lang="en-GB"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7"/>
              </a:rPr>
              <a:t>Green Climate Fund</a:t>
            </a:r>
            <a:r>
              <a:rPr lang="en-GB" sz="1200" dirty="0">
                <a:effectLst/>
                <a:latin typeface="Calibri" panose="020F0502020204030204" pitchFamily="34" charset="0"/>
                <a:ea typeface="SimSun" panose="02010600030101010101" pitchFamily="2" charset="-122"/>
                <a:cs typeface="Calibri" panose="020F0502020204030204" pitchFamily="34" charset="0"/>
              </a:rPr>
              <a:t> (GCF) is also an entity of the Financial Mechanism of the UNFCCC and the Paris Agreement, and has just become the largest contributor of climate finance to developing countries. It implements projects through </a:t>
            </a:r>
            <a:r>
              <a:rPr lang="en-US" sz="1200" dirty="0">
                <a:effectLst/>
                <a:latin typeface="Calibri" panose="020F0502020204030204" pitchFamily="34" charset="0"/>
                <a:ea typeface="SimSun" panose="02010600030101010101" pitchFamily="2" charset="-122"/>
                <a:cs typeface="Times New Roman" panose="02020603050405020304" pitchFamily="18" charset="0"/>
              </a:rPr>
              <a:t>private or public, non-governmental, sub-national, national, regional or international</a:t>
            </a:r>
            <a:r>
              <a:rPr lang="en-US" sz="1200" dirty="0">
                <a:effectLst/>
                <a:latin typeface="Calibri" panose="020F0502020204030204" pitchFamily="34" charset="0"/>
                <a:ea typeface="SimSun" panose="02010600030101010101" pitchFamily="2" charset="-122"/>
                <a:cs typeface="Calibri" panose="020F0502020204030204" pitchFamily="34" charset="0"/>
              </a:rPr>
              <a:t> accredited </a:t>
            </a:r>
            <a:r>
              <a:rPr lang="en-GB" sz="1200" dirty="0">
                <a:effectLst/>
                <a:latin typeface="Calibri" panose="020F0502020204030204" pitchFamily="34" charset="0"/>
                <a:ea typeface="SimSun" panose="02010600030101010101" pitchFamily="2" charset="-122"/>
                <a:cs typeface="Calibri" panose="020F0502020204030204" pitchFamily="34" charset="0"/>
              </a:rPr>
              <a:t>entities. </a:t>
            </a:r>
          </a:p>
          <a:p>
            <a:pPr algn="just">
              <a:lnSpc>
                <a:spcPct val="115000"/>
              </a:lnSpc>
              <a:spcAft>
                <a:spcPts val="1000"/>
              </a:spcAft>
            </a:pPr>
            <a:endParaRPr lang="en-GB" sz="1200" dirty="0">
              <a:effectLst/>
              <a:latin typeface="Calibri" panose="020F0502020204030204" pitchFamily="34" charset="0"/>
              <a:ea typeface="SimSun" panose="02010600030101010101" pitchFamily="2" charset="-122"/>
              <a:cs typeface="Calibri" panose="020F0502020204030204" pitchFamily="34" charset="0"/>
            </a:endParaRPr>
          </a:p>
          <a:p>
            <a:pPr algn="just">
              <a:lnSpc>
                <a:spcPct val="115000"/>
              </a:lnSpc>
              <a:spcAft>
                <a:spcPts val="1000"/>
              </a:spcAft>
            </a:pPr>
            <a:r>
              <a:rPr lang="en-GB" sz="1200" dirty="0">
                <a:effectLst/>
                <a:latin typeface="Calibri" panose="020F0502020204030204" pitchFamily="34" charset="0"/>
                <a:ea typeface="SimSun" panose="02010600030101010101" pitchFamily="2" charset="-122"/>
                <a:cs typeface="Calibri" panose="020F0502020204030204" pitchFamily="34" charset="0"/>
              </a:rPr>
              <a:t>Ideally, the actions identified in the Technology Action Plans should be the basis of project proposals that are intended to be financed from the funds.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endParaRPr lang="en-GB"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8"/>
            </a:endParaRPr>
          </a:p>
          <a:p>
            <a:pPr algn="just">
              <a:lnSpc>
                <a:spcPct val="115000"/>
              </a:lnSpc>
              <a:spcAft>
                <a:spcPts val="1000"/>
              </a:spcAft>
            </a:pPr>
            <a:r>
              <a:rPr lang="en-GB"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8"/>
              </a:rPr>
              <a:t>There are also other dedicated climate funds, like the Climate Investment Funds</a:t>
            </a:r>
            <a:r>
              <a:rPr lang="en-GB" sz="1200" dirty="0">
                <a:effectLst/>
                <a:latin typeface="Calibri" panose="020F0502020204030204" pitchFamily="34" charset="0"/>
                <a:ea typeface="SimSun" panose="02010600030101010101" pitchFamily="2" charset="-122"/>
                <a:cs typeface="Calibri" panose="020F0502020204030204" pitchFamily="34" charset="0"/>
              </a:rPr>
              <a:t> (CIFs) which are managed by the World Bank, and operate through the regional development banks, including the African Development Bank (AfDB), the Asian Development Bank (ADB), the European Bank for Reconstruction and Development (EBRD) and the Inter-American Development Bank (IDB) (CFU, 2019). </a:t>
            </a:r>
          </a:p>
          <a:p>
            <a:pPr algn="just">
              <a:lnSpc>
                <a:spcPct val="115000"/>
              </a:lnSpc>
              <a:spcAft>
                <a:spcPts val="1000"/>
              </a:spcAft>
            </a:pP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r>
              <a:rPr lang="en-GB" sz="1200" dirty="0">
                <a:effectLst/>
                <a:latin typeface="Calibri" panose="020F0502020204030204" pitchFamily="34" charset="0"/>
                <a:ea typeface="SimSun" panose="02010600030101010101" pitchFamily="2" charset="-122"/>
                <a:cs typeface="Calibri" panose="020F0502020204030204" pitchFamily="34" charset="0"/>
              </a:rPr>
              <a:t>The Climate Investment Funds include the Clean Technology Fund (CTF) and the Strategic Climate Fund (SCF). The Strategic Climate Fund (SCF) is again composed of three different programmes with a specific focus: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15000"/>
              </a:lnSpc>
              <a:spcAft>
                <a:spcPts val="1000"/>
              </a:spcAft>
              <a:buFont typeface="+mj-lt"/>
              <a:buAutoNum type="arabicPeriod"/>
            </a:pPr>
            <a:r>
              <a:rPr lang="en-GB" sz="1200" dirty="0">
                <a:effectLst/>
                <a:latin typeface="Calibri" panose="020F0502020204030204" pitchFamily="34" charset="0"/>
                <a:ea typeface="SimSun" panose="02010600030101010101" pitchFamily="2" charset="-122"/>
                <a:cs typeface="Calibri" panose="020F0502020204030204" pitchFamily="34" charset="0"/>
              </a:rPr>
              <a:t>the Pilot Program for Climate Resilience (PPCR), provides grant finance (up to 1.5m USD) to prepare countries’ Strategic Programs for Climate Resilience, and grants and loans to cover costs associated with mainstreaming climate resilience into investments.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15000"/>
              </a:lnSpc>
              <a:spcAft>
                <a:spcPts val="1000"/>
              </a:spcAft>
              <a:buFont typeface="+mj-lt"/>
              <a:buAutoNum type="arabicPeriod"/>
            </a:pPr>
            <a:r>
              <a:rPr lang="en-GB" sz="1200" dirty="0">
                <a:effectLst/>
                <a:latin typeface="Calibri" panose="020F0502020204030204" pitchFamily="34" charset="0"/>
                <a:ea typeface="SimSun" panose="02010600030101010101" pitchFamily="2" charset="-122"/>
                <a:cs typeface="Calibri" panose="020F0502020204030204" pitchFamily="34" charset="0"/>
              </a:rPr>
              <a:t>The Forest Investment Program (FIP) supports countries’ REDD efforts and promote sustainable forest management through </a:t>
            </a:r>
            <a:r>
              <a:rPr lang="en-GB" sz="1200" dirty="0">
                <a:effectLst/>
                <a:latin typeface="Calibri" panose="020F0502020204030204" pitchFamily="34" charset="0"/>
                <a:ea typeface="SimSun" panose="02010600030101010101" pitchFamily="2" charset="-122"/>
                <a:cs typeface="Times New Roman" panose="02020603050405020304" pitchFamily="18" charset="0"/>
              </a:rPr>
              <a:t>grants, concessional loans, guarantees, or equity.</a:t>
            </a:r>
          </a:p>
          <a:p>
            <a:pPr marL="342900" lvl="0" indent="-342900" algn="just">
              <a:lnSpc>
                <a:spcPct val="115000"/>
              </a:lnSpc>
              <a:spcAft>
                <a:spcPts val="1000"/>
              </a:spcAft>
              <a:buFont typeface="+mj-lt"/>
              <a:buAutoNum type="arabicPeriod"/>
            </a:pPr>
            <a:r>
              <a:rPr lang="en-GB" sz="1200" dirty="0">
                <a:effectLst/>
                <a:latin typeface="Calibri" panose="020F0502020204030204" pitchFamily="34" charset="0"/>
                <a:ea typeface="SimSun" panose="02010600030101010101" pitchFamily="2" charset="-122"/>
              </a:rPr>
              <a:t>The Scaling-Up Renewable Energy Program for Low Income Countries (SREP)</a:t>
            </a:r>
            <a:r>
              <a:rPr lang="en-GB" sz="1200" dirty="0">
                <a:effectLst/>
                <a:latin typeface="Calibri" panose="020F0502020204030204" pitchFamily="34" charset="0"/>
                <a:ea typeface="SimSun" panose="02010600030101010101" pitchFamily="2" charset="-122"/>
                <a:cs typeface="Times New Roman" panose="02020603050405020304" pitchFamily="18" charset="0"/>
              </a:rPr>
              <a:t> f</a:t>
            </a:r>
            <a:r>
              <a:rPr lang="en-GB" sz="1200" dirty="0">
                <a:effectLst/>
                <a:latin typeface="Calibri" panose="020F0502020204030204" pitchFamily="34" charset="0"/>
                <a:ea typeface="SimSun" panose="02010600030101010101" pitchFamily="2" charset="-122"/>
              </a:rPr>
              <a:t>inances renewable energy initiatives through </a:t>
            </a:r>
            <a:r>
              <a:rPr lang="en-GB" sz="1200" dirty="0">
                <a:effectLst/>
                <a:latin typeface="Calibri" panose="020F0502020204030204" pitchFamily="34" charset="0"/>
                <a:ea typeface="SimSun" panose="02010600030101010101" pitchFamily="2" charset="-122"/>
                <a:cs typeface="Times New Roman" panose="02020603050405020304" pitchFamily="18" charset="0"/>
              </a:rPr>
              <a:t>grants and other concessional financial instruments. </a:t>
            </a:r>
          </a:p>
          <a:p>
            <a:pPr marL="342900" lvl="0" indent="-342900" algn="just">
              <a:lnSpc>
                <a:spcPct val="115000"/>
              </a:lnSpc>
              <a:spcAft>
                <a:spcPts val="1000"/>
              </a:spcAft>
              <a:buFont typeface="+mj-lt"/>
              <a:buAutoNum type="arabicPeriod"/>
            </a:pP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lgn="just">
              <a:lnSpc>
                <a:spcPct val="115000"/>
              </a:lnSpc>
              <a:spcAft>
                <a:spcPts val="1000"/>
              </a:spcAft>
              <a:buFont typeface="+mj-lt"/>
              <a:buNone/>
            </a:pPr>
            <a:r>
              <a:rPr lang="en-GB" sz="1200" dirty="0">
                <a:effectLst/>
                <a:latin typeface="Calibri" panose="020F0502020204030204" pitchFamily="34" charset="0"/>
                <a:ea typeface="SimSun" panose="02010600030101010101" pitchFamily="2" charset="-122"/>
                <a:cs typeface="Times New Roman" panose="02020603050405020304" pitchFamily="18" charset="0"/>
              </a:rPr>
              <a:t>So as you can see, there are multiple climate funds with different scopes and access modalities. It is therefore important to scout for appropriate support providers and financiers early in the process in order to identify a good match in terms of scope and probability of accessing finance, and match the concept note or proposal to the specific fund. </a:t>
            </a:r>
          </a:p>
          <a:p>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5</a:t>
            </a:fld>
            <a:endParaRPr lang="da-DK"/>
          </a:p>
        </p:txBody>
      </p:sp>
    </p:spTree>
    <p:extLst>
      <p:ext uri="{BB962C8B-B14F-4D97-AF65-F5344CB8AC3E}">
        <p14:creationId xmlns:p14="http://schemas.microsoft.com/office/powerpoint/2010/main" val="36556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sz="1200" dirty="0">
                <a:effectLst/>
                <a:latin typeface="Calibri" panose="020F0502020204030204" pitchFamily="34" charset="0"/>
                <a:ea typeface="SimSun" panose="02010600030101010101" pitchFamily="2" charset="-122"/>
                <a:cs typeface="Times New Roman" panose="02020603050405020304" pitchFamily="18" charset="0"/>
              </a:rPr>
              <a:t>We will get back to the financial instruments later in the presentation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fld id="{5DFD3028-CED8-4522-9A36-BC8948DDE3D0}" type="slidenum">
              <a:rPr lang="da-DK" smtClean="0"/>
              <a:pPr/>
              <a:t>6</a:t>
            </a:fld>
            <a:endParaRPr lang="da-DK"/>
          </a:p>
        </p:txBody>
      </p:sp>
    </p:spTree>
    <p:extLst>
      <p:ext uri="{BB962C8B-B14F-4D97-AF65-F5344CB8AC3E}">
        <p14:creationId xmlns:p14="http://schemas.microsoft.com/office/powerpoint/2010/main" val="39588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b="1" i="0" u="none" strike="noStrike" baseline="0" dirty="0">
                <a:solidFill>
                  <a:srgbClr val="FFFFFF"/>
                </a:solidFill>
                <a:latin typeface="Bell Gothic Std Black"/>
              </a:rPr>
              <a:t>Implementing Agencies and Institutions</a:t>
            </a:r>
            <a:r>
              <a:rPr lang="en-GB" sz="1200" b="0" i="0" u="none" strike="noStrike" baseline="0" dirty="0">
                <a:solidFill>
                  <a:srgbClr val="FFFFFF"/>
                </a:solidFill>
                <a:latin typeface="Bell Gothic Std Black"/>
              </a:rPr>
              <a:t>	</a:t>
            </a:r>
          </a:p>
          <a:p>
            <a:r>
              <a:rPr lang="en-GB" sz="1200" b="0" i="0" u="none" strike="noStrike" baseline="0" dirty="0">
                <a:solidFill>
                  <a:srgbClr val="385E6E"/>
                </a:solidFill>
                <a:latin typeface="BellGothic BT"/>
              </a:rPr>
              <a:t>AfDB	African Development Bank	</a:t>
            </a:r>
          </a:p>
          <a:p>
            <a:r>
              <a:rPr lang="fr-FR" sz="1200" b="0" i="0" u="none" strike="noStrike" baseline="0" dirty="0">
                <a:solidFill>
                  <a:srgbClr val="385E6E"/>
                </a:solidFill>
                <a:latin typeface="BellGothic BT"/>
              </a:rPr>
              <a:t>AFD	Agence Française de Développement (French </a:t>
            </a:r>
            <a:r>
              <a:rPr lang="fr-FR" sz="1200" b="0" i="0" u="none" strike="noStrike" baseline="0" dirty="0" err="1">
                <a:solidFill>
                  <a:srgbClr val="385E6E"/>
                </a:solidFill>
                <a:latin typeface="BellGothic BT"/>
              </a:rPr>
              <a:t>development</a:t>
            </a:r>
            <a:r>
              <a:rPr lang="fr-FR" sz="1200" b="0" i="0" u="none" strike="noStrike" baseline="0" dirty="0">
                <a:solidFill>
                  <a:srgbClr val="385E6E"/>
                </a:solidFill>
                <a:latin typeface="BellGothic BT"/>
              </a:rPr>
              <a:t> </a:t>
            </a:r>
            <a:r>
              <a:rPr lang="fr-FR" sz="1200" b="0" i="0" u="none" strike="noStrike" baseline="0" dirty="0" err="1">
                <a:solidFill>
                  <a:srgbClr val="385E6E"/>
                </a:solidFill>
                <a:latin typeface="BellGothic BT"/>
              </a:rPr>
              <a:t>agency</a:t>
            </a:r>
            <a:r>
              <a:rPr lang="fr-FR" sz="1200" b="0" i="0" u="none" strike="noStrike" baseline="0" dirty="0">
                <a:solidFill>
                  <a:srgbClr val="385E6E"/>
                </a:solidFill>
                <a:latin typeface="BellGothic BT"/>
              </a:rPr>
              <a:t>)	</a:t>
            </a:r>
          </a:p>
          <a:p>
            <a:r>
              <a:rPr lang="en-GB" sz="1200" b="0" i="0" u="none" strike="noStrike" baseline="0" dirty="0">
                <a:solidFill>
                  <a:srgbClr val="385E6E"/>
                </a:solidFill>
                <a:latin typeface="BellGothic BT"/>
              </a:rPr>
              <a:t>ADB	Asian Development Bank	</a:t>
            </a:r>
          </a:p>
          <a:p>
            <a:r>
              <a:rPr lang="en-GB" sz="1200" b="0" i="0" u="none" strike="noStrike" baseline="0" dirty="0">
                <a:solidFill>
                  <a:srgbClr val="385E6E"/>
                </a:solidFill>
                <a:latin typeface="BellGothic BT"/>
              </a:rPr>
              <a:t>BEIS 	Department for Business, Energy &amp; Industrial Strategy (UK)	</a:t>
            </a:r>
          </a:p>
          <a:p>
            <a:r>
              <a:rPr lang="de-DE" sz="1200" b="0" i="0" u="none" strike="noStrike" baseline="0" dirty="0">
                <a:solidFill>
                  <a:srgbClr val="385E6E"/>
                </a:solidFill>
                <a:latin typeface="BellGothic BT"/>
              </a:rPr>
              <a:t>BMZ	Bundesministerium für Wirtschaftliche Zusammenarbeit und Entwicklung (federal ministry of economic cooperation and development, Germany)	</a:t>
            </a:r>
          </a:p>
          <a:p>
            <a:r>
              <a:rPr lang="en-GB" sz="1200" b="0" i="0" u="none" strike="noStrike" baseline="0" dirty="0">
                <a:solidFill>
                  <a:srgbClr val="385E6E"/>
                </a:solidFill>
                <a:latin typeface="BellGothic BT"/>
              </a:rPr>
              <a:t>CIDA	Canadian International Development Agency	</a:t>
            </a:r>
          </a:p>
          <a:p>
            <a:r>
              <a:rPr lang="en-GB" sz="1200" b="0" i="0" u="none" strike="noStrike" baseline="0" dirty="0">
                <a:solidFill>
                  <a:srgbClr val="385E6E"/>
                </a:solidFill>
                <a:latin typeface="BellGothic BT"/>
              </a:rPr>
              <a:t>DEFRA	Department for Environment, Food and Rural Affairs (UK)	</a:t>
            </a:r>
          </a:p>
          <a:p>
            <a:r>
              <a:rPr lang="en-GB" sz="1200" b="0" i="0" u="none" strike="noStrike" baseline="0" dirty="0">
                <a:solidFill>
                  <a:srgbClr val="385E6E"/>
                </a:solidFill>
                <a:latin typeface="BellGothic BT"/>
              </a:rPr>
              <a:t>DFAT	Department of Foreign Affairs and Trade (Australia)	</a:t>
            </a:r>
          </a:p>
          <a:p>
            <a:r>
              <a:rPr lang="en-GB" sz="1200" b="0" i="0" u="none" strike="noStrike" baseline="0" dirty="0">
                <a:solidFill>
                  <a:srgbClr val="385E6E"/>
                </a:solidFill>
                <a:latin typeface="BellGothic BT"/>
              </a:rPr>
              <a:t>DFC	United States International Development Finance Corporation	</a:t>
            </a:r>
          </a:p>
          <a:p>
            <a:r>
              <a:rPr lang="en-GB" sz="1200" b="0" i="0" u="none" strike="noStrike" baseline="0" dirty="0">
                <a:solidFill>
                  <a:srgbClr val="385E6E"/>
                </a:solidFill>
                <a:latin typeface="BellGothic BT"/>
              </a:rPr>
              <a:t>DFID	Department for International Development (UK)	</a:t>
            </a:r>
          </a:p>
          <a:p>
            <a:r>
              <a:rPr lang="en-GB" sz="1200" b="0" i="0" u="none" strike="noStrike" baseline="0" dirty="0">
                <a:solidFill>
                  <a:srgbClr val="385E6E"/>
                </a:solidFill>
                <a:latin typeface="BellGothic BT"/>
              </a:rPr>
              <a:t>EBRD	European Bank for Reconstruction and Development	</a:t>
            </a:r>
          </a:p>
          <a:p>
            <a:r>
              <a:rPr lang="en-GB" sz="1200" b="0" i="0" u="none" strike="noStrike" baseline="0" dirty="0">
                <a:solidFill>
                  <a:srgbClr val="385E6E"/>
                </a:solidFill>
                <a:latin typeface="BellGothic BT"/>
              </a:rPr>
              <a:t>EIB	European Investment Bank	</a:t>
            </a:r>
          </a:p>
          <a:p>
            <a:r>
              <a:rPr lang="en-GB" sz="1200" b="0" i="0" u="none" strike="noStrike" baseline="0" dirty="0">
                <a:solidFill>
                  <a:srgbClr val="385E6E"/>
                </a:solidFill>
                <a:latin typeface="BellGothic BT"/>
              </a:rPr>
              <a:t>Ex-Im	Export-Import Bank of the United States	</a:t>
            </a:r>
          </a:p>
          <a:p>
            <a:r>
              <a:rPr lang="en-GB" sz="1200" b="0" i="0" u="none" strike="noStrike" baseline="0" dirty="0">
                <a:solidFill>
                  <a:srgbClr val="385E6E"/>
                </a:solidFill>
                <a:latin typeface="BellGothic BT"/>
              </a:rPr>
              <a:t>FAO	Food and Agriculture Organization of the United Nations	</a:t>
            </a:r>
          </a:p>
          <a:p>
            <a:r>
              <a:rPr lang="fr-FR" sz="1200" b="0" i="0" u="none" strike="noStrike" baseline="0" dirty="0">
                <a:solidFill>
                  <a:srgbClr val="385E6E"/>
                </a:solidFill>
                <a:latin typeface="BellGothic BT"/>
              </a:rPr>
              <a:t>FFEM	Fonds Français pour l'Environnement Mondial (French global </a:t>
            </a:r>
            <a:r>
              <a:rPr lang="fr-FR" sz="1200" b="0" i="0" u="none" strike="noStrike" baseline="0" dirty="0" err="1">
                <a:solidFill>
                  <a:srgbClr val="385E6E"/>
                </a:solidFill>
                <a:latin typeface="BellGothic BT"/>
              </a:rPr>
              <a:t>environment</a:t>
            </a:r>
            <a:r>
              <a:rPr lang="fr-FR" sz="1200" b="0" i="0" u="none" strike="noStrike" baseline="0" dirty="0">
                <a:solidFill>
                  <a:srgbClr val="385E6E"/>
                </a:solidFill>
                <a:latin typeface="BellGothic BT"/>
              </a:rPr>
              <a:t> </a:t>
            </a:r>
            <a:r>
              <a:rPr lang="fr-FR" sz="1200" b="0" i="0" u="none" strike="noStrike" baseline="0" dirty="0" err="1">
                <a:solidFill>
                  <a:srgbClr val="385E6E"/>
                </a:solidFill>
                <a:latin typeface="BellGothic BT"/>
              </a:rPr>
              <a:t>facility</a:t>
            </a:r>
            <a:r>
              <a:rPr lang="fr-FR" sz="1200" b="0" i="0" u="none" strike="noStrike" baseline="0" dirty="0">
                <a:solidFill>
                  <a:srgbClr val="385E6E"/>
                </a:solidFill>
                <a:latin typeface="BellGothic BT"/>
              </a:rPr>
              <a:t>)	</a:t>
            </a:r>
          </a:p>
          <a:p>
            <a:r>
              <a:rPr lang="de-DE" sz="1200" b="0" i="0" u="none" strike="noStrike" baseline="0" dirty="0">
                <a:solidFill>
                  <a:srgbClr val="385E6E"/>
                </a:solidFill>
                <a:latin typeface="BellGothic BT"/>
              </a:rPr>
              <a:t>GIZ	Deutsche Gesellschaft für Internationale Zusammenarbeit GmbH (German technical cooperation)	</a:t>
            </a:r>
          </a:p>
          <a:p>
            <a:r>
              <a:rPr lang="en-GB" sz="1200" b="0" i="0" u="none" strike="noStrike" baseline="0" dirty="0">
                <a:solidFill>
                  <a:srgbClr val="385E6E"/>
                </a:solidFill>
                <a:latin typeface="BellGothic BT"/>
              </a:rPr>
              <a:t>IDB 	Inter-American Development Bank	</a:t>
            </a:r>
          </a:p>
          <a:p>
            <a:r>
              <a:rPr lang="en-GB" sz="1200" b="0" i="0" u="none" strike="noStrike" baseline="0" dirty="0">
                <a:solidFill>
                  <a:srgbClr val="385E6E"/>
                </a:solidFill>
                <a:latin typeface="BellGothic BT"/>
              </a:rPr>
              <a:t>IFAD	International Fund for Agricultural Development	</a:t>
            </a:r>
          </a:p>
          <a:p>
            <a:r>
              <a:rPr lang="en-GB" sz="1200" b="0" i="0" u="none" strike="noStrike" baseline="0" dirty="0">
                <a:solidFill>
                  <a:srgbClr val="385E6E"/>
                </a:solidFill>
                <a:latin typeface="BellGothic BT"/>
              </a:rPr>
              <a:t>JBIC	Japan Bank of International Cooperation	</a:t>
            </a:r>
          </a:p>
          <a:p>
            <a:r>
              <a:rPr lang="en-GB" sz="1200" b="0" i="0" u="none" strike="noStrike" baseline="0" dirty="0">
                <a:solidFill>
                  <a:srgbClr val="385E6E"/>
                </a:solidFill>
                <a:latin typeface="BellGothic BT"/>
              </a:rPr>
              <a:t>JICA	Japan International Cooperation Agency 	</a:t>
            </a:r>
          </a:p>
          <a:p>
            <a:r>
              <a:rPr lang="de-DE" sz="1200" b="0" i="0" u="none" strike="noStrike" baseline="0" dirty="0">
                <a:solidFill>
                  <a:srgbClr val="385E6E"/>
                </a:solidFill>
                <a:latin typeface="BellGothic BT"/>
              </a:rPr>
              <a:t>KfW	Kreditanstalt für Wiederaufbau (German development bank)	</a:t>
            </a:r>
          </a:p>
          <a:p>
            <a:r>
              <a:rPr lang="fr-FR" sz="1200" b="0" i="0" u="none" strike="noStrike" baseline="0" dirty="0">
                <a:solidFill>
                  <a:srgbClr val="385E6E"/>
                </a:solidFill>
                <a:latin typeface="BellGothic BT"/>
              </a:rPr>
              <a:t>MIES	Mission Interministérielle de l’Effet de Serre (inter-</a:t>
            </a:r>
            <a:r>
              <a:rPr lang="fr-FR" sz="1200" b="0" i="0" u="none" strike="noStrike" baseline="0" dirty="0" err="1">
                <a:solidFill>
                  <a:srgbClr val="385E6E"/>
                </a:solidFill>
                <a:latin typeface="BellGothic BT"/>
              </a:rPr>
              <a:t>ministerial</a:t>
            </a:r>
            <a:r>
              <a:rPr lang="fr-FR" sz="1200" b="0" i="0" u="none" strike="noStrike" baseline="0" dirty="0">
                <a:solidFill>
                  <a:srgbClr val="385E6E"/>
                </a:solidFill>
                <a:latin typeface="BellGothic BT"/>
              </a:rPr>
              <a:t> taskforce on </a:t>
            </a:r>
            <a:r>
              <a:rPr lang="fr-FR" sz="1200" b="0" i="0" u="none" strike="noStrike" baseline="0" dirty="0" err="1">
                <a:solidFill>
                  <a:srgbClr val="385E6E"/>
                </a:solidFill>
                <a:latin typeface="BellGothic BT"/>
              </a:rPr>
              <a:t>climate</a:t>
            </a:r>
            <a:r>
              <a:rPr lang="fr-FR" sz="1200" b="0" i="0" u="none" strike="noStrike" baseline="0" dirty="0">
                <a:solidFill>
                  <a:srgbClr val="385E6E"/>
                </a:solidFill>
                <a:latin typeface="BellGothic BT"/>
              </a:rPr>
              <a:t> change, France)	</a:t>
            </a:r>
          </a:p>
          <a:p>
            <a:r>
              <a:rPr lang="en-GB" sz="1200" b="0" i="0" u="none" strike="noStrike" baseline="0" dirty="0">
                <a:solidFill>
                  <a:srgbClr val="385E6E"/>
                </a:solidFill>
                <a:latin typeface="BellGothic BT"/>
              </a:rPr>
              <a:t>MOFA	Ministry of Foreign Affairs (Japan)	</a:t>
            </a:r>
          </a:p>
          <a:p>
            <a:r>
              <a:rPr lang="en-GB" sz="1200" b="0" i="0" u="none" strike="noStrike" baseline="0" dirty="0">
                <a:solidFill>
                  <a:srgbClr val="385E6E"/>
                </a:solidFill>
                <a:latin typeface="BellGothic BT"/>
              </a:rPr>
              <a:t>NMFA 	Norwegian Ministry of Foreign Affairs	</a:t>
            </a:r>
          </a:p>
          <a:p>
            <a:r>
              <a:rPr lang="en-GB" sz="1200" b="0" i="0" u="none" strike="noStrike" baseline="0" dirty="0">
                <a:solidFill>
                  <a:srgbClr val="385E6E"/>
                </a:solidFill>
                <a:latin typeface="BellGothic BT"/>
              </a:rPr>
              <a:t>NORAD	Norwegian Agency for Development Cooperation	</a:t>
            </a:r>
          </a:p>
          <a:p>
            <a:r>
              <a:rPr lang="en-GB" sz="1200" b="0" i="0" u="none" strike="noStrike" baseline="0" dirty="0">
                <a:solidFill>
                  <a:srgbClr val="385E6E"/>
                </a:solidFill>
                <a:latin typeface="BellGothic BT"/>
              </a:rPr>
              <a:t>UNDP	United Nations Development Programme	</a:t>
            </a:r>
          </a:p>
          <a:p>
            <a:r>
              <a:rPr lang="fr-FR" sz="1200" b="0" i="0" u="none" strike="noStrike" baseline="0" dirty="0">
                <a:solidFill>
                  <a:srgbClr val="385E6E"/>
                </a:solidFill>
                <a:latin typeface="BellGothic BT"/>
              </a:rPr>
              <a:t>UNEP	United Nations </a:t>
            </a:r>
            <a:r>
              <a:rPr lang="fr-FR" sz="1200" b="0" i="0" u="none" strike="noStrike" baseline="0" dirty="0" err="1">
                <a:solidFill>
                  <a:srgbClr val="385E6E"/>
                </a:solidFill>
                <a:latin typeface="BellGothic BT"/>
              </a:rPr>
              <a:t>Environment</a:t>
            </a:r>
            <a:r>
              <a:rPr lang="fr-FR" sz="1200" b="0" i="0" u="none" strike="noStrike" baseline="0" dirty="0">
                <a:solidFill>
                  <a:srgbClr val="385E6E"/>
                </a:solidFill>
                <a:latin typeface="BellGothic BT"/>
              </a:rPr>
              <a:t> Programme	</a:t>
            </a:r>
          </a:p>
          <a:p>
            <a:r>
              <a:rPr lang="en-GB" sz="1200" b="0" i="0" u="none" strike="noStrike" baseline="0" dirty="0">
                <a:solidFill>
                  <a:srgbClr val="385E6E"/>
                </a:solidFill>
                <a:latin typeface="BellGothic BT"/>
              </a:rPr>
              <a:t>USAID	United States Agency for International Development	</a:t>
            </a:r>
          </a:p>
          <a:p>
            <a:r>
              <a:rPr lang="en-GB" sz="1200" b="0" i="0" u="none" strike="noStrike" baseline="0" dirty="0">
                <a:solidFill>
                  <a:srgbClr val="385E6E"/>
                </a:solidFill>
                <a:latin typeface="BellGothic BT"/>
              </a:rPr>
              <a:t>WB	World Bank	</a:t>
            </a:r>
          </a:p>
          <a:p>
            <a:r>
              <a:rPr lang="en-GB" sz="1200" b="1" i="0" u="none" strike="noStrike" baseline="0" dirty="0">
                <a:solidFill>
                  <a:srgbClr val="FFFFFF"/>
                </a:solidFill>
                <a:latin typeface="Bell Gothic Std Black"/>
              </a:rPr>
              <a:t>Multilateral Funds and Initiatives</a:t>
            </a:r>
            <a:r>
              <a:rPr lang="en-GB" sz="1200" b="0" i="0" u="none" strike="noStrike" baseline="0" dirty="0">
                <a:solidFill>
                  <a:srgbClr val="FFFFFF"/>
                </a:solidFill>
                <a:latin typeface="Bell Gothic Std Black"/>
              </a:rPr>
              <a:t>	</a:t>
            </a:r>
          </a:p>
          <a:p>
            <a:r>
              <a:rPr lang="en-GB" sz="1200" b="0" i="0" u="none" strike="noStrike" baseline="0" dirty="0">
                <a:solidFill>
                  <a:srgbClr val="385E6E"/>
                </a:solidFill>
                <a:latin typeface="BellGothic BT"/>
              </a:rPr>
              <a:t>AF	Adaptation Fund (GEF acts as secretariat and WB as trustee)	</a:t>
            </a:r>
          </a:p>
          <a:p>
            <a:r>
              <a:rPr lang="en-GB" sz="1200" b="0" i="0" u="none" strike="noStrike" baseline="0" dirty="0">
                <a:solidFill>
                  <a:srgbClr val="385E6E"/>
                </a:solidFill>
                <a:latin typeface="BellGothic BT"/>
              </a:rPr>
              <a:t>ACCF	Africa Climate Change Fund	</a:t>
            </a:r>
          </a:p>
          <a:p>
            <a:r>
              <a:rPr lang="en-GB" sz="1200" b="0" i="0" u="none" strike="noStrike" baseline="0" dirty="0">
                <a:solidFill>
                  <a:srgbClr val="385E6E"/>
                </a:solidFill>
                <a:latin typeface="BellGothic BT"/>
              </a:rPr>
              <a:t>AREI	African Renewable Energy Initiative	</a:t>
            </a:r>
          </a:p>
          <a:p>
            <a:r>
              <a:rPr lang="en-GB" sz="1200" b="0" i="0" u="none" strike="noStrike" baseline="0" dirty="0">
                <a:solidFill>
                  <a:srgbClr val="385E6E"/>
                </a:solidFill>
                <a:latin typeface="BellGothic BT"/>
              </a:rPr>
              <a:t>ASAP	Adaptation for Smallholder Agriculture Programme	</a:t>
            </a:r>
          </a:p>
          <a:p>
            <a:r>
              <a:rPr lang="en-GB" sz="1200" b="0" i="0" u="none" strike="noStrike" baseline="0" dirty="0">
                <a:solidFill>
                  <a:srgbClr val="385E6E"/>
                </a:solidFill>
                <a:latin typeface="BellGothic BT"/>
              </a:rPr>
              <a:t>CAFI	Central African Forest Initiative	</a:t>
            </a:r>
          </a:p>
          <a:p>
            <a:r>
              <a:rPr lang="en-GB" sz="1200" b="0" i="0" u="none" strike="noStrike" baseline="0" dirty="0">
                <a:solidFill>
                  <a:srgbClr val="385E6E"/>
                </a:solidFill>
                <a:latin typeface="BellGothic BT"/>
              </a:rPr>
              <a:t>CBFF	Congo Basin Forest Fund (hosted by AfDB)	</a:t>
            </a:r>
          </a:p>
          <a:p>
            <a:r>
              <a:rPr lang="en-GB" sz="1200" b="0" i="0" u="none" strike="noStrike" baseline="0" dirty="0">
                <a:solidFill>
                  <a:srgbClr val="385E6E"/>
                </a:solidFill>
                <a:latin typeface="BellGothic BT"/>
              </a:rPr>
              <a:t>CDM	Clean Development Mechanism (implemented under the Kyoto Protocol)	</a:t>
            </a:r>
          </a:p>
          <a:p>
            <a:r>
              <a:rPr lang="en-GB" sz="1200" b="0" i="0" u="none" strike="noStrike" baseline="0" dirty="0">
                <a:solidFill>
                  <a:srgbClr val="385E6E"/>
                </a:solidFill>
                <a:latin typeface="BellGothic BT"/>
              </a:rPr>
              <a:t>CIF	Climate Investment Funds (implemented through WB, ADB, AfDB, EBRD and IDB)	</a:t>
            </a:r>
          </a:p>
          <a:p>
            <a:r>
              <a:rPr lang="en-GB" sz="1200" b="0" i="0" u="none" strike="noStrike" baseline="0" dirty="0">
                <a:solidFill>
                  <a:srgbClr val="385E6E"/>
                </a:solidFill>
                <a:latin typeface="BellGothic BT"/>
              </a:rPr>
              <a:t>CTF	Clean Technology Fund (implemented through WB, ADB, AfDB, EBRD and IDB)	</a:t>
            </a:r>
          </a:p>
          <a:p>
            <a:r>
              <a:rPr lang="en-GB" sz="1200" b="0" i="0" u="none" strike="noStrike" baseline="0" dirty="0">
                <a:solidFill>
                  <a:srgbClr val="385E6E"/>
                </a:solidFill>
                <a:latin typeface="BellGothic BT"/>
              </a:rPr>
              <a:t>FCPF	Forest Carbon Partnership Facility	</a:t>
            </a:r>
          </a:p>
          <a:p>
            <a:r>
              <a:rPr lang="en-GB" sz="1200" b="0" i="0" u="none" strike="noStrike" baseline="0" dirty="0">
                <a:solidFill>
                  <a:srgbClr val="385E6E"/>
                </a:solidFill>
                <a:latin typeface="BellGothic BT"/>
              </a:rPr>
              <a:t>FIP	Forest Investment Program (implemented through WB, ADB, AfDB, EBRD and IDB)	</a:t>
            </a:r>
          </a:p>
          <a:p>
            <a:r>
              <a:rPr lang="en-GB" sz="1200" b="0" i="0" u="none" strike="noStrike" baseline="0" dirty="0">
                <a:solidFill>
                  <a:srgbClr val="385E6E"/>
                </a:solidFill>
                <a:latin typeface="BellGothic BT"/>
              </a:rPr>
              <a:t>GCCA	Global Climate Change Alliance	</a:t>
            </a:r>
          </a:p>
          <a:p>
            <a:r>
              <a:rPr lang="en-GB" sz="1200" b="0" i="0" u="none" strike="noStrike" baseline="0" dirty="0">
                <a:solidFill>
                  <a:srgbClr val="385E6E"/>
                </a:solidFill>
                <a:latin typeface="BellGothic BT"/>
              </a:rPr>
              <a:t>GCF	Green Climate Fund	</a:t>
            </a:r>
          </a:p>
          <a:p>
            <a:r>
              <a:rPr lang="en-GB" sz="1200" b="0" i="0" u="none" strike="noStrike" baseline="0" dirty="0">
                <a:solidFill>
                  <a:srgbClr val="385E6E"/>
                </a:solidFill>
                <a:latin typeface="BellGothic BT"/>
              </a:rPr>
              <a:t>GEF	Global Environment Facility	</a:t>
            </a:r>
          </a:p>
          <a:p>
            <a:r>
              <a:rPr lang="en-GB" sz="1200" b="0" i="0" u="none" strike="noStrike" baseline="0" dirty="0">
                <a:solidFill>
                  <a:srgbClr val="385E6E"/>
                </a:solidFill>
                <a:latin typeface="BellGothic BT"/>
              </a:rPr>
              <a:t>GEEREF	Global Energy Efficiency and Renewable Energy Fund (hosted by EIB)	</a:t>
            </a:r>
          </a:p>
          <a:p>
            <a:r>
              <a:rPr lang="en-GB" sz="1200" b="0" i="0" u="none" strike="noStrike" baseline="0" dirty="0">
                <a:solidFill>
                  <a:srgbClr val="385E6E"/>
                </a:solidFill>
                <a:latin typeface="BellGothic BT"/>
              </a:rPr>
              <a:t>JI	Joint Implementation (implemented under the Kyoto Protocol)	</a:t>
            </a:r>
          </a:p>
          <a:p>
            <a:r>
              <a:rPr lang="en-GB" sz="1200" b="0" i="0" u="none" strike="noStrike" baseline="0" dirty="0">
                <a:solidFill>
                  <a:srgbClr val="385E6E"/>
                </a:solidFill>
                <a:latin typeface="BellGothic BT"/>
              </a:rPr>
              <a:t>LDCF	Least Developed Countries Fund (hosted by the GEF)	</a:t>
            </a:r>
          </a:p>
          <a:p>
            <a:r>
              <a:rPr lang="en-GB" sz="1200" b="0" i="0" u="none" strike="noStrike" baseline="0" dirty="0">
                <a:solidFill>
                  <a:srgbClr val="385E6E"/>
                </a:solidFill>
                <a:latin typeface="BellGothic BT"/>
              </a:rPr>
              <a:t>PMR	Partnership for Market Readiness	</a:t>
            </a:r>
          </a:p>
          <a:p>
            <a:r>
              <a:rPr lang="en-GB" sz="1200" b="0" i="0" u="none" strike="noStrike" baseline="0" dirty="0">
                <a:solidFill>
                  <a:srgbClr val="385E6E"/>
                </a:solidFill>
                <a:latin typeface="BellGothic BT"/>
              </a:rPr>
              <a:t>PPCR	Pilot Program on Climate Resilience (implemented through WB, ADB, AfDB, EBRD and IDB)	</a:t>
            </a:r>
          </a:p>
          <a:p>
            <a:r>
              <a:rPr lang="en-GB" sz="1200" b="0" i="0" u="none" strike="noStrike" baseline="0" dirty="0">
                <a:solidFill>
                  <a:srgbClr val="385E6E"/>
                </a:solidFill>
                <a:latin typeface="BellGothic BT"/>
              </a:rPr>
              <a:t>SCCF	Special Climate Change Fund (hosted by the GEF)	</a:t>
            </a:r>
          </a:p>
          <a:p>
            <a:r>
              <a:rPr lang="en-GB" sz="1200" b="0" i="0" u="none" strike="noStrike" baseline="0" dirty="0">
                <a:solidFill>
                  <a:srgbClr val="385E6E"/>
                </a:solidFill>
                <a:latin typeface="BellGothic BT"/>
              </a:rPr>
              <a:t>SCF	Strategic Climate Fund (implemented through WB, ADB, AfDB, EBRD and IDB)	</a:t>
            </a:r>
          </a:p>
          <a:p>
            <a:r>
              <a:rPr lang="en-GB" sz="1200" b="0" i="0" u="none" strike="noStrike" baseline="0" dirty="0">
                <a:solidFill>
                  <a:srgbClr val="385E6E"/>
                </a:solidFill>
                <a:latin typeface="BellGothic BT"/>
              </a:rPr>
              <a:t>SREP	Scaling Up Renewable Energy Program for Low Income Countries (implemented through WB, ADB, AfDB, EBRD and IDB)	</a:t>
            </a:r>
          </a:p>
          <a:p>
            <a:r>
              <a:rPr lang="en-GB" sz="1200" b="0" i="0" u="none" strike="noStrike" baseline="0" dirty="0">
                <a:solidFill>
                  <a:srgbClr val="385E6E"/>
                </a:solidFill>
                <a:latin typeface="BellGothic BT"/>
              </a:rPr>
              <a:t>UN-REDD Programme	United Nations Collaborative Programme on Reducing Emissions from Deforestation and Forest Degradation	</a:t>
            </a:r>
          </a:p>
          <a:p>
            <a:r>
              <a:rPr lang="en-GB" sz="1200" b="1" i="0" u="none" strike="noStrike" baseline="0" dirty="0">
                <a:solidFill>
                  <a:srgbClr val="FFFFFF"/>
                </a:solidFill>
                <a:latin typeface="Bell Gothic Std Black"/>
              </a:rPr>
              <a:t>Bilateral Funds and Initiatives</a:t>
            </a:r>
            <a:r>
              <a:rPr lang="en-GB" sz="1200" b="0" i="0" u="none" strike="noStrike" baseline="0" dirty="0">
                <a:solidFill>
                  <a:srgbClr val="FFFFFF"/>
                </a:solidFill>
                <a:latin typeface="Bell Gothic Std Black"/>
              </a:rPr>
              <a:t>	</a:t>
            </a:r>
          </a:p>
          <a:p>
            <a:r>
              <a:rPr lang="en-GB" sz="1200" b="0" i="0" u="none" strike="noStrike" baseline="0" dirty="0">
                <a:solidFill>
                  <a:srgbClr val="385E6E"/>
                </a:solidFill>
                <a:latin typeface="BellGothic BT"/>
              </a:rPr>
              <a:t>GCCI	Global Climate Change Initiative (US)	</a:t>
            </a:r>
          </a:p>
          <a:p>
            <a:r>
              <a:rPr lang="en-GB" sz="1200" b="0" i="0" u="none" strike="noStrike" baseline="0" dirty="0">
                <a:solidFill>
                  <a:srgbClr val="385E6E"/>
                </a:solidFill>
                <a:latin typeface="BellGothic BT"/>
              </a:rPr>
              <a:t>GCPF	Global Climate Partnership Fund (Germany, UK and Denmark)	</a:t>
            </a:r>
          </a:p>
          <a:p>
            <a:r>
              <a:rPr lang="en-GB" sz="1200" b="0" i="0" u="none" strike="noStrike" baseline="0" dirty="0">
                <a:solidFill>
                  <a:srgbClr val="385E6E"/>
                </a:solidFill>
                <a:latin typeface="BellGothic BT"/>
              </a:rPr>
              <a:t>ICF	International Climate Finance (UK)	</a:t>
            </a:r>
          </a:p>
          <a:p>
            <a:r>
              <a:rPr lang="de-DE" sz="1200" b="0" i="0" u="none" strike="noStrike" baseline="0" dirty="0">
                <a:solidFill>
                  <a:srgbClr val="385E6E"/>
                </a:solidFill>
                <a:latin typeface="BellGothic BT"/>
              </a:rPr>
              <a:t>IKI 	Internationale Klimaschutzinitiative (international climate initiative, Germany)	</a:t>
            </a:r>
          </a:p>
          <a:p>
            <a:r>
              <a:rPr lang="en-GB" sz="1200" b="0" i="0" u="none" strike="noStrike" baseline="0" dirty="0">
                <a:solidFill>
                  <a:srgbClr val="385E6E"/>
                </a:solidFill>
                <a:latin typeface="BellGothic BT"/>
              </a:rPr>
              <a:t>MDG-F	MDG Achievement Fund (implemented by UNDP)	</a:t>
            </a:r>
          </a:p>
          <a:p>
            <a:r>
              <a:rPr lang="en-GB" sz="1200" b="0" i="0" u="none" strike="noStrike" baseline="0" dirty="0">
                <a:solidFill>
                  <a:srgbClr val="385E6E"/>
                </a:solidFill>
                <a:latin typeface="BellGothic BT"/>
              </a:rPr>
              <a:t>NAMA Facility	Nationally Appropriate Mitigation Action facility (UK, Germany, Denmark and the EC)	</a:t>
            </a:r>
          </a:p>
          <a:p>
            <a:r>
              <a:rPr lang="en-GB" sz="1200" b="0" i="0" u="none" strike="noStrike" baseline="0" dirty="0">
                <a:solidFill>
                  <a:srgbClr val="385E6E"/>
                </a:solidFill>
                <a:latin typeface="BellGothic BT"/>
              </a:rPr>
              <a:t>NICFI 	Norway’s International Climate Forest Initiative 	</a:t>
            </a:r>
          </a:p>
          <a:p>
            <a:r>
              <a:rPr lang="en-GB" sz="1200" b="0" i="0" u="none" strike="noStrike" baseline="0" dirty="0">
                <a:solidFill>
                  <a:srgbClr val="385E6E"/>
                </a:solidFill>
                <a:latin typeface="BellGothic BT"/>
              </a:rPr>
              <a:t>REM	REDD+ Early Movers (Germany and UK)	</a:t>
            </a:r>
          </a:p>
        </p:txBody>
      </p:sp>
      <p:sp>
        <p:nvSpPr>
          <p:cNvPr id="4" name="Pladsholder til slidenummer 3"/>
          <p:cNvSpPr>
            <a:spLocks noGrp="1"/>
          </p:cNvSpPr>
          <p:nvPr>
            <p:ph type="sldNum" sz="quarter" idx="10"/>
          </p:nvPr>
        </p:nvSpPr>
        <p:spPr/>
        <p:txBody>
          <a:bodyPr/>
          <a:lstStyle/>
          <a:p>
            <a:fld id="{5DFD3028-CED8-4522-9A36-BC8948DDE3D0}" type="slidenum">
              <a:rPr lang="da-DK" smtClean="0"/>
              <a:pPr/>
              <a:t>7</a:t>
            </a:fld>
            <a:endParaRPr lang="da-DK"/>
          </a:p>
        </p:txBody>
      </p:sp>
    </p:spTree>
    <p:extLst>
      <p:ext uri="{BB962C8B-B14F-4D97-AF65-F5344CB8AC3E}">
        <p14:creationId xmlns:p14="http://schemas.microsoft.com/office/powerpoint/2010/main" val="405964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8</a:t>
            </a:fld>
            <a:endParaRPr lang="da-DK"/>
          </a:p>
        </p:txBody>
      </p:sp>
    </p:spTree>
    <p:extLst>
      <p:ext uri="{BB962C8B-B14F-4D97-AF65-F5344CB8AC3E}">
        <p14:creationId xmlns:p14="http://schemas.microsoft.com/office/powerpoint/2010/main" val="111851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9</a:t>
            </a:fld>
            <a:endParaRPr lang="da-DK"/>
          </a:p>
        </p:txBody>
      </p:sp>
    </p:spTree>
    <p:extLst>
      <p:ext uri="{BB962C8B-B14F-4D97-AF65-F5344CB8AC3E}">
        <p14:creationId xmlns:p14="http://schemas.microsoft.com/office/powerpoint/2010/main" val="180405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2FE38-4486-2BCC-741F-217C01F3AFD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684A616-08F9-3DD5-1BCD-659058ECD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980B4F8-101D-3D9E-2198-76BC2445714C}"/>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FF05B50-D625-8F88-B52B-DBE4058C5F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1E624E-0EEC-489E-9339-F5D108BEDF66}"/>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980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BF978-0D3C-2F76-CD02-46151EFF7F5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5F46CFA-D706-5849-970E-ACF093DCC5C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334A39-1963-6DB0-2F5F-77CB770325E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03839CCE-B069-51B1-3B08-E1F53F68F1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A2957C-33EA-B504-B139-321A35EC30A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4611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3E2D0D-662C-4574-C840-59575173B1D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447820B-C2A0-D7B3-FD1F-F3194A2C123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89824A-E9CD-EAA3-C0EE-45D80D5A142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437246C-C38F-A8EE-447C-289A4FC44E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040FAF-53F3-837D-2E3B-7A0AFA594B3C}"/>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50089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2-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Click to edit Master title style</a:t>
            </a:r>
            <a:endParaRPr lang="da-DK" dirty="0"/>
          </a:p>
        </p:txBody>
      </p:sp>
      <p:sp>
        <p:nvSpPr>
          <p:cNvPr id="5" name="Pladsholder til indhold 4"/>
          <p:cNvSpPr>
            <a:spLocks noGrp="1"/>
          </p:cNvSpPr>
          <p:nvPr>
            <p:ph sz="quarter" idx="10" hasCustomPrompt="1"/>
          </p:nvPr>
        </p:nvSpPr>
        <p:spPr>
          <a:xfrm>
            <a:off x="838200" y="1604435"/>
            <a:ext cx="8041217" cy="44174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Tree>
    <p:extLst>
      <p:ext uri="{BB962C8B-B14F-4D97-AF65-F5344CB8AC3E}">
        <p14:creationId xmlns:p14="http://schemas.microsoft.com/office/powerpoint/2010/main" val="2765458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136C9-BFCE-58DB-FB8A-60FD5A3D37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A0506E-46CC-709B-0C87-BAB28C08CE3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EC4D42-6C9C-93FE-0EB5-549F1734DCC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3752E04A-DDEE-28DC-C02A-67D7B8C903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4088B9-C5F6-0F62-7C38-406AAB498B14}"/>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402661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38CF2-35C5-F99C-DC0B-D40B347A66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5ACE6C5-0AC8-BB13-3420-F42901A01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10D5F07-D9F6-1156-9450-DA18851D72CF}"/>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4992F395-54C5-CEF3-42FA-92AD8FADA3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C99A53-E468-97AC-0144-BA2B35BBBC9B}"/>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64894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CD766-24D1-6F56-451D-1580F075C4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1278E5-0C76-96B4-1909-9C6FDF64DF3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EAFDF7A-005B-57D1-3DCA-54F01AB287F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6A4100-E86A-C4CF-6AA7-156A7A17D7D5}"/>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F20B318A-4549-4791-5898-AD05443030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778FC-8FE9-39FD-1372-260DED42DE38}"/>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72383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0ED19-6666-42F8-4173-295FC48AFB2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8DD696-BD3A-3B51-7223-1C9D743B5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4555BC5-15C0-B8BD-C6A6-3AE1B2CCFF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3D0083E-E457-5405-6C02-76D70379E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B14092-1C6F-72E1-0971-1381F5C8DCE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0927EC0-249C-96C6-7639-D26A21FD703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8" name="Tijdelijke aanduiding voor voettekst 7">
            <a:extLst>
              <a:ext uri="{FF2B5EF4-FFF2-40B4-BE49-F238E27FC236}">
                <a16:creationId xmlns:a16="http://schemas.microsoft.com/office/drawing/2014/main" id="{13E5C70A-F614-A72E-105E-0E8593F76B7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539B8CA-7B9F-34A9-5B28-CAFFDB642962}"/>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32911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58621-BF13-215C-7BF7-2BA6766F5DE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3ACE009-3539-E651-2D04-1F914C8ACED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4" name="Tijdelijke aanduiding voor voettekst 3">
            <a:extLst>
              <a:ext uri="{FF2B5EF4-FFF2-40B4-BE49-F238E27FC236}">
                <a16:creationId xmlns:a16="http://schemas.microsoft.com/office/drawing/2014/main" id="{1F4BC8A9-54E2-195E-6B8C-EEC62E72170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D83EF81-B146-35FE-07F9-0C631C68B6C9}"/>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99998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A8C738-8228-F4A7-96B8-5682838FB13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3" name="Tijdelijke aanduiding voor voettekst 2">
            <a:extLst>
              <a:ext uri="{FF2B5EF4-FFF2-40B4-BE49-F238E27FC236}">
                <a16:creationId xmlns:a16="http://schemas.microsoft.com/office/drawing/2014/main" id="{5B32C8C2-4F65-0DFE-2664-9EBF162CE2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FE6ADB-F0A3-F46F-69E0-3583E567969A}"/>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700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2556C-C69F-E624-2EB0-B3A0DED9AA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B58F0FC-B748-729F-ABF3-D21A7AB3AA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EA776A-BBAF-E32A-B919-1BA19F89B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B5BE79-B9B3-EB54-0B4E-712771362727}"/>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CF230A84-EB07-C4C6-6452-AA1007E585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0E8D0E-42DE-824B-79F5-BC04FFBBAC11}"/>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54221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60F8F-E3B4-3E6D-1843-95A5CCF90E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EEB8BB2-899D-6A9B-883E-2F58EDCD9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DB4CAF2-2751-3E52-D9D3-D57724793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C35A9B-0F6A-99C4-A729-2F4E659ED28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2D80220A-2B08-46A1-39A3-22BC5A1C8E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A9153E-3814-92A0-CD01-EC70AE15C6C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06918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B97259-7DD4-4C8C-E694-70476D038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FB9A361-A422-8502-5C2B-15B160C7D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756733-5961-2DA7-4A4F-1D819B35B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1C713EE0-FCCD-E033-3C73-3263BD231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DFCBB2-3AD5-A3CA-DB9F-8F6F34D38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13ED-4155-467E-BDEB-40DB9BAE1A03}" type="slidenum">
              <a:rPr lang="nl-NL" smtClean="0"/>
              <a:t>‹#›</a:t>
            </a:fld>
            <a:endParaRPr lang="nl-NL"/>
          </a:p>
        </p:txBody>
      </p:sp>
    </p:spTree>
    <p:extLst>
      <p:ext uri="{BB962C8B-B14F-4D97-AF65-F5344CB8AC3E}">
        <p14:creationId xmlns:p14="http://schemas.microsoft.com/office/powerpoint/2010/main" val="7206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2C_453D350A.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hyperlink" Target="mailto:Federico.canu@un.org"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BAE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E455DB-A472-0B49-77CB-6BB3F395B552}"/>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age 9">
            <a:extLst>
              <a:ext uri="{FF2B5EF4-FFF2-40B4-BE49-F238E27FC236}">
                <a16:creationId xmlns:a16="http://schemas.microsoft.com/office/drawing/2014/main" id="{A45D8F44-FC82-66EB-1B10-6358AF8AF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13" name="Rectangle 20">
            <a:extLst>
              <a:ext uri="{FF2B5EF4-FFF2-40B4-BE49-F238E27FC236}">
                <a16:creationId xmlns:a16="http://schemas.microsoft.com/office/drawing/2014/main" id="{507CAFF2-94D0-FD7D-138E-30CFC726B71F}"/>
              </a:ext>
            </a:extLst>
          </p:cNvPr>
          <p:cNvSpPr/>
          <p:nvPr/>
        </p:nvSpPr>
        <p:spPr>
          <a:xfrm>
            <a:off x="0" y="539750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20">
            <a:extLst>
              <a:ext uri="{FF2B5EF4-FFF2-40B4-BE49-F238E27FC236}">
                <a16:creationId xmlns:a16="http://schemas.microsoft.com/office/drawing/2014/main" id="{F875F461-B19A-D0AC-7546-84FE1FD837B6}"/>
              </a:ext>
            </a:extLst>
          </p:cNvPr>
          <p:cNvSpPr/>
          <p:nvPr/>
        </p:nvSpPr>
        <p:spPr>
          <a:xfrm>
            <a:off x="0" y="539808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929F0187-36DF-5EB7-67EF-7A3666A247C5}"/>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re 1">
            <a:extLst>
              <a:ext uri="{FF2B5EF4-FFF2-40B4-BE49-F238E27FC236}">
                <a16:creationId xmlns:a16="http://schemas.microsoft.com/office/drawing/2014/main" id="{90D38976-DEDC-A456-0778-CF74A988647E}"/>
              </a:ext>
            </a:extLst>
          </p:cNvPr>
          <p:cNvSpPr txBox="1">
            <a:spLocks/>
          </p:cNvSpPr>
          <p:nvPr/>
        </p:nvSpPr>
        <p:spPr>
          <a:xfrm>
            <a:off x="578498" y="1957388"/>
            <a:ext cx="11146518" cy="92932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cap="all" spc="100" dirty="0">
                <a:solidFill>
                  <a:schemeClr val="bg1"/>
                </a:solidFill>
                <a:latin typeface="Myriad Pro Cond" panose="020B0506030403020204" pitchFamily="34" charset="0"/>
                <a:ea typeface="Roboto Condensed" panose="02000000000000000000" pitchFamily="2" charset="0"/>
                <a:cs typeface="Roboto" panose="02000000000000000000" pitchFamily="2" charset="0"/>
              </a:rPr>
            </a:br>
            <a:r>
              <a:rPr lang="en-GB" sz="3600" b="1" cap="all" spc="100" dirty="0">
                <a:solidFill>
                  <a:schemeClr val="bg1"/>
                </a:solidFill>
                <a:latin typeface="Myriad Pro Cond" panose="020B0506030403020204" pitchFamily="34" charset="0"/>
                <a:ea typeface="Roboto Condensed" panose="02000000000000000000" pitchFamily="2" charset="0"/>
                <a:cs typeface="Roboto" panose="02000000000000000000" pitchFamily="2" charset="0"/>
              </a:rPr>
              <a:t>The NDC </a:t>
            </a:r>
            <a:r>
              <a:rPr lang="en-GB" sz="3600" b="1" cap="all" spc="100">
                <a:solidFill>
                  <a:schemeClr val="bg1"/>
                </a:solidFill>
                <a:latin typeface="Myriad Pro Cond" panose="020B0506030403020204" pitchFamily="34" charset="0"/>
                <a:ea typeface="Roboto Condensed" panose="02000000000000000000" pitchFamily="2" charset="0"/>
                <a:cs typeface="Roboto" panose="02000000000000000000" pitchFamily="2" charset="0"/>
              </a:rPr>
              <a:t>Action Project</a:t>
            </a:r>
            <a:endParaRPr lang="en-GB" sz="3600" b="1" cap="all" spc="100" dirty="0">
              <a:solidFill>
                <a:schemeClr val="bg1"/>
              </a:solidFill>
              <a:latin typeface="Myriad Pro Cond" panose="020B0506030403020204" pitchFamily="34" charset="0"/>
              <a:ea typeface="Roboto Condensed" panose="02000000000000000000" pitchFamily="2" charset="0"/>
              <a:cs typeface="Roboto" panose="02000000000000000000" pitchFamily="2" charset="0"/>
            </a:endParaRPr>
          </a:p>
        </p:txBody>
      </p:sp>
      <p:sp>
        <p:nvSpPr>
          <p:cNvPr id="17" name="Sous-titre 2">
            <a:extLst>
              <a:ext uri="{FF2B5EF4-FFF2-40B4-BE49-F238E27FC236}">
                <a16:creationId xmlns:a16="http://schemas.microsoft.com/office/drawing/2014/main" id="{A3CCF1E4-B106-AFF3-5BE3-BD17A85D266A}"/>
              </a:ext>
            </a:extLst>
          </p:cNvPr>
          <p:cNvSpPr txBox="1">
            <a:spLocks/>
          </p:cNvSpPr>
          <p:nvPr/>
        </p:nvSpPr>
        <p:spPr>
          <a:xfrm>
            <a:off x="578498" y="3313112"/>
            <a:ext cx="11106854" cy="86295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cap="all" spc="100" dirty="0">
                <a:solidFill>
                  <a:schemeClr val="bg1"/>
                </a:solidFill>
                <a:latin typeface="Myriad Pro Cond" panose="020B0506030403020204" pitchFamily="34" charset="0"/>
                <a:ea typeface="Roboto Condensed" panose="02000000000000000000" pitchFamily="2" charset="0"/>
              </a:rPr>
              <a:t>Climate Finance Training Kit</a:t>
            </a:r>
          </a:p>
        </p:txBody>
      </p:sp>
      <p:cxnSp>
        <p:nvCxnSpPr>
          <p:cNvPr id="18" name="Connecteur droit 5">
            <a:extLst>
              <a:ext uri="{FF2B5EF4-FFF2-40B4-BE49-F238E27FC236}">
                <a16:creationId xmlns:a16="http://schemas.microsoft.com/office/drawing/2014/main" id="{E834D736-44DB-A960-082D-5D1AB1DC0C01}"/>
              </a:ext>
            </a:extLst>
          </p:cNvPr>
          <p:cNvCxnSpPr/>
          <p:nvPr/>
        </p:nvCxnSpPr>
        <p:spPr>
          <a:xfrm>
            <a:off x="578498" y="3111500"/>
            <a:ext cx="110350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9">
            <a:extLst>
              <a:ext uri="{FF2B5EF4-FFF2-40B4-BE49-F238E27FC236}">
                <a16:creationId xmlns:a16="http://schemas.microsoft.com/office/drawing/2014/main" id="{C210C2BB-B521-CE38-930A-D7C6DA463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21" name="Sous-titre 2">
            <a:extLst>
              <a:ext uri="{FF2B5EF4-FFF2-40B4-BE49-F238E27FC236}">
                <a16:creationId xmlns:a16="http://schemas.microsoft.com/office/drawing/2014/main" id="{4D5EF059-607B-1452-9DCE-091B4F1C9470}"/>
              </a:ext>
            </a:extLst>
          </p:cNvPr>
          <p:cNvSpPr txBox="1">
            <a:spLocks/>
          </p:cNvSpPr>
          <p:nvPr/>
        </p:nvSpPr>
        <p:spPr>
          <a:xfrm>
            <a:off x="578498" y="4348685"/>
            <a:ext cx="1240777" cy="224487"/>
          </a:xfrm>
          <a:prstGeom prst="rect">
            <a:avLst/>
          </a:prstGeom>
        </p:spPr>
        <p:txBody>
          <a:bodyPr vert="horz" wrap="none"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b="1" spc="100" dirty="0">
                <a:latin typeface="Myriad Pro Cond" panose="020B0506030403020204" pitchFamily="34" charset="0"/>
                <a:ea typeface="Roboto Condensed" panose="02000000000000000000" pitchFamily="2" charset="0"/>
              </a:rPr>
              <a:t>Introduction to climate finance</a:t>
            </a:r>
          </a:p>
        </p:txBody>
      </p:sp>
      <p:grpSp>
        <p:nvGrpSpPr>
          <p:cNvPr id="23" name="Groupe 16">
            <a:extLst>
              <a:ext uri="{FF2B5EF4-FFF2-40B4-BE49-F238E27FC236}">
                <a16:creationId xmlns:a16="http://schemas.microsoft.com/office/drawing/2014/main" id="{B7E82E0A-4B40-B0D9-42A2-F9148C399888}"/>
              </a:ext>
            </a:extLst>
          </p:cNvPr>
          <p:cNvGrpSpPr/>
          <p:nvPr/>
        </p:nvGrpSpPr>
        <p:grpSpPr>
          <a:xfrm>
            <a:off x="578498" y="5640678"/>
            <a:ext cx="2171052" cy="974144"/>
            <a:chOff x="578498" y="4767886"/>
            <a:chExt cx="2762250" cy="1239413"/>
          </a:xfrm>
        </p:grpSpPr>
        <p:sp>
          <p:nvSpPr>
            <p:cNvPr id="24" name="Sous-titre 2">
              <a:extLst>
                <a:ext uri="{FF2B5EF4-FFF2-40B4-BE49-F238E27FC236}">
                  <a16:creationId xmlns:a16="http://schemas.microsoft.com/office/drawing/2014/main" id="{E7F4FE87-D7AE-6057-FE75-B05BF838EA5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dirty="0">
                  <a:latin typeface="Roboto Condensed" panose="02000000000000000000" pitchFamily="2" charset="0"/>
                  <a:ea typeface="Roboto Condensed" panose="02000000000000000000" pitchFamily="2" charset="0"/>
                </a:rPr>
                <a:t>based on a decision of the German Bundestag </a:t>
              </a:r>
            </a:p>
          </p:txBody>
        </p:sp>
        <p:pic>
          <p:nvPicPr>
            <p:cNvPr id="25" name="Image 13">
              <a:extLst>
                <a:ext uri="{FF2B5EF4-FFF2-40B4-BE49-F238E27FC236}">
                  <a16:creationId xmlns:a16="http://schemas.microsoft.com/office/drawing/2014/main" id="{61F5A72D-3DC9-F0C3-54AC-7900A0C28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98" y="4987504"/>
              <a:ext cx="2762250" cy="773430"/>
            </a:xfrm>
            <a:prstGeom prst="rect">
              <a:avLst/>
            </a:prstGeom>
          </p:spPr>
        </p:pic>
        <p:sp>
          <p:nvSpPr>
            <p:cNvPr id="26" name="Sous-titre 2">
              <a:extLst>
                <a:ext uri="{FF2B5EF4-FFF2-40B4-BE49-F238E27FC236}">
                  <a16:creationId xmlns:a16="http://schemas.microsoft.com/office/drawing/2014/main" id="{E9E4A087-CE2A-80DE-35E5-64C741DB0EA6}"/>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dirty="0">
                  <a:latin typeface="Roboto Condensed" panose="02000000000000000000" pitchFamily="2" charset="0"/>
                  <a:ea typeface="Roboto Condensed" panose="02000000000000000000" pitchFamily="2" charset="0"/>
                </a:rPr>
                <a:t>Supported by:</a:t>
              </a:r>
            </a:p>
          </p:txBody>
        </p:sp>
      </p:grpSp>
      <p:pic>
        <p:nvPicPr>
          <p:cNvPr id="27" name="Image 18">
            <a:extLst>
              <a:ext uri="{FF2B5EF4-FFF2-40B4-BE49-F238E27FC236}">
                <a16:creationId xmlns:a16="http://schemas.microsoft.com/office/drawing/2014/main" id="{2BE42BD2-32EC-7515-A142-74D0B4B21A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5092" y="5786430"/>
            <a:ext cx="1969358" cy="630194"/>
          </a:xfrm>
          <a:prstGeom prst="rect">
            <a:avLst/>
          </a:prstGeom>
        </p:spPr>
      </p:pic>
      <p:pic>
        <p:nvPicPr>
          <p:cNvPr id="28" name="Picture 18">
            <a:extLst>
              <a:ext uri="{FF2B5EF4-FFF2-40B4-BE49-F238E27FC236}">
                <a16:creationId xmlns:a16="http://schemas.microsoft.com/office/drawing/2014/main" id="{46793AB1-DBC7-23B4-59F7-5DCF1605CE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892" b="16521"/>
          <a:stretch/>
        </p:blipFill>
        <p:spPr>
          <a:xfrm>
            <a:off x="7773157" y="5640678"/>
            <a:ext cx="1443034" cy="975305"/>
          </a:xfrm>
          <a:prstGeom prst="rect">
            <a:avLst/>
          </a:prstGeom>
        </p:spPr>
      </p:pic>
      <p:pic>
        <p:nvPicPr>
          <p:cNvPr id="29" name="Picture 21">
            <a:extLst>
              <a:ext uri="{FF2B5EF4-FFF2-40B4-BE49-F238E27FC236}">
                <a16:creationId xmlns:a16="http://schemas.microsoft.com/office/drawing/2014/main" id="{5B48734A-EA0E-4880-5C4D-617F34DC288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8120" y="5644472"/>
            <a:ext cx="2067232" cy="975305"/>
          </a:xfrm>
          <a:prstGeom prst="rect">
            <a:avLst/>
          </a:prstGeom>
          <a:noFill/>
          <a:ln>
            <a:noFill/>
          </a:ln>
        </p:spPr>
      </p:pic>
    </p:spTree>
    <p:extLst>
      <p:ext uri="{BB962C8B-B14F-4D97-AF65-F5344CB8AC3E}">
        <p14:creationId xmlns:p14="http://schemas.microsoft.com/office/powerpoint/2010/main" val="162765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panose="020B0506030403020204" pitchFamily="34" charset="0"/>
                <a:ea typeface="Roboto Condensed" panose="02000000000000000000" pitchFamily="2" charset="0"/>
                <a:cs typeface="+mn-cs"/>
              </a:rPr>
              <a:t>Multilateral Funds and Their Instruments </a:t>
            </a:r>
          </a:p>
        </p:txBody>
      </p:sp>
      <p:sp>
        <p:nvSpPr>
          <p:cNvPr id="3" name="Rectangle 15">
            <a:extLst>
              <a:ext uri="{FF2B5EF4-FFF2-40B4-BE49-F238E27FC236}">
                <a16:creationId xmlns:a16="http://schemas.microsoft.com/office/drawing/2014/main" id="{431970D0-8E9A-4694-3C8A-43490DF1187E}"/>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5" name="Rectangle 13">
            <a:extLst>
              <a:ext uri="{FF2B5EF4-FFF2-40B4-BE49-F238E27FC236}">
                <a16:creationId xmlns:a16="http://schemas.microsoft.com/office/drawing/2014/main" id="{45BCFE10-C863-2556-B9F1-8CCB28EB287C}"/>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Flows and sources </a:t>
            </a:r>
          </a:p>
        </p:txBody>
      </p:sp>
      <p:sp>
        <p:nvSpPr>
          <p:cNvPr id="8" name="Rectangle 7">
            <a:extLst>
              <a:ext uri="{FF2B5EF4-FFF2-40B4-BE49-F238E27FC236}">
                <a16:creationId xmlns:a16="http://schemas.microsoft.com/office/drawing/2014/main" id="{AD525187-85B8-90E0-FB49-E42AE4D44226}"/>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Principles</a:t>
            </a:r>
          </a:p>
        </p:txBody>
      </p:sp>
      <p:sp>
        <p:nvSpPr>
          <p:cNvPr id="11" name="Rectangle 10">
            <a:extLst>
              <a:ext uri="{FF2B5EF4-FFF2-40B4-BE49-F238E27FC236}">
                <a16:creationId xmlns:a16="http://schemas.microsoft.com/office/drawing/2014/main" id="{27905758-44B6-823C-BC2B-CEED9E34C123}"/>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Instruments</a:t>
            </a:r>
          </a:p>
        </p:txBody>
      </p:sp>
      <p:sp>
        <p:nvSpPr>
          <p:cNvPr id="13" name="Rectangle 28">
            <a:extLst>
              <a:ext uri="{FF2B5EF4-FFF2-40B4-BE49-F238E27FC236}">
                <a16:creationId xmlns:a16="http://schemas.microsoft.com/office/drawing/2014/main" id="{A2072485-94A0-EE8C-06F9-69F2E605D07E}"/>
              </a:ext>
            </a:extLst>
          </p:cNvPr>
          <p:cNvSpPr/>
          <p:nvPr/>
        </p:nvSpPr>
        <p:spPr>
          <a:xfrm rot="2700000">
            <a:off x="5576620" y="43299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graphicFrame>
        <p:nvGraphicFramePr>
          <p:cNvPr id="6" name="Table 10">
            <a:extLst>
              <a:ext uri="{FF2B5EF4-FFF2-40B4-BE49-F238E27FC236}">
                <a16:creationId xmlns:a16="http://schemas.microsoft.com/office/drawing/2014/main" id="{80BD86B6-2D28-B557-BB57-34CDCD5765F5}"/>
              </a:ext>
            </a:extLst>
          </p:cNvPr>
          <p:cNvGraphicFramePr>
            <a:graphicFrameLocks/>
          </p:cNvGraphicFramePr>
          <p:nvPr>
            <p:extLst>
              <p:ext uri="{D42A27DB-BD31-4B8C-83A1-F6EECF244321}">
                <p14:modId xmlns:p14="http://schemas.microsoft.com/office/powerpoint/2010/main" val="2074758631"/>
              </p:ext>
            </p:extLst>
          </p:nvPr>
        </p:nvGraphicFramePr>
        <p:xfrm>
          <a:off x="257185" y="1334200"/>
          <a:ext cx="9106946" cy="4745705"/>
        </p:xfrm>
        <a:graphic>
          <a:graphicData uri="http://schemas.openxmlformats.org/drawingml/2006/table">
            <a:tbl>
              <a:tblPr firstRow="1" bandRow="1">
                <a:tableStyleId>{912C8C85-51F0-491E-9774-3900AFEF0FD7}</a:tableStyleId>
              </a:tblPr>
              <a:tblGrid>
                <a:gridCol w="3237728">
                  <a:extLst>
                    <a:ext uri="{9D8B030D-6E8A-4147-A177-3AD203B41FA5}">
                      <a16:colId xmlns:a16="http://schemas.microsoft.com/office/drawing/2014/main" val="1230342593"/>
                    </a:ext>
                  </a:extLst>
                </a:gridCol>
                <a:gridCol w="1365845">
                  <a:extLst>
                    <a:ext uri="{9D8B030D-6E8A-4147-A177-3AD203B41FA5}">
                      <a16:colId xmlns:a16="http://schemas.microsoft.com/office/drawing/2014/main" val="2364414259"/>
                    </a:ext>
                  </a:extLst>
                </a:gridCol>
                <a:gridCol w="1084389">
                  <a:extLst>
                    <a:ext uri="{9D8B030D-6E8A-4147-A177-3AD203B41FA5}">
                      <a16:colId xmlns:a16="http://schemas.microsoft.com/office/drawing/2014/main" val="4084686496"/>
                    </a:ext>
                  </a:extLst>
                </a:gridCol>
                <a:gridCol w="2271746">
                  <a:extLst>
                    <a:ext uri="{9D8B030D-6E8A-4147-A177-3AD203B41FA5}">
                      <a16:colId xmlns:a16="http://schemas.microsoft.com/office/drawing/2014/main" val="2292534354"/>
                    </a:ext>
                  </a:extLst>
                </a:gridCol>
                <a:gridCol w="1147238">
                  <a:extLst>
                    <a:ext uri="{9D8B030D-6E8A-4147-A177-3AD203B41FA5}">
                      <a16:colId xmlns:a16="http://schemas.microsoft.com/office/drawing/2014/main" val="592580486"/>
                    </a:ext>
                  </a:extLst>
                </a:gridCol>
              </a:tblGrid>
              <a:tr h="547146">
                <a:tc>
                  <a:txBody>
                    <a:bodyPr/>
                    <a:lstStyle/>
                    <a:p>
                      <a:pPr algn="just">
                        <a:lnSpc>
                          <a:spcPct val="115000"/>
                        </a:lnSpc>
                        <a:spcAft>
                          <a:spcPts val="1000"/>
                        </a:spcAft>
                      </a:pPr>
                      <a:r>
                        <a:rPr lang="en-GB" sz="1600" dirty="0">
                          <a:solidFill>
                            <a:schemeClr val="tx1"/>
                          </a:solidFill>
                          <a:effectLst/>
                        </a:rPr>
                        <a:t>Fund</a:t>
                      </a:r>
                      <a:endParaRPr lang="en-GB"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solidFill>
                      <a:schemeClr val="accent6">
                        <a:lumMod val="20000"/>
                        <a:lumOff val="80000"/>
                      </a:schemeClr>
                    </a:solidFill>
                  </a:tcPr>
                </a:tc>
                <a:tc>
                  <a:txBody>
                    <a:bodyPr/>
                    <a:lstStyle/>
                    <a:p>
                      <a:pPr algn="just">
                        <a:lnSpc>
                          <a:spcPct val="115000"/>
                        </a:lnSpc>
                        <a:spcAft>
                          <a:spcPts val="1000"/>
                        </a:spcAft>
                      </a:pPr>
                      <a:r>
                        <a:rPr lang="en-GB" sz="1600" dirty="0">
                          <a:solidFill>
                            <a:schemeClr val="tx1"/>
                          </a:solidFill>
                          <a:effectLst/>
                        </a:rPr>
                        <a:t>Grants</a:t>
                      </a:r>
                      <a:endParaRPr lang="en-GB"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solidFill>
                      <a:schemeClr val="accent6">
                        <a:lumMod val="20000"/>
                        <a:lumOff val="80000"/>
                      </a:schemeClr>
                    </a:solidFill>
                  </a:tcPr>
                </a:tc>
                <a:tc>
                  <a:txBody>
                    <a:bodyPr/>
                    <a:lstStyle/>
                    <a:p>
                      <a:pPr algn="just">
                        <a:lnSpc>
                          <a:spcPct val="115000"/>
                        </a:lnSpc>
                        <a:spcAft>
                          <a:spcPts val="1000"/>
                        </a:spcAft>
                      </a:pPr>
                      <a:r>
                        <a:rPr lang="en-GB" sz="1600" dirty="0">
                          <a:solidFill>
                            <a:schemeClr val="tx1"/>
                          </a:solidFill>
                          <a:effectLst/>
                        </a:rPr>
                        <a:t>Loans</a:t>
                      </a:r>
                      <a:endParaRPr lang="en-GB"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solidFill>
                      <a:schemeClr val="accent6">
                        <a:lumMod val="20000"/>
                        <a:lumOff val="80000"/>
                      </a:schemeClr>
                    </a:solidFill>
                  </a:tcPr>
                </a:tc>
                <a:tc>
                  <a:txBody>
                    <a:bodyPr/>
                    <a:lstStyle/>
                    <a:p>
                      <a:pPr algn="just">
                        <a:lnSpc>
                          <a:spcPct val="115000"/>
                        </a:lnSpc>
                        <a:spcAft>
                          <a:spcPts val="1000"/>
                        </a:spcAft>
                      </a:pPr>
                      <a:r>
                        <a:rPr lang="en-GB" sz="1600" dirty="0">
                          <a:solidFill>
                            <a:schemeClr val="tx1"/>
                          </a:solidFill>
                          <a:effectLst/>
                        </a:rPr>
                        <a:t>Risk Mitigation Instruments</a:t>
                      </a:r>
                      <a:endParaRPr lang="en-GB"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solidFill>
                      <a:schemeClr val="accent6">
                        <a:lumMod val="20000"/>
                        <a:lumOff val="80000"/>
                      </a:schemeClr>
                    </a:solidFill>
                  </a:tcPr>
                </a:tc>
                <a:tc>
                  <a:txBody>
                    <a:bodyPr/>
                    <a:lstStyle/>
                    <a:p>
                      <a:pPr algn="just">
                        <a:lnSpc>
                          <a:spcPct val="115000"/>
                        </a:lnSpc>
                        <a:spcAft>
                          <a:spcPts val="1000"/>
                        </a:spcAft>
                      </a:pPr>
                      <a:r>
                        <a:rPr lang="en-GB" sz="1600" dirty="0">
                          <a:solidFill>
                            <a:schemeClr val="tx1"/>
                          </a:solidFill>
                          <a:effectLst/>
                        </a:rPr>
                        <a:t>Equity</a:t>
                      </a:r>
                      <a:endParaRPr lang="en-GB"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solidFill>
                      <a:schemeClr val="accent6">
                        <a:lumMod val="20000"/>
                        <a:lumOff val="80000"/>
                      </a:schemeClr>
                    </a:solidFill>
                  </a:tcPr>
                </a:tc>
                <a:extLst>
                  <a:ext uri="{0D108BD9-81ED-4DB2-BD59-A6C34878D82A}">
                    <a16:rowId xmlns:a16="http://schemas.microsoft.com/office/drawing/2014/main" val="4051826323"/>
                  </a:ext>
                </a:extLst>
              </a:tr>
              <a:tr h="522267">
                <a:tc>
                  <a:txBody>
                    <a:bodyPr/>
                    <a:lstStyle/>
                    <a:p>
                      <a:pPr algn="just">
                        <a:lnSpc>
                          <a:spcPct val="115000"/>
                        </a:lnSpc>
                        <a:spcAft>
                          <a:spcPts val="1000"/>
                        </a:spcAft>
                      </a:pPr>
                      <a:r>
                        <a:rPr lang="en-GB" sz="1500" u="none" dirty="0">
                          <a:solidFill>
                            <a:schemeClr val="tx1"/>
                          </a:solidFill>
                          <a:effectLst/>
                        </a:rPr>
                        <a:t>Global Environment Facility </a:t>
                      </a:r>
                      <a:endParaRPr lang="en-GB" sz="1500" u="none"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x</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 </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 </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 </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extLst>
                  <a:ext uri="{0D108BD9-81ED-4DB2-BD59-A6C34878D82A}">
                    <a16:rowId xmlns:a16="http://schemas.microsoft.com/office/drawing/2014/main" val="2746991159"/>
                  </a:ext>
                </a:extLst>
              </a:tr>
              <a:tr h="522267">
                <a:tc>
                  <a:txBody>
                    <a:bodyPr/>
                    <a:lstStyle/>
                    <a:p>
                      <a:pPr algn="just">
                        <a:lnSpc>
                          <a:spcPct val="115000"/>
                        </a:lnSpc>
                        <a:spcAft>
                          <a:spcPts val="1000"/>
                        </a:spcAft>
                      </a:pPr>
                      <a:r>
                        <a:rPr lang="en-GB" sz="1500" u="none" dirty="0">
                          <a:solidFill>
                            <a:schemeClr val="tx1"/>
                          </a:solidFill>
                          <a:effectLst/>
                        </a:rPr>
                        <a:t>Least Developed Countries Fund </a:t>
                      </a:r>
                      <a:endParaRPr lang="en-GB" sz="1500" u="none"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x</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 </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 </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 </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extLst>
                  <a:ext uri="{0D108BD9-81ED-4DB2-BD59-A6C34878D82A}">
                    <a16:rowId xmlns:a16="http://schemas.microsoft.com/office/drawing/2014/main" val="606648172"/>
                  </a:ext>
                </a:extLst>
              </a:tr>
              <a:tr h="522267">
                <a:tc>
                  <a:txBody>
                    <a:bodyPr/>
                    <a:lstStyle/>
                    <a:p>
                      <a:pPr algn="just">
                        <a:lnSpc>
                          <a:spcPct val="115000"/>
                        </a:lnSpc>
                        <a:spcAft>
                          <a:spcPts val="1000"/>
                        </a:spcAft>
                      </a:pPr>
                      <a:r>
                        <a:rPr lang="en-GB" sz="1500" u="none" dirty="0">
                          <a:solidFill>
                            <a:schemeClr val="tx1"/>
                          </a:solidFill>
                          <a:effectLst/>
                        </a:rPr>
                        <a:t>Special Climate Change Fund </a:t>
                      </a:r>
                      <a:endParaRPr lang="en-GB" sz="1500" u="none"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 </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 </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 </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extLst>
                  <a:ext uri="{0D108BD9-81ED-4DB2-BD59-A6C34878D82A}">
                    <a16:rowId xmlns:a16="http://schemas.microsoft.com/office/drawing/2014/main" val="1684776995"/>
                  </a:ext>
                </a:extLst>
              </a:tr>
              <a:tr h="265311">
                <a:tc>
                  <a:txBody>
                    <a:bodyPr/>
                    <a:lstStyle/>
                    <a:p>
                      <a:pPr algn="just">
                        <a:lnSpc>
                          <a:spcPct val="115000"/>
                        </a:lnSpc>
                        <a:spcAft>
                          <a:spcPts val="1000"/>
                        </a:spcAft>
                      </a:pPr>
                      <a:r>
                        <a:rPr lang="en-GB" sz="1500" u="none" dirty="0">
                          <a:solidFill>
                            <a:schemeClr val="tx1"/>
                          </a:solidFill>
                          <a:effectLst/>
                        </a:rPr>
                        <a:t>Adaptation Fund </a:t>
                      </a:r>
                      <a:endParaRPr lang="en-GB" sz="1500" u="none"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 </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 </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 </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extLst>
                  <a:ext uri="{0D108BD9-81ED-4DB2-BD59-A6C34878D82A}">
                    <a16:rowId xmlns:a16="http://schemas.microsoft.com/office/drawing/2014/main" val="828602268"/>
                  </a:ext>
                </a:extLst>
              </a:tr>
              <a:tr h="265311">
                <a:tc>
                  <a:txBody>
                    <a:bodyPr/>
                    <a:lstStyle/>
                    <a:p>
                      <a:pPr algn="just">
                        <a:lnSpc>
                          <a:spcPct val="115000"/>
                        </a:lnSpc>
                        <a:spcAft>
                          <a:spcPts val="1000"/>
                        </a:spcAft>
                      </a:pPr>
                      <a:r>
                        <a:rPr lang="en-GB" sz="1500" u="none" kern="1200" dirty="0">
                          <a:solidFill>
                            <a:schemeClr val="tx1"/>
                          </a:solidFill>
                          <a:effectLst/>
                        </a:rPr>
                        <a:t>Clean Technology Fund</a:t>
                      </a:r>
                      <a:endParaRPr lang="en-GB" sz="1500" u="none"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x</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extLst>
                  <a:ext uri="{0D108BD9-81ED-4DB2-BD59-A6C34878D82A}">
                    <a16:rowId xmlns:a16="http://schemas.microsoft.com/office/drawing/2014/main" val="1456167122"/>
                  </a:ext>
                </a:extLst>
              </a:tr>
              <a:tr h="522267">
                <a:tc>
                  <a:txBody>
                    <a:bodyPr/>
                    <a:lstStyle/>
                    <a:p>
                      <a:pPr algn="just">
                        <a:lnSpc>
                          <a:spcPct val="115000"/>
                        </a:lnSpc>
                        <a:spcAft>
                          <a:spcPts val="1000"/>
                        </a:spcAft>
                      </a:pPr>
                      <a:r>
                        <a:rPr lang="en-GB" sz="1500" dirty="0">
                          <a:effectLst/>
                        </a:rPr>
                        <a:t>Forest Investment Program </a:t>
                      </a:r>
                      <a:endParaRPr lang="en-GB"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x</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extLst>
                  <a:ext uri="{0D108BD9-81ED-4DB2-BD59-A6C34878D82A}">
                    <a16:rowId xmlns:a16="http://schemas.microsoft.com/office/drawing/2014/main" val="382898360"/>
                  </a:ext>
                </a:extLst>
              </a:tr>
              <a:tr h="522267">
                <a:tc>
                  <a:txBody>
                    <a:bodyPr/>
                    <a:lstStyle/>
                    <a:p>
                      <a:pPr algn="just">
                        <a:lnSpc>
                          <a:spcPct val="115000"/>
                        </a:lnSpc>
                        <a:spcAft>
                          <a:spcPts val="1000"/>
                        </a:spcAft>
                      </a:pPr>
                      <a:r>
                        <a:rPr lang="en-GB" sz="1500" dirty="0">
                          <a:effectLst/>
                        </a:rPr>
                        <a:t>Pilot Program for Climate Resilience </a:t>
                      </a:r>
                      <a:endParaRPr lang="en-GB"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x</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x</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extLst>
                  <a:ext uri="{0D108BD9-81ED-4DB2-BD59-A6C34878D82A}">
                    <a16:rowId xmlns:a16="http://schemas.microsoft.com/office/drawing/2014/main" val="1881285787"/>
                  </a:ext>
                </a:extLst>
              </a:tr>
              <a:tr h="791291">
                <a:tc>
                  <a:txBody>
                    <a:bodyPr/>
                    <a:lstStyle/>
                    <a:p>
                      <a:pPr algn="just">
                        <a:lnSpc>
                          <a:spcPct val="115000"/>
                        </a:lnSpc>
                        <a:spcAft>
                          <a:spcPts val="1000"/>
                        </a:spcAft>
                      </a:pPr>
                      <a:r>
                        <a:rPr lang="en-GB" sz="1500" dirty="0">
                          <a:effectLst/>
                        </a:rPr>
                        <a:t>Scaling-Up Renewable Energy Program for Low Income Countries </a:t>
                      </a:r>
                      <a:endParaRPr lang="en-GB"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x</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x</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extLst>
                  <a:ext uri="{0D108BD9-81ED-4DB2-BD59-A6C34878D82A}">
                    <a16:rowId xmlns:a16="http://schemas.microsoft.com/office/drawing/2014/main" val="2388241823"/>
                  </a:ext>
                </a:extLst>
              </a:tr>
              <a:tr h="265311">
                <a:tc>
                  <a:txBody>
                    <a:bodyPr/>
                    <a:lstStyle/>
                    <a:p>
                      <a:pPr algn="just">
                        <a:lnSpc>
                          <a:spcPct val="115000"/>
                        </a:lnSpc>
                        <a:spcAft>
                          <a:spcPts val="1000"/>
                        </a:spcAft>
                      </a:pPr>
                      <a:r>
                        <a:rPr lang="en-GB" sz="1500" dirty="0">
                          <a:effectLst/>
                        </a:rPr>
                        <a:t>Green Climate Fund</a:t>
                      </a:r>
                      <a:endParaRPr lang="en-GB"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a:effectLst/>
                        </a:rPr>
                        <a:t>x</a:t>
                      </a:r>
                      <a:endParaRPr lang="en-GB" sz="160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tc>
                  <a:txBody>
                    <a:bodyPr/>
                    <a:lstStyle/>
                    <a:p>
                      <a:pPr algn="ctr">
                        <a:lnSpc>
                          <a:spcPct val="115000"/>
                        </a:lnSpc>
                        <a:spcAft>
                          <a:spcPts val="1000"/>
                        </a:spcAft>
                      </a:pPr>
                      <a:r>
                        <a:rPr lang="en-GB" sz="1600" dirty="0">
                          <a:effectLst/>
                        </a:rPr>
                        <a:t>x</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100257" marR="100257" marT="0" marB="0"/>
                </a:tc>
                <a:extLst>
                  <a:ext uri="{0D108BD9-81ED-4DB2-BD59-A6C34878D82A}">
                    <a16:rowId xmlns:a16="http://schemas.microsoft.com/office/drawing/2014/main" val="2558534866"/>
                  </a:ext>
                </a:extLst>
              </a:tr>
            </a:tbl>
          </a:graphicData>
        </a:graphic>
      </p:graphicFrame>
    </p:spTree>
    <p:extLst>
      <p:ext uri="{BB962C8B-B14F-4D97-AF65-F5344CB8AC3E}">
        <p14:creationId xmlns:p14="http://schemas.microsoft.com/office/powerpoint/2010/main" val="14769529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7201986"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err="1">
                <a:solidFill>
                  <a:srgbClr val="009FE3"/>
                </a:solidFill>
                <a:latin typeface="Myriad Pro Cond"/>
                <a:ea typeface="Roboto Condensed"/>
                <a:cs typeface="+mn-cs"/>
              </a:rPr>
              <a:t>Concessionality</a:t>
            </a:r>
            <a:endParaRPr lang="en-GB" sz="3000" b="1" spc="100" dirty="0" err="1">
              <a:solidFill>
                <a:srgbClr val="009FE3"/>
              </a:solidFill>
              <a:latin typeface="Myriad Pro Cond" panose="020B0506030403020204" pitchFamily="34" charset="0"/>
              <a:ea typeface="Roboto Condensed" panose="02000000000000000000" pitchFamily="2" charset="0"/>
              <a:cs typeface="+mn-cs"/>
            </a:endParaRPr>
          </a:p>
        </p:txBody>
      </p:sp>
      <p:sp>
        <p:nvSpPr>
          <p:cNvPr id="8" name="Pladsholder til indhold 7">
            <a:extLst>
              <a:ext uri="{FF2B5EF4-FFF2-40B4-BE49-F238E27FC236}">
                <a16:creationId xmlns:a16="http://schemas.microsoft.com/office/drawing/2014/main" id="{1D6C6EDB-189C-BF5C-6F29-078AEB0411F3}"/>
              </a:ext>
            </a:extLst>
          </p:cNvPr>
          <p:cNvSpPr txBox="1">
            <a:spLocks/>
          </p:cNvSpPr>
          <p:nvPr/>
        </p:nvSpPr>
        <p:spPr>
          <a:xfrm>
            <a:off x="531002" y="1225900"/>
            <a:ext cx="9913161" cy="5200862"/>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800" dirty="0"/>
              <a:t>Express how "soft" the financial terms are e.g. "below market terms"</a:t>
            </a:r>
          </a:p>
          <a:p>
            <a:pPr marL="0" indent="0" defTabSz="914400">
              <a:buNone/>
            </a:pPr>
            <a:endParaRPr lang="en-US" sz="2800" dirty="0"/>
          </a:p>
          <a:p>
            <a:pPr marL="0" indent="0" defTabSz="914400">
              <a:buNone/>
            </a:pPr>
            <a:r>
              <a:rPr lang="en-US" sz="2800" dirty="0"/>
              <a:t>Rationale: </a:t>
            </a:r>
          </a:p>
          <a:p>
            <a:pPr defTabSz="914400"/>
            <a:r>
              <a:rPr lang="en-US" sz="2800" dirty="0"/>
              <a:t>Climate Finance institution facilitates concessional (below market terms) finance to facilitate high impact climate action, which would otherwise not take place. (=de risk the investment.) </a:t>
            </a:r>
          </a:p>
          <a:p>
            <a:pPr defTabSz="914400"/>
            <a:r>
              <a:rPr lang="en-US" sz="2800" dirty="0"/>
              <a:t>Climate Finance institution seeks a minimum concessionality to make an investment viable, without "crowding out" private sector and distort markets. Investments that are viable or almost viable will get less/low concessionality.  </a:t>
            </a:r>
          </a:p>
          <a:p>
            <a:pPr marL="0" indent="0" defTabSz="914400">
              <a:buNone/>
            </a:pPr>
            <a:endParaRPr lang="en-US" sz="2800" dirty="0"/>
          </a:p>
          <a:p>
            <a:pPr marL="0" indent="0" defTabSz="914400">
              <a:buNone/>
            </a:pPr>
            <a:r>
              <a:rPr lang="en-US" sz="2800" dirty="0"/>
              <a:t>Concessionality often determined on a case-by-case basis:</a:t>
            </a:r>
          </a:p>
          <a:p>
            <a:pPr defTabSz="914400"/>
            <a:r>
              <a:rPr lang="en-US" sz="2800" dirty="0"/>
              <a:t>Full concessionality (grant) e.g. for Technical Assistance and capacity building, where no return/reflow on such an investment</a:t>
            </a:r>
          </a:p>
          <a:p>
            <a:pPr defTabSz="914400"/>
            <a:r>
              <a:rPr lang="en-US" sz="2800" dirty="0"/>
              <a:t>Some concessionality e.g. in the form of lower interest rates, longer pay back periods, first loss etc. when potential for some, but not full return e.g. adaptation, new technologies</a:t>
            </a:r>
          </a:p>
          <a:p>
            <a:pPr defTabSz="914400"/>
            <a:r>
              <a:rPr lang="en-US" sz="2800" dirty="0"/>
              <a:t>No concessionality for investments which are viable</a:t>
            </a:r>
          </a:p>
        </p:txBody>
      </p:sp>
      <p:sp>
        <p:nvSpPr>
          <p:cNvPr id="3" name="Rectangle 15">
            <a:extLst>
              <a:ext uri="{FF2B5EF4-FFF2-40B4-BE49-F238E27FC236}">
                <a16:creationId xmlns:a16="http://schemas.microsoft.com/office/drawing/2014/main" id="{2A537329-3DA7-37A3-51EF-368E4B48D459}"/>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5" name="Rectangle 13">
            <a:extLst>
              <a:ext uri="{FF2B5EF4-FFF2-40B4-BE49-F238E27FC236}">
                <a16:creationId xmlns:a16="http://schemas.microsoft.com/office/drawing/2014/main" id="{A2B12D00-8093-55E2-661C-838C739D3BD0}"/>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Flows and sources </a:t>
            </a:r>
          </a:p>
        </p:txBody>
      </p:sp>
      <p:sp>
        <p:nvSpPr>
          <p:cNvPr id="6" name="Rectangle 5">
            <a:extLst>
              <a:ext uri="{FF2B5EF4-FFF2-40B4-BE49-F238E27FC236}">
                <a16:creationId xmlns:a16="http://schemas.microsoft.com/office/drawing/2014/main" id="{9D3A83AC-C812-FC01-83D0-3A8BEDC39E8B}"/>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Principles</a:t>
            </a:r>
          </a:p>
        </p:txBody>
      </p:sp>
      <p:sp>
        <p:nvSpPr>
          <p:cNvPr id="7" name="Rectangle 6">
            <a:extLst>
              <a:ext uri="{FF2B5EF4-FFF2-40B4-BE49-F238E27FC236}">
                <a16:creationId xmlns:a16="http://schemas.microsoft.com/office/drawing/2014/main" id="{068CF278-2417-C72D-4F11-4467F1BD49D6}"/>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sp>
        <p:nvSpPr>
          <p:cNvPr id="11" name="Rectangle 28">
            <a:extLst>
              <a:ext uri="{FF2B5EF4-FFF2-40B4-BE49-F238E27FC236}">
                <a16:creationId xmlns:a16="http://schemas.microsoft.com/office/drawing/2014/main" id="{D6114994-CC0F-EAF9-E20E-4FB84A724DEA}"/>
              </a:ext>
            </a:extLst>
          </p:cNvPr>
          <p:cNvSpPr/>
          <p:nvPr/>
        </p:nvSpPr>
        <p:spPr>
          <a:xfrm rot="2700000">
            <a:off x="7505995" y="435484"/>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1161639178"/>
      </p:ext>
    </p:extLst>
  </p:cSld>
  <p:clrMapOvr>
    <a:masterClrMapping/>
  </p:clrMapOvr>
  <p:transition>
    <p:fade/>
  </p:transition>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7201986"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a:ea typeface="Roboto Condensed"/>
                <a:cs typeface="+mn-cs"/>
              </a:rPr>
              <a:t>Concessionality – GCF example</a:t>
            </a:r>
            <a:endParaRPr lang="en-GB" sz="3000" b="1" spc="100" dirty="0">
              <a:solidFill>
                <a:srgbClr val="009FE3"/>
              </a:solidFill>
              <a:latin typeface="Myriad Pro Cond" panose="020B0506030403020204" pitchFamily="34" charset="0"/>
              <a:ea typeface="Roboto Condensed" panose="02000000000000000000" pitchFamily="2" charset="0"/>
              <a:cs typeface="+mn-cs"/>
            </a:endParaRPr>
          </a:p>
        </p:txBody>
      </p:sp>
      <p:sp>
        <p:nvSpPr>
          <p:cNvPr id="8" name="Pladsholder til indhold 7">
            <a:extLst>
              <a:ext uri="{FF2B5EF4-FFF2-40B4-BE49-F238E27FC236}">
                <a16:creationId xmlns:a16="http://schemas.microsoft.com/office/drawing/2014/main" id="{1D6C6EDB-189C-BF5C-6F29-078AEB0411F3}"/>
              </a:ext>
            </a:extLst>
          </p:cNvPr>
          <p:cNvSpPr txBox="1">
            <a:spLocks/>
          </p:cNvSpPr>
          <p:nvPr/>
        </p:nvSpPr>
        <p:spPr>
          <a:xfrm>
            <a:off x="531002" y="1225900"/>
            <a:ext cx="9913161" cy="5200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endParaRPr lang="en-US" sz="2800" dirty="0"/>
          </a:p>
        </p:txBody>
      </p:sp>
      <p:sp>
        <p:nvSpPr>
          <p:cNvPr id="3" name="Rectangle 15">
            <a:extLst>
              <a:ext uri="{FF2B5EF4-FFF2-40B4-BE49-F238E27FC236}">
                <a16:creationId xmlns:a16="http://schemas.microsoft.com/office/drawing/2014/main" id="{2A537329-3DA7-37A3-51EF-368E4B48D459}"/>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5" name="Rectangle 13">
            <a:extLst>
              <a:ext uri="{FF2B5EF4-FFF2-40B4-BE49-F238E27FC236}">
                <a16:creationId xmlns:a16="http://schemas.microsoft.com/office/drawing/2014/main" id="{A2B12D00-8093-55E2-661C-838C739D3BD0}"/>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Flows and sources </a:t>
            </a:r>
          </a:p>
        </p:txBody>
      </p:sp>
      <p:sp>
        <p:nvSpPr>
          <p:cNvPr id="6" name="Rectangle 5">
            <a:extLst>
              <a:ext uri="{FF2B5EF4-FFF2-40B4-BE49-F238E27FC236}">
                <a16:creationId xmlns:a16="http://schemas.microsoft.com/office/drawing/2014/main" id="{9D3A83AC-C812-FC01-83D0-3A8BEDC39E8B}"/>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Principles</a:t>
            </a:r>
          </a:p>
        </p:txBody>
      </p:sp>
      <p:sp>
        <p:nvSpPr>
          <p:cNvPr id="7" name="Rectangle 6">
            <a:extLst>
              <a:ext uri="{FF2B5EF4-FFF2-40B4-BE49-F238E27FC236}">
                <a16:creationId xmlns:a16="http://schemas.microsoft.com/office/drawing/2014/main" id="{068CF278-2417-C72D-4F11-4467F1BD49D6}"/>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sp>
        <p:nvSpPr>
          <p:cNvPr id="11" name="Rectangle 28">
            <a:extLst>
              <a:ext uri="{FF2B5EF4-FFF2-40B4-BE49-F238E27FC236}">
                <a16:creationId xmlns:a16="http://schemas.microsoft.com/office/drawing/2014/main" id="{D6114994-CC0F-EAF9-E20E-4FB84A724DEA}"/>
              </a:ext>
            </a:extLst>
          </p:cNvPr>
          <p:cNvSpPr/>
          <p:nvPr/>
        </p:nvSpPr>
        <p:spPr>
          <a:xfrm rot="2700000">
            <a:off x="7505995" y="435484"/>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pic>
        <p:nvPicPr>
          <p:cNvPr id="13" name="Picture 12">
            <a:extLst>
              <a:ext uri="{FF2B5EF4-FFF2-40B4-BE49-F238E27FC236}">
                <a16:creationId xmlns:a16="http://schemas.microsoft.com/office/drawing/2014/main" id="{403B90D5-7439-1B9A-8674-B61BE114EC6A}"/>
              </a:ext>
            </a:extLst>
          </p:cNvPr>
          <p:cNvPicPr>
            <a:picLocks noChangeAspect="1"/>
          </p:cNvPicPr>
          <p:nvPr/>
        </p:nvPicPr>
        <p:blipFill>
          <a:blip r:embed="rId4"/>
          <a:stretch>
            <a:fillRect/>
          </a:stretch>
        </p:blipFill>
        <p:spPr>
          <a:xfrm>
            <a:off x="949410" y="1183551"/>
            <a:ext cx="10152758" cy="3890599"/>
          </a:xfrm>
          <a:prstGeom prst="rect">
            <a:avLst/>
          </a:prstGeom>
        </p:spPr>
      </p:pic>
    </p:spTree>
    <p:extLst>
      <p:ext uri="{BB962C8B-B14F-4D97-AF65-F5344CB8AC3E}">
        <p14:creationId xmlns:p14="http://schemas.microsoft.com/office/powerpoint/2010/main" val="17028338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467D57-142C-6ABB-AEEE-CC6310435259}"/>
              </a:ext>
            </a:extLst>
          </p:cNvPr>
          <p:cNvPicPr>
            <a:picLocks noChangeAspect="1"/>
          </p:cNvPicPr>
          <p:nvPr/>
        </p:nvPicPr>
        <p:blipFill>
          <a:blip r:embed="rId3"/>
          <a:stretch>
            <a:fillRect/>
          </a:stretch>
        </p:blipFill>
        <p:spPr>
          <a:xfrm>
            <a:off x="3723351" y="2391053"/>
            <a:ext cx="8058151" cy="3936163"/>
          </a:xfrm>
          <a:prstGeom prst="rect">
            <a:avLst/>
          </a:prstGeom>
        </p:spPr>
      </p:pic>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a:ea typeface="Roboto Condensed"/>
                <a:cs typeface="+mn-cs"/>
              </a:rPr>
              <a:t>Co-finance</a:t>
            </a:r>
          </a:p>
        </p:txBody>
      </p:sp>
      <p:sp>
        <p:nvSpPr>
          <p:cNvPr id="8" name="Pladsholder til indhold 7">
            <a:extLst>
              <a:ext uri="{FF2B5EF4-FFF2-40B4-BE49-F238E27FC236}">
                <a16:creationId xmlns:a16="http://schemas.microsoft.com/office/drawing/2014/main" id="{1D6C6EDB-189C-BF5C-6F29-078AEB0411F3}"/>
              </a:ext>
            </a:extLst>
          </p:cNvPr>
          <p:cNvSpPr txBox="1">
            <a:spLocks/>
          </p:cNvSpPr>
          <p:nvPr/>
        </p:nvSpPr>
        <p:spPr>
          <a:xfrm>
            <a:off x="531002" y="1225900"/>
            <a:ext cx="10864280" cy="5200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800" dirty="0"/>
              <a:t>Project proposals should seek to incorporate appropriate level of co-finance to maximize impact of the resources from the finance institution. </a:t>
            </a:r>
          </a:p>
          <a:p>
            <a:pPr marL="0" indent="0" defTabSz="914400">
              <a:buNone/>
            </a:pPr>
            <a:r>
              <a:rPr lang="da-DK" dirty="0"/>
              <a:t>Below example from GCF from 2021</a:t>
            </a:r>
          </a:p>
          <a:p>
            <a:pPr marL="0" indent="0" defTabSz="914400">
              <a:buNone/>
            </a:pPr>
            <a:endParaRPr lang="en-US" sz="2800" dirty="0"/>
          </a:p>
        </p:txBody>
      </p:sp>
      <p:sp>
        <p:nvSpPr>
          <p:cNvPr id="5" name="TextBox 4">
            <a:extLst>
              <a:ext uri="{FF2B5EF4-FFF2-40B4-BE49-F238E27FC236}">
                <a16:creationId xmlns:a16="http://schemas.microsoft.com/office/drawing/2014/main" id="{ABE62881-620E-4BE7-2EA9-F82C8ECDF52B}"/>
              </a:ext>
            </a:extLst>
          </p:cNvPr>
          <p:cNvSpPr txBox="1"/>
          <p:nvPr/>
        </p:nvSpPr>
        <p:spPr>
          <a:xfrm>
            <a:off x="9281932" y="6182472"/>
            <a:ext cx="2214977" cy="225639"/>
          </a:xfrm>
          <a:prstGeom prst="rect">
            <a:avLst/>
          </a:prstGeom>
          <a:noFill/>
        </p:spPr>
        <p:txBody>
          <a:bodyPr wrap="square">
            <a:spAutoFit/>
          </a:bodyPr>
          <a:lstStyle/>
          <a:p>
            <a:pPr algn="just">
              <a:lnSpc>
                <a:spcPct val="115000"/>
              </a:lnSpc>
              <a:spcAft>
                <a:spcPts val="1000"/>
              </a:spcAft>
            </a:pPr>
            <a:r>
              <a:rPr lang="en-GB" sz="800" dirty="0">
                <a:effectLst/>
                <a:latin typeface="Calibri" panose="020F0502020204030204" pitchFamily="34" charset="0"/>
                <a:ea typeface="SimSun" panose="02010600030101010101" pitchFamily="2" charset="-122"/>
                <a:cs typeface="Times New Roman" panose="02020603050405020304" pitchFamily="18" charset="0"/>
              </a:rPr>
              <a:t>Source: GCF: 2021</a:t>
            </a:r>
            <a:endParaRPr lang="en-GB" sz="1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Rectangle 5">
            <a:extLst>
              <a:ext uri="{FF2B5EF4-FFF2-40B4-BE49-F238E27FC236}">
                <a16:creationId xmlns:a16="http://schemas.microsoft.com/office/drawing/2014/main" id="{6DD9E782-9427-07AB-2559-80941943DD13}"/>
              </a:ext>
            </a:extLst>
          </p:cNvPr>
          <p:cNvSpPr/>
          <p:nvPr/>
        </p:nvSpPr>
        <p:spPr>
          <a:xfrm>
            <a:off x="404812" y="2391053"/>
            <a:ext cx="4013700" cy="4401205"/>
          </a:xfrm>
          <a:prstGeom prst="rect">
            <a:avLst/>
          </a:prstGeom>
        </p:spPr>
        <p:txBody>
          <a:bodyPr wrap="square">
            <a:spAutoFit/>
          </a:bodyPr>
          <a:lstStyle/>
          <a:p>
            <a:r>
              <a:rPr lang="en-US" sz="2000" dirty="0"/>
              <a:t>
</a:t>
            </a:r>
            <a:r>
              <a:rPr lang="en-US" sz="2000" b="1" dirty="0"/>
              <a:t>Direct</a:t>
            </a:r>
            <a:r>
              <a:rPr lang="en-US" sz="2000" dirty="0"/>
              <a:t>: public/private resources together with GCF funding and in direct causal relationship 
</a:t>
            </a:r>
            <a:r>
              <a:rPr lang="en-US" sz="2000" b="1" dirty="0"/>
              <a:t>Indirect</a:t>
            </a:r>
            <a:r>
              <a:rPr lang="en-US" sz="2000" dirty="0"/>
              <a:t> co-financing: Any third-party financing towards GCF-funded projects with causal links
</a:t>
            </a:r>
            <a:r>
              <a:rPr lang="en-US" sz="2000" b="1" dirty="0"/>
              <a:t>Leveraged/mobilized/catalyzed</a:t>
            </a:r>
            <a:r>
              <a:rPr lang="en-US" sz="2000" dirty="0"/>
              <a:t>: Assumed to be the result of GCF funding
</a:t>
            </a:r>
            <a:r>
              <a:rPr lang="en-US" sz="2000" b="1" dirty="0"/>
              <a:t>Sequenced</a:t>
            </a:r>
            <a:r>
              <a:rPr lang="en-US" sz="2000" dirty="0"/>
              <a:t>: Along with GCF finances, there is no causal relationship
</a:t>
            </a:r>
            <a:endParaRPr lang="en-GB" sz="2000" dirty="0"/>
          </a:p>
        </p:txBody>
      </p:sp>
      <p:sp>
        <p:nvSpPr>
          <p:cNvPr id="7" name="Rectangle 15">
            <a:extLst>
              <a:ext uri="{FF2B5EF4-FFF2-40B4-BE49-F238E27FC236}">
                <a16:creationId xmlns:a16="http://schemas.microsoft.com/office/drawing/2014/main" id="{CFA7BDC3-ED42-5BD6-9F09-3A2B71DACB3A}"/>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11" name="Rectangle 13">
            <a:extLst>
              <a:ext uri="{FF2B5EF4-FFF2-40B4-BE49-F238E27FC236}">
                <a16:creationId xmlns:a16="http://schemas.microsoft.com/office/drawing/2014/main" id="{7D7B123F-87CC-EC3F-4286-6F70C2FF4134}"/>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Flows and sources </a:t>
            </a:r>
          </a:p>
        </p:txBody>
      </p:sp>
      <p:sp>
        <p:nvSpPr>
          <p:cNvPr id="13" name="Rectangle 12">
            <a:extLst>
              <a:ext uri="{FF2B5EF4-FFF2-40B4-BE49-F238E27FC236}">
                <a16:creationId xmlns:a16="http://schemas.microsoft.com/office/drawing/2014/main" id="{EB75FF9D-710A-9204-1A9B-32ADCABF43C1}"/>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Principles</a:t>
            </a:r>
          </a:p>
        </p:txBody>
      </p:sp>
      <p:sp>
        <p:nvSpPr>
          <p:cNvPr id="14" name="Rectangle 13">
            <a:extLst>
              <a:ext uri="{FF2B5EF4-FFF2-40B4-BE49-F238E27FC236}">
                <a16:creationId xmlns:a16="http://schemas.microsoft.com/office/drawing/2014/main" id="{93C84F8F-94D3-6AF2-8E28-6893E6EB8C93}"/>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sp>
        <p:nvSpPr>
          <p:cNvPr id="15" name="Rectangle 28">
            <a:extLst>
              <a:ext uri="{FF2B5EF4-FFF2-40B4-BE49-F238E27FC236}">
                <a16:creationId xmlns:a16="http://schemas.microsoft.com/office/drawing/2014/main" id="{ED3ABAE4-6726-D7C4-B8DA-1B8126F3C9FB}"/>
              </a:ext>
            </a:extLst>
          </p:cNvPr>
          <p:cNvSpPr/>
          <p:nvPr/>
        </p:nvSpPr>
        <p:spPr>
          <a:xfrm rot="2700000">
            <a:off x="7505995" y="435484"/>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26800505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dirty="0">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panose="020B0506030403020204" pitchFamily="34" charset="0"/>
                <a:ea typeface="Roboto Condensed" panose="02000000000000000000" pitchFamily="2" charset="0"/>
                <a:cs typeface="+mn-cs"/>
              </a:rPr>
              <a:t>Incremental Costs</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3" name="Pladsholder til indhold 7">
            <a:extLst>
              <a:ext uri="{FF2B5EF4-FFF2-40B4-BE49-F238E27FC236}">
                <a16:creationId xmlns:a16="http://schemas.microsoft.com/office/drawing/2014/main" id="{0E81ED1F-260A-3915-7567-693E043C9489}"/>
              </a:ext>
            </a:extLst>
          </p:cNvPr>
          <p:cNvSpPr txBox="1">
            <a:spLocks/>
          </p:cNvSpPr>
          <p:nvPr/>
        </p:nvSpPr>
        <p:spPr>
          <a:xfrm>
            <a:off x="531004" y="1585550"/>
            <a:ext cx="5926946" cy="4522142"/>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2800" b="1" dirty="0"/>
              <a:t>Definition</a:t>
            </a:r>
            <a:r>
              <a:rPr lang="en-US" sz="2800" dirty="0"/>
              <a:t>: Additional expenses to produce outputs that results in adaptation and mitigation. </a:t>
            </a:r>
          </a:p>
          <a:p>
            <a:pPr defTabSz="914400"/>
            <a:endParaRPr lang="en-US" sz="2800" dirty="0"/>
          </a:p>
          <a:p>
            <a:pPr defTabSz="914400"/>
            <a:r>
              <a:rPr lang="en-US" sz="2800" b="1" dirty="0"/>
              <a:t>Full costs</a:t>
            </a:r>
            <a:r>
              <a:rPr lang="en-US" sz="2800" dirty="0"/>
              <a:t>: Baseline/business-as-usual costs and/or counterfactual scenario + incremental costs</a:t>
            </a:r>
          </a:p>
          <a:p>
            <a:pPr defTabSz="914400"/>
            <a:r>
              <a:rPr lang="en-US" sz="2800" b="1" dirty="0"/>
              <a:t>Net costs</a:t>
            </a:r>
            <a:r>
              <a:rPr lang="en-US" sz="2800" dirty="0"/>
              <a:t>: The economic benefit (from the project with mitigation and adaptation) is subtracted, costs are therefore reduced</a:t>
            </a:r>
          </a:p>
          <a:p>
            <a:pPr defTabSz="914400"/>
            <a:endParaRPr lang="en-US" sz="2800" dirty="0"/>
          </a:p>
          <a:p>
            <a:pPr defTabSz="914400"/>
            <a:r>
              <a:rPr lang="en-US" sz="2800" b="1" dirty="0"/>
              <a:t>Full cost </a:t>
            </a:r>
            <a:r>
              <a:rPr lang="en-US" sz="2800" dirty="0"/>
              <a:t>applications can be justified under certain circumstances, but requires arguments:</a:t>
            </a:r>
          </a:p>
          <a:p>
            <a:pPr lvl="1" defTabSz="914400"/>
            <a:r>
              <a:rPr lang="en-US" sz="2600" dirty="0"/>
              <a:t>capacity building projects</a:t>
            </a:r>
          </a:p>
          <a:p>
            <a:pPr lvl="1" defTabSz="914400"/>
            <a:r>
              <a:rPr lang="en-US" sz="2600" dirty="0"/>
              <a:t>barrier removing activities to climate change</a:t>
            </a:r>
          </a:p>
          <a:p>
            <a:pPr lvl="1" defTabSz="914400"/>
            <a:r>
              <a:rPr lang="en-US" sz="2600" dirty="0"/>
              <a:t>pilot project demonstrating new technologies</a:t>
            </a:r>
          </a:p>
        </p:txBody>
      </p:sp>
      <p:pic>
        <p:nvPicPr>
          <p:cNvPr id="6" name="Picture 5">
            <a:extLst>
              <a:ext uri="{FF2B5EF4-FFF2-40B4-BE49-F238E27FC236}">
                <a16:creationId xmlns:a16="http://schemas.microsoft.com/office/drawing/2014/main" id="{B82818C3-0C97-B649-E86C-7F3EAEB286D3}"/>
              </a:ext>
            </a:extLst>
          </p:cNvPr>
          <p:cNvPicPr>
            <a:picLocks noChangeAspect="1"/>
          </p:cNvPicPr>
          <p:nvPr/>
        </p:nvPicPr>
        <p:blipFill>
          <a:blip r:embed="rId4"/>
          <a:stretch>
            <a:fillRect/>
          </a:stretch>
        </p:blipFill>
        <p:spPr>
          <a:xfrm>
            <a:off x="6503712" y="2333378"/>
            <a:ext cx="5505205" cy="2677649"/>
          </a:xfrm>
          <a:prstGeom prst="rect">
            <a:avLst/>
          </a:prstGeom>
        </p:spPr>
      </p:pic>
      <p:sp>
        <p:nvSpPr>
          <p:cNvPr id="15" name="Rectangle 15">
            <a:extLst>
              <a:ext uri="{FF2B5EF4-FFF2-40B4-BE49-F238E27FC236}">
                <a16:creationId xmlns:a16="http://schemas.microsoft.com/office/drawing/2014/main" id="{250F6607-616B-B2E2-AF5D-FC9468F0DE3D}"/>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17" name="Rectangle 13">
            <a:extLst>
              <a:ext uri="{FF2B5EF4-FFF2-40B4-BE49-F238E27FC236}">
                <a16:creationId xmlns:a16="http://schemas.microsoft.com/office/drawing/2014/main" id="{01C3927F-FC13-766E-7FA8-960A90D9EAD7}"/>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Flows and sources </a:t>
            </a:r>
          </a:p>
        </p:txBody>
      </p:sp>
      <p:sp>
        <p:nvSpPr>
          <p:cNvPr id="18" name="Rectangle 17">
            <a:extLst>
              <a:ext uri="{FF2B5EF4-FFF2-40B4-BE49-F238E27FC236}">
                <a16:creationId xmlns:a16="http://schemas.microsoft.com/office/drawing/2014/main" id="{55FD736D-A49F-AF24-8E81-8CABE4DC46D1}"/>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Principles</a:t>
            </a:r>
          </a:p>
        </p:txBody>
      </p:sp>
      <p:sp>
        <p:nvSpPr>
          <p:cNvPr id="26" name="Rectangle 25">
            <a:extLst>
              <a:ext uri="{FF2B5EF4-FFF2-40B4-BE49-F238E27FC236}">
                <a16:creationId xmlns:a16="http://schemas.microsoft.com/office/drawing/2014/main" id="{CC4B3E01-8BC5-FFC2-AB71-1DD6B1B9F4CA}"/>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sp>
        <p:nvSpPr>
          <p:cNvPr id="29" name="Rectangle 28">
            <a:extLst>
              <a:ext uri="{FF2B5EF4-FFF2-40B4-BE49-F238E27FC236}">
                <a16:creationId xmlns:a16="http://schemas.microsoft.com/office/drawing/2014/main" id="{40A12CF0-004B-B420-6467-89EE50C93B2D}"/>
              </a:ext>
            </a:extLst>
          </p:cNvPr>
          <p:cNvSpPr/>
          <p:nvPr/>
        </p:nvSpPr>
        <p:spPr>
          <a:xfrm rot="2700000">
            <a:off x="7505995" y="435484"/>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111142196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91C82A-FD3D-2C27-96D2-0860F9B62726}"/>
              </a:ext>
            </a:extLst>
          </p:cNvPr>
          <p:cNvPicPr>
            <a:picLocks noChangeAspect="1"/>
          </p:cNvPicPr>
          <p:nvPr/>
        </p:nvPicPr>
        <p:blipFill>
          <a:blip r:embed="rId3"/>
          <a:stretch>
            <a:fillRect/>
          </a:stretch>
        </p:blipFill>
        <p:spPr>
          <a:xfrm>
            <a:off x="5643197" y="1876877"/>
            <a:ext cx="6366567" cy="3026848"/>
          </a:xfrm>
          <a:prstGeom prst="rect">
            <a:avLst/>
          </a:prstGeom>
        </p:spPr>
      </p:pic>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dirty="0">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panose="020B0506030403020204" pitchFamily="34" charset="0"/>
                <a:ea typeface="Roboto Condensed" panose="02000000000000000000" pitchFamily="2" charset="0"/>
                <a:cs typeface="+mn-cs"/>
              </a:rPr>
              <a:t>Financing of incremental costs</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3" name="Pladsholder til indhold 7">
            <a:extLst>
              <a:ext uri="{FF2B5EF4-FFF2-40B4-BE49-F238E27FC236}">
                <a16:creationId xmlns:a16="http://schemas.microsoft.com/office/drawing/2014/main" id="{0E81ED1F-260A-3915-7567-693E043C9489}"/>
              </a:ext>
            </a:extLst>
          </p:cNvPr>
          <p:cNvSpPr txBox="1">
            <a:spLocks/>
          </p:cNvSpPr>
          <p:nvPr/>
        </p:nvSpPr>
        <p:spPr>
          <a:xfrm>
            <a:off x="531004" y="1585550"/>
            <a:ext cx="5269722" cy="47065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2800" dirty="0"/>
              <a:t>CAPEX, OPEX and IRR</a:t>
            </a:r>
          </a:p>
          <a:p>
            <a:pPr defTabSz="914400"/>
            <a:endParaRPr lang="en-US" sz="2800" dirty="0"/>
          </a:p>
          <a:p>
            <a:pPr defTabSz="914400"/>
            <a:r>
              <a:rPr lang="en-US" sz="2800" dirty="0"/>
              <a:t>CAPEX – practically all low carbon tech comes at a higher CAPEX, which needs to be financed</a:t>
            </a:r>
          </a:p>
          <a:p>
            <a:pPr defTabSz="914400"/>
            <a:endParaRPr lang="en-US" sz="2800" dirty="0"/>
          </a:p>
          <a:p>
            <a:pPr defTabSz="914400"/>
            <a:r>
              <a:rPr lang="en-US" sz="2800" dirty="0"/>
              <a:t>But they also come at a lower OPEX and thus with higher operational profits to service the debt</a:t>
            </a:r>
          </a:p>
          <a:p>
            <a:pPr defTabSz="914400"/>
            <a:endParaRPr lang="en-US" sz="2800" dirty="0"/>
          </a:p>
          <a:p>
            <a:pPr defTabSz="914400">
              <a:buFont typeface="Courier New" panose="02070309020205020404" pitchFamily="49" charset="0"/>
              <a:buChar char="o"/>
            </a:pPr>
            <a:endParaRPr lang="en-US" sz="1500" dirty="0"/>
          </a:p>
        </p:txBody>
      </p:sp>
      <p:pic>
        <p:nvPicPr>
          <p:cNvPr id="14" name="Picture 13">
            <a:extLst>
              <a:ext uri="{FF2B5EF4-FFF2-40B4-BE49-F238E27FC236}">
                <a16:creationId xmlns:a16="http://schemas.microsoft.com/office/drawing/2014/main" id="{C591C225-120F-CD0C-9650-09891A41D1AF}"/>
              </a:ext>
            </a:extLst>
          </p:cNvPr>
          <p:cNvPicPr>
            <a:picLocks noChangeAspect="1"/>
          </p:cNvPicPr>
          <p:nvPr/>
        </p:nvPicPr>
        <p:blipFill>
          <a:blip r:embed="rId5"/>
          <a:stretch>
            <a:fillRect/>
          </a:stretch>
        </p:blipFill>
        <p:spPr>
          <a:xfrm>
            <a:off x="3465706" y="5683464"/>
            <a:ext cx="7132938" cy="664522"/>
          </a:xfrm>
          <a:prstGeom prst="rect">
            <a:avLst/>
          </a:prstGeom>
        </p:spPr>
      </p:pic>
      <p:sp>
        <p:nvSpPr>
          <p:cNvPr id="5" name="Rectangle 15">
            <a:extLst>
              <a:ext uri="{FF2B5EF4-FFF2-40B4-BE49-F238E27FC236}">
                <a16:creationId xmlns:a16="http://schemas.microsoft.com/office/drawing/2014/main" id="{23DC3CBE-1392-7ECC-FAF5-EE6A120F2A00}"/>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6" name="Rectangle 13">
            <a:extLst>
              <a:ext uri="{FF2B5EF4-FFF2-40B4-BE49-F238E27FC236}">
                <a16:creationId xmlns:a16="http://schemas.microsoft.com/office/drawing/2014/main" id="{A5E5B55A-00BB-7ED4-E0B1-71E19CABD791}"/>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Flows and sources </a:t>
            </a:r>
          </a:p>
        </p:txBody>
      </p:sp>
      <p:sp>
        <p:nvSpPr>
          <p:cNvPr id="7" name="Rectangle 6">
            <a:extLst>
              <a:ext uri="{FF2B5EF4-FFF2-40B4-BE49-F238E27FC236}">
                <a16:creationId xmlns:a16="http://schemas.microsoft.com/office/drawing/2014/main" id="{812B82EA-2A1F-CC41-7051-C7A0263FD153}"/>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Principles</a:t>
            </a:r>
          </a:p>
        </p:txBody>
      </p:sp>
      <p:sp>
        <p:nvSpPr>
          <p:cNvPr id="13" name="Rectangle 12">
            <a:extLst>
              <a:ext uri="{FF2B5EF4-FFF2-40B4-BE49-F238E27FC236}">
                <a16:creationId xmlns:a16="http://schemas.microsoft.com/office/drawing/2014/main" id="{71D2A53C-B611-B822-C2F4-1BB7B1E5C972}"/>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sp>
        <p:nvSpPr>
          <p:cNvPr id="15" name="Rectangle 14">
            <a:extLst>
              <a:ext uri="{FF2B5EF4-FFF2-40B4-BE49-F238E27FC236}">
                <a16:creationId xmlns:a16="http://schemas.microsoft.com/office/drawing/2014/main" id="{DDBC025A-D9E6-B1CF-41FC-FCB4BC34AC31}"/>
              </a:ext>
            </a:extLst>
          </p:cNvPr>
          <p:cNvSpPr/>
          <p:nvPr/>
        </p:nvSpPr>
        <p:spPr>
          <a:xfrm rot="2700000">
            <a:off x="7505995" y="435484"/>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342711982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7"/>
            <a:ext cx="8693940" cy="1061521"/>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a:ea typeface="Roboto Condensed"/>
                <a:cs typeface="+mn-cs"/>
              </a:rPr>
              <a:t>Relation between incremental cost, </a:t>
            </a:r>
            <a:endParaRPr lang="en-US" dirty="0">
              <a:solidFill>
                <a:srgbClr val="000000"/>
              </a:solidFill>
              <a:latin typeface="Myriad Pro Cond"/>
              <a:ea typeface="Roboto Condensed"/>
              <a:cs typeface="+mn-cs"/>
            </a:endParaRPr>
          </a:p>
          <a:p>
            <a:pPr>
              <a:spcBef>
                <a:spcPts val="0"/>
              </a:spcBef>
            </a:pPr>
            <a:r>
              <a:rPr lang="en-GB" sz="3000" b="1" spc="100" dirty="0">
                <a:solidFill>
                  <a:srgbClr val="009FE3"/>
                </a:solidFill>
                <a:latin typeface="Myriad Pro Cond"/>
                <a:ea typeface="Roboto Condensed"/>
                <a:cs typeface="+mn-cs"/>
              </a:rPr>
              <a:t>concessionality and co-finance – GCF example</a:t>
            </a:r>
            <a:endParaRPr lang="en-US" dirty="0">
              <a:latin typeface="Myriad Pro Cond"/>
              <a:ea typeface="Roboto Condensed"/>
              <a:cs typeface="+mn-cs"/>
            </a:endParaRPr>
          </a:p>
        </p:txBody>
      </p:sp>
      <p:sp>
        <p:nvSpPr>
          <p:cNvPr id="8" name="Pladsholder til indhold 7">
            <a:extLst>
              <a:ext uri="{FF2B5EF4-FFF2-40B4-BE49-F238E27FC236}">
                <a16:creationId xmlns:a16="http://schemas.microsoft.com/office/drawing/2014/main" id="{1D6C6EDB-189C-BF5C-6F29-078AEB0411F3}"/>
              </a:ext>
            </a:extLst>
          </p:cNvPr>
          <p:cNvSpPr txBox="1">
            <a:spLocks/>
          </p:cNvSpPr>
          <p:nvPr/>
        </p:nvSpPr>
        <p:spPr>
          <a:xfrm>
            <a:off x="531002" y="1225900"/>
            <a:ext cx="10864280" cy="5200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endParaRPr lang="en-US" sz="2800" dirty="0"/>
          </a:p>
        </p:txBody>
      </p:sp>
      <p:pic>
        <p:nvPicPr>
          <p:cNvPr id="5" name="Content Placeholder 3">
            <a:extLst>
              <a:ext uri="{FF2B5EF4-FFF2-40B4-BE49-F238E27FC236}">
                <a16:creationId xmlns:a16="http://schemas.microsoft.com/office/drawing/2014/main" id="{B6278541-C2CB-0CE0-9125-3DE63E050CAD}"/>
              </a:ext>
            </a:extLst>
          </p:cNvPr>
          <p:cNvPicPr>
            <a:picLocks noChangeAspect="1"/>
          </p:cNvPicPr>
          <p:nvPr/>
        </p:nvPicPr>
        <p:blipFill>
          <a:blip r:embed="rId4"/>
          <a:stretch>
            <a:fillRect/>
          </a:stretch>
        </p:blipFill>
        <p:spPr>
          <a:xfrm>
            <a:off x="2541916" y="1444660"/>
            <a:ext cx="7108167" cy="4904117"/>
          </a:xfrm>
          <a:prstGeom prst="rect">
            <a:avLst/>
          </a:prstGeom>
        </p:spPr>
      </p:pic>
      <p:sp>
        <p:nvSpPr>
          <p:cNvPr id="14" name="Rectangle 15">
            <a:extLst>
              <a:ext uri="{FF2B5EF4-FFF2-40B4-BE49-F238E27FC236}">
                <a16:creationId xmlns:a16="http://schemas.microsoft.com/office/drawing/2014/main" id="{F8A37D8C-FFDD-9F6A-B2D8-CD1876BD3318}"/>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15" name="Rectangle 13">
            <a:extLst>
              <a:ext uri="{FF2B5EF4-FFF2-40B4-BE49-F238E27FC236}">
                <a16:creationId xmlns:a16="http://schemas.microsoft.com/office/drawing/2014/main" id="{ECDE0D52-96AD-D083-EF59-1768FF313EDD}"/>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Flows and sources </a:t>
            </a:r>
          </a:p>
        </p:txBody>
      </p:sp>
      <p:sp>
        <p:nvSpPr>
          <p:cNvPr id="17" name="Rectangle 16">
            <a:extLst>
              <a:ext uri="{FF2B5EF4-FFF2-40B4-BE49-F238E27FC236}">
                <a16:creationId xmlns:a16="http://schemas.microsoft.com/office/drawing/2014/main" id="{DB60F7E4-7A38-C8A5-3210-E45312FBE8D4}"/>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Principles</a:t>
            </a:r>
          </a:p>
        </p:txBody>
      </p:sp>
      <p:sp>
        <p:nvSpPr>
          <p:cNvPr id="18" name="Rectangle 17">
            <a:extLst>
              <a:ext uri="{FF2B5EF4-FFF2-40B4-BE49-F238E27FC236}">
                <a16:creationId xmlns:a16="http://schemas.microsoft.com/office/drawing/2014/main" id="{1AC95CC5-461E-4C5E-88B2-BE2AE35D644C}"/>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sp>
        <p:nvSpPr>
          <p:cNvPr id="26" name="Rectangle 25">
            <a:extLst>
              <a:ext uri="{FF2B5EF4-FFF2-40B4-BE49-F238E27FC236}">
                <a16:creationId xmlns:a16="http://schemas.microsoft.com/office/drawing/2014/main" id="{6651B421-8AD4-450E-B3E6-F388050C0FFF}"/>
              </a:ext>
            </a:extLst>
          </p:cNvPr>
          <p:cNvSpPr/>
          <p:nvPr/>
        </p:nvSpPr>
        <p:spPr>
          <a:xfrm rot="2700000">
            <a:off x="7505995" y="435484"/>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17126236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1C924-5208-70FF-AEFD-6689DE134105}"/>
              </a:ext>
            </a:extLst>
          </p:cNvPr>
          <p:cNvSpPr/>
          <p:nvPr/>
        </p:nvSpPr>
        <p:spPr>
          <a:xfrm>
            <a:off x="0" y="-12197"/>
            <a:ext cx="12192000" cy="6870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cs typeface="Calibri"/>
            </a:endParaRPr>
          </a:p>
        </p:txBody>
      </p:sp>
      <p:sp>
        <p:nvSpPr>
          <p:cNvPr id="6" name="Titel 6"/>
          <p:cNvSpPr txBox="1">
            <a:spLocks/>
          </p:cNvSpPr>
          <p:nvPr/>
        </p:nvSpPr>
        <p:spPr>
          <a:xfrm>
            <a:off x="628227" y="499376"/>
            <a:ext cx="9896677" cy="74970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cs typeface="Arial" panose="020B0604020202020204" pitchFamily="34" charset="0"/>
              </a:rPr>
              <a:t>Thank you for contributing to a brighter future </a:t>
            </a:r>
          </a:p>
        </p:txBody>
      </p:sp>
      <p:sp>
        <p:nvSpPr>
          <p:cNvPr id="10" name="Round Diagonal Corner Rectangle 9"/>
          <p:cNvSpPr/>
          <p:nvPr/>
        </p:nvSpPr>
        <p:spPr>
          <a:xfrm flipH="1">
            <a:off x="2716114" y="5438059"/>
            <a:ext cx="4019340" cy="1407291"/>
          </a:xfrm>
          <a:prstGeom prst="round2DiagRect">
            <a:avLst/>
          </a:prstGeom>
          <a:solidFill>
            <a:srgbClr val="2792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b="1" dirty="0"/>
              <a:t>Federico Antonio Canu</a:t>
            </a:r>
          </a:p>
          <a:p>
            <a:r>
              <a:rPr lang="da-DK" sz="2000" b="1" dirty="0"/>
              <a:t>Advisor - Finance</a:t>
            </a:r>
          </a:p>
          <a:p>
            <a:r>
              <a:rPr lang="da-DK" sz="2000" b="1" dirty="0"/>
              <a:t>UNEP Copenhagen Climate Centre</a:t>
            </a:r>
          </a:p>
          <a:p>
            <a:r>
              <a:rPr lang="da-DK" sz="2000" b="1" dirty="0">
                <a:solidFill>
                  <a:schemeClr val="accent3">
                    <a:lumMod val="75000"/>
                  </a:schemeClr>
                </a:solidFill>
                <a:hlinkClick r:id="rId3"/>
              </a:rPr>
              <a:t>federico.canu@un.org</a:t>
            </a:r>
            <a:r>
              <a:rPr lang="da-DK" sz="2000" b="1" dirty="0">
                <a:solidFill>
                  <a:schemeClr val="accent3">
                    <a:lumMod val="75000"/>
                  </a:schemeClr>
                </a:solidFill>
              </a:rPr>
              <a:t> </a:t>
            </a:r>
            <a:endParaRPr lang="da-DK" sz="2000" dirty="0">
              <a:solidFill>
                <a:schemeClr val="accent3">
                  <a:lumMod val="75000"/>
                </a:schemeClr>
              </a:solidFill>
            </a:endParaRPr>
          </a:p>
        </p:txBody>
      </p:sp>
      <p:pic>
        <p:nvPicPr>
          <p:cNvPr id="17" name="Billede 16">
            <a:extLst>
              <a:ext uri="{FF2B5EF4-FFF2-40B4-BE49-F238E27FC236}">
                <a16:creationId xmlns:a16="http://schemas.microsoft.com/office/drawing/2014/main" id="{4D7ED36B-A58F-C94E-2C72-AA6D0F15DD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3533" y="5947418"/>
            <a:ext cx="2049048" cy="660815"/>
          </a:xfrm>
          <a:prstGeom prst="rect">
            <a:avLst/>
          </a:prstGeom>
        </p:spPr>
      </p:pic>
      <p:pic>
        <p:nvPicPr>
          <p:cNvPr id="3" name="Image 9">
            <a:extLst>
              <a:ext uri="{FF2B5EF4-FFF2-40B4-BE49-F238E27FC236}">
                <a16:creationId xmlns:a16="http://schemas.microsoft.com/office/drawing/2014/main" id="{6D4E1E25-6381-BA95-6274-60D4A872C5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grpSp>
        <p:nvGrpSpPr>
          <p:cNvPr id="4" name="Groupe 16">
            <a:extLst>
              <a:ext uri="{FF2B5EF4-FFF2-40B4-BE49-F238E27FC236}">
                <a16:creationId xmlns:a16="http://schemas.microsoft.com/office/drawing/2014/main" id="{E76AE0C7-89D3-2E69-256B-3754AF7A2E3F}"/>
              </a:ext>
            </a:extLst>
          </p:cNvPr>
          <p:cNvGrpSpPr/>
          <p:nvPr/>
        </p:nvGrpSpPr>
        <p:grpSpPr>
          <a:xfrm>
            <a:off x="7409070" y="5797755"/>
            <a:ext cx="2171052" cy="974144"/>
            <a:chOff x="578498" y="4767886"/>
            <a:chExt cx="2762250" cy="1239413"/>
          </a:xfrm>
        </p:grpSpPr>
        <p:sp>
          <p:nvSpPr>
            <p:cNvPr id="5" name="Sous-titre 2">
              <a:extLst>
                <a:ext uri="{FF2B5EF4-FFF2-40B4-BE49-F238E27FC236}">
                  <a16:creationId xmlns:a16="http://schemas.microsoft.com/office/drawing/2014/main" id="{F8B453B1-7860-5F81-F90E-676BA40C604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dirty="0">
                  <a:latin typeface="Roboto Condensed" panose="02000000000000000000" pitchFamily="2" charset="0"/>
                  <a:ea typeface="Roboto Condensed" panose="02000000000000000000" pitchFamily="2" charset="0"/>
                </a:rPr>
                <a:t>based on a decision of the German Bundestag </a:t>
              </a:r>
            </a:p>
          </p:txBody>
        </p:sp>
        <p:pic>
          <p:nvPicPr>
            <p:cNvPr id="7" name="Image 13">
              <a:extLst>
                <a:ext uri="{FF2B5EF4-FFF2-40B4-BE49-F238E27FC236}">
                  <a16:creationId xmlns:a16="http://schemas.microsoft.com/office/drawing/2014/main" id="{54AE9FDB-06B7-3279-07FA-A7DD31400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98" y="4987504"/>
              <a:ext cx="2762250" cy="773430"/>
            </a:xfrm>
            <a:prstGeom prst="rect">
              <a:avLst/>
            </a:prstGeom>
          </p:spPr>
        </p:pic>
        <p:sp>
          <p:nvSpPr>
            <p:cNvPr id="8" name="Sous-titre 2">
              <a:extLst>
                <a:ext uri="{FF2B5EF4-FFF2-40B4-BE49-F238E27FC236}">
                  <a16:creationId xmlns:a16="http://schemas.microsoft.com/office/drawing/2014/main" id="{F4025A9B-144A-5275-D490-0101944DCE77}"/>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dirty="0">
                  <a:latin typeface="Roboto Condensed" panose="02000000000000000000" pitchFamily="2" charset="0"/>
                  <a:ea typeface="Roboto Condensed" panose="02000000000000000000" pitchFamily="2" charset="0"/>
                </a:rPr>
                <a:t>Supported by:</a:t>
              </a:r>
            </a:p>
          </p:txBody>
        </p:sp>
      </p:grpSp>
      <p:pic>
        <p:nvPicPr>
          <p:cNvPr id="12" name="Image 18">
            <a:extLst>
              <a:ext uri="{FF2B5EF4-FFF2-40B4-BE49-F238E27FC236}">
                <a16:creationId xmlns:a16="http://schemas.microsoft.com/office/drawing/2014/main" id="{7853F5DB-D908-5461-8D28-D85128FA4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9838" y="6141705"/>
            <a:ext cx="1969358" cy="630194"/>
          </a:xfrm>
          <a:prstGeom prst="rect">
            <a:avLst/>
          </a:prstGeom>
        </p:spPr>
      </p:pic>
    </p:spTree>
    <p:extLst>
      <p:ext uri="{BB962C8B-B14F-4D97-AF65-F5344CB8AC3E}">
        <p14:creationId xmlns:p14="http://schemas.microsoft.com/office/powerpoint/2010/main" val="37492964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dirty="0">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panose="020B0506030403020204" pitchFamily="34" charset="0"/>
                <a:ea typeface="Roboto Condensed" panose="02000000000000000000" pitchFamily="2" charset="0"/>
                <a:cs typeface="+mn-cs"/>
              </a:rPr>
              <a:t>Defining climate finance </a:t>
            </a: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2" name="Rectangle 15">
            <a:extLst>
              <a:ext uri="{FF2B5EF4-FFF2-40B4-BE49-F238E27FC236}">
                <a16:creationId xmlns:a16="http://schemas.microsoft.com/office/drawing/2014/main" id="{548ED17D-2AF3-9211-F221-12FA5676AD29}"/>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Definition</a:t>
            </a:r>
            <a:endParaRPr lang="en-GB" cap="all" spc="100" dirty="0">
              <a:solidFill>
                <a:schemeClr val="bg1"/>
              </a:solidFill>
              <a:latin typeface="Myriad Pro Cond" panose="020B0506030403020204" pitchFamily="34" charset="0"/>
            </a:endParaRPr>
          </a:p>
        </p:txBody>
      </p:sp>
      <p:sp>
        <p:nvSpPr>
          <p:cNvPr id="23" name="Rectangle 13">
            <a:extLst>
              <a:ext uri="{FF2B5EF4-FFF2-40B4-BE49-F238E27FC236}">
                <a16:creationId xmlns:a16="http://schemas.microsoft.com/office/drawing/2014/main" id="{0151D6F7-11DC-30AC-0E41-4C700BF7E395}"/>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rgbClr val="82CFF5"/>
                </a:solidFill>
                <a:latin typeface="Myriad Pro Cond"/>
                <a:ea typeface="Roboto Condensed"/>
                <a:cs typeface="+mj-cs"/>
              </a:rPr>
              <a:t>Flows and sources </a:t>
            </a:r>
            <a:endParaRPr lang="en-GB" sz="1400" cap="all" spc="100" dirty="0">
              <a:solidFill>
                <a:srgbClr val="82CFF5"/>
              </a:solidFill>
              <a:latin typeface="Myriad Pro Cond" panose="020B0506030403020204" pitchFamily="34" charset="0"/>
            </a:endParaRPr>
          </a:p>
        </p:txBody>
      </p:sp>
      <p:sp>
        <p:nvSpPr>
          <p:cNvPr id="24" name="Rectangle 23">
            <a:extLst>
              <a:ext uri="{FF2B5EF4-FFF2-40B4-BE49-F238E27FC236}">
                <a16:creationId xmlns:a16="http://schemas.microsoft.com/office/drawing/2014/main" id="{0D578562-CD29-7E21-CF7C-7C48C9ACF14F}"/>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Principles</a:t>
            </a:r>
          </a:p>
        </p:txBody>
      </p:sp>
      <p:sp>
        <p:nvSpPr>
          <p:cNvPr id="25" name="Rectangle 24">
            <a:extLst>
              <a:ext uri="{FF2B5EF4-FFF2-40B4-BE49-F238E27FC236}">
                <a16:creationId xmlns:a16="http://schemas.microsoft.com/office/drawing/2014/main" id="{14F8FE72-CCC1-215F-0CAD-32DA259F0C2D}"/>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sp>
        <p:nvSpPr>
          <p:cNvPr id="26" name="Round Diagonal Corner Rectangle 5">
            <a:extLst>
              <a:ext uri="{FF2B5EF4-FFF2-40B4-BE49-F238E27FC236}">
                <a16:creationId xmlns:a16="http://schemas.microsoft.com/office/drawing/2014/main" id="{9A41D52A-D834-F990-A252-6CE325939AE1}"/>
              </a:ext>
            </a:extLst>
          </p:cNvPr>
          <p:cNvSpPr/>
          <p:nvPr/>
        </p:nvSpPr>
        <p:spPr>
          <a:xfrm flipH="1">
            <a:off x="414480" y="1374246"/>
            <a:ext cx="9752204" cy="4624222"/>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sz="2000" b="1" dirty="0">
                <a:solidFill>
                  <a:schemeClr val="bg1"/>
                </a:solidFill>
              </a:rPr>
              <a:t>No clear agreed definitions </a:t>
            </a:r>
          </a:p>
          <a:p>
            <a:pPr marL="342900" indent="-342900">
              <a:lnSpc>
                <a:spcPct val="150000"/>
              </a:lnSpc>
              <a:buAutoNum type="arabicPeriod"/>
            </a:pPr>
            <a:r>
              <a:rPr lang="en-US" sz="2000" dirty="0">
                <a:solidFill>
                  <a:schemeClr val="bg1"/>
                </a:solidFill>
              </a:rPr>
              <a:t>Financial flows from developed to developing countries for climate change mitigation and adaptation activities. </a:t>
            </a:r>
            <a:br>
              <a:rPr lang="en-US" sz="2000" dirty="0">
                <a:solidFill>
                  <a:schemeClr val="bg1"/>
                </a:solidFill>
              </a:rPr>
            </a:br>
            <a:r>
              <a:rPr lang="en-US" sz="2000" i="1" dirty="0">
                <a:solidFill>
                  <a:schemeClr val="bg1"/>
                </a:solidFill>
              </a:rPr>
              <a:t>It does not recognize national efforts in developing countries</a:t>
            </a:r>
          </a:p>
          <a:p>
            <a:pPr marL="342900" indent="-342900">
              <a:lnSpc>
                <a:spcPct val="150000"/>
              </a:lnSpc>
              <a:buAutoNum type="arabicPeriod"/>
            </a:pPr>
            <a:r>
              <a:rPr lang="en-US" sz="2000" dirty="0">
                <a:solidFill>
                  <a:schemeClr val="bg1"/>
                </a:solidFill>
              </a:rPr>
              <a:t>"Incremental" or "additional" investments beyond a BAU case</a:t>
            </a:r>
            <a:br>
              <a:rPr lang="en-US" sz="2000" dirty="0">
                <a:solidFill>
                  <a:schemeClr val="bg1"/>
                </a:solidFill>
              </a:rPr>
            </a:br>
            <a:r>
              <a:rPr lang="en-US" sz="2000" i="1" dirty="0">
                <a:solidFill>
                  <a:schemeClr val="bg1"/>
                </a:solidFill>
              </a:rPr>
              <a:t>Lack of agreement on what qualifies as "additional" or how to quantify it, also incremental costs investment costs might come with lower lifetime costs. </a:t>
            </a:r>
          </a:p>
          <a:p>
            <a:pPr marL="342900" indent="-342900">
              <a:lnSpc>
                <a:spcPct val="150000"/>
              </a:lnSpc>
              <a:buAutoNum type="arabicPeriod"/>
            </a:pPr>
            <a:r>
              <a:rPr lang="en-US" sz="2000" dirty="0">
                <a:solidFill>
                  <a:schemeClr val="bg1"/>
                </a:solidFill>
              </a:rPr>
              <a:t>All climate-related investments (public and private, national and international). </a:t>
            </a:r>
            <a:br>
              <a:rPr lang="en-US" sz="2000" dirty="0">
                <a:solidFill>
                  <a:schemeClr val="bg1"/>
                </a:solidFill>
              </a:rPr>
            </a:br>
            <a:r>
              <a:rPr lang="en-US" sz="2000" i="1" dirty="0">
                <a:solidFill>
                  <a:schemeClr val="bg1"/>
                </a:solidFill>
              </a:rPr>
              <a:t>What is the climate component versus development or other regular financing?</a:t>
            </a:r>
            <a:br>
              <a:rPr lang="en-US" sz="2000" i="1" dirty="0">
                <a:solidFill>
                  <a:schemeClr val="bg1"/>
                </a:solidFill>
              </a:rPr>
            </a:br>
            <a:r>
              <a:rPr lang="en-US" sz="2000" dirty="0">
                <a:solidFill>
                  <a:schemeClr val="bg1"/>
                </a:solidFill>
              </a:rPr>
              <a:t> </a:t>
            </a:r>
            <a:endParaRPr lang="en-US" sz="2400" dirty="0">
              <a:solidFill>
                <a:schemeClr val="bg1"/>
              </a:solidFill>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Tree>
    <p:extLst>
      <p:ext uri="{BB962C8B-B14F-4D97-AF65-F5344CB8AC3E}">
        <p14:creationId xmlns:p14="http://schemas.microsoft.com/office/powerpoint/2010/main" val="32412500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dirty="0">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In the context of the UNFCCC </a:t>
            </a:r>
          </a:p>
          <a:p>
            <a:pPr>
              <a:spcBef>
                <a:spcPts val="0"/>
              </a:spcBef>
            </a:pPr>
            <a:endParaRPr lang="en-GB" sz="3000" b="1" spc="100" dirty="0">
              <a:solidFill>
                <a:srgbClr val="009FE3"/>
              </a:solidFill>
              <a:latin typeface="Myriad Pro Cond" panose="020B0506030403020204" pitchFamily="34" charset="0"/>
              <a:ea typeface="Roboto Condensed" panose="02000000000000000000" pitchFamily="2" charset="0"/>
              <a:cs typeface="+mn-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3" name="Pladsholder til indhold 7">
            <a:extLst>
              <a:ext uri="{FF2B5EF4-FFF2-40B4-BE49-F238E27FC236}">
                <a16:creationId xmlns:a16="http://schemas.microsoft.com/office/drawing/2014/main" id="{C78F7E18-582E-EDFD-8460-A71D2A539E4F}"/>
              </a:ext>
            </a:extLst>
          </p:cNvPr>
          <p:cNvSpPr txBox="1">
            <a:spLocks/>
          </p:cNvSpPr>
          <p:nvPr/>
        </p:nvSpPr>
        <p:spPr>
          <a:xfrm>
            <a:off x="568632" y="2168573"/>
            <a:ext cx="6411435" cy="47065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2400" dirty="0"/>
              <a:t>Not only concessional finance</a:t>
            </a:r>
          </a:p>
          <a:p>
            <a:pPr defTabSz="914400"/>
            <a:r>
              <a:rPr lang="en-US" sz="2400" dirty="0"/>
              <a:t>Not only grant finance</a:t>
            </a:r>
          </a:p>
          <a:p>
            <a:pPr defTabSz="914400"/>
            <a:r>
              <a:rPr lang="en-US" sz="2400" dirty="0"/>
              <a:t>Not only financing of incremental costs</a:t>
            </a:r>
          </a:p>
          <a:p>
            <a:pPr defTabSz="914400"/>
            <a:r>
              <a:rPr lang="en-US" sz="2400" dirty="0"/>
              <a:t>Not only financing from climate focused financiers </a:t>
            </a:r>
          </a:p>
          <a:p>
            <a:pPr defTabSz="914400"/>
            <a:r>
              <a:rPr lang="en-US" sz="2400" dirty="0"/>
              <a:t>But also leveraging instruments such as guarantees</a:t>
            </a:r>
          </a:p>
          <a:p>
            <a:pPr defTabSz="914400"/>
            <a:r>
              <a:rPr lang="en-US" sz="2400" dirty="0"/>
              <a:t>And instruments that can turn future cash flows into up front financing</a:t>
            </a:r>
          </a:p>
          <a:p>
            <a:pPr defTabSz="914400"/>
            <a:endParaRPr lang="en-US" sz="2400" dirty="0"/>
          </a:p>
        </p:txBody>
      </p:sp>
      <p:sp>
        <p:nvSpPr>
          <p:cNvPr id="5" name="TextBox 1">
            <a:extLst>
              <a:ext uri="{FF2B5EF4-FFF2-40B4-BE49-F238E27FC236}">
                <a16:creationId xmlns:a16="http://schemas.microsoft.com/office/drawing/2014/main" id="{62D75BB0-955F-1F0D-5BEC-5E85211B8371}"/>
              </a:ext>
            </a:extLst>
          </p:cNvPr>
          <p:cNvSpPr txBox="1"/>
          <p:nvPr/>
        </p:nvSpPr>
        <p:spPr>
          <a:xfrm>
            <a:off x="7396932" y="3336916"/>
            <a:ext cx="3998350" cy="23698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50" i="1" dirty="0">
                <a:latin typeface="Century Gothic"/>
              </a:rPr>
              <a:t>Finance consistent with reducing emissions, and enhancing sinks of GHG and aiming at reducing vulnerability, and maintaining and increasing the resilience of human and ecological systems to negative climate change impacts</a:t>
            </a:r>
            <a:endParaRPr lang="en-US" dirty="0"/>
          </a:p>
        </p:txBody>
      </p:sp>
      <p:pic>
        <p:nvPicPr>
          <p:cNvPr id="6" name="Picture 5">
            <a:extLst>
              <a:ext uri="{FF2B5EF4-FFF2-40B4-BE49-F238E27FC236}">
                <a16:creationId xmlns:a16="http://schemas.microsoft.com/office/drawing/2014/main" id="{A4A2C898-B272-FFB1-83BC-52FC26FE3361}"/>
              </a:ext>
            </a:extLst>
          </p:cNvPr>
          <p:cNvPicPr>
            <a:picLocks noChangeAspect="1"/>
          </p:cNvPicPr>
          <p:nvPr/>
        </p:nvPicPr>
        <p:blipFill rotWithShape="1">
          <a:blip r:embed="rId4"/>
          <a:srcRect l="1623" t="3523"/>
          <a:stretch/>
        </p:blipFill>
        <p:spPr>
          <a:xfrm>
            <a:off x="7494663" y="797718"/>
            <a:ext cx="3312160" cy="2369880"/>
          </a:xfrm>
          <a:prstGeom prst="rect">
            <a:avLst/>
          </a:prstGeom>
        </p:spPr>
      </p:pic>
      <p:sp>
        <p:nvSpPr>
          <p:cNvPr id="7" name="Rectangle 3">
            <a:extLst>
              <a:ext uri="{FF2B5EF4-FFF2-40B4-BE49-F238E27FC236}">
                <a16:creationId xmlns:a16="http://schemas.microsoft.com/office/drawing/2014/main" id="{BB63A766-FC03-AE44-BF6E-900BBCF57643}"/>
              </a:ext>
            </a:extLst>
          </p:cNvPr>
          <p:cNvSpPr>
            <a:spLocks noChangeArrowheads="1"/>
          </p:cNvSpPr>
          <p:nvPr/>
        </p:nvSpPr>
        <p:spPr bwMode="auto">
          <a:xfrm>
            <a:off x="7396932" y="3228616"/>
            <a:ext cx="36292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UNFCCC, 2022: Biennial Assessment and Overview of Climate Finance Flows </a:t>
            </a:r>
          </a:p>
        </p:txBody>
      </p:sp>
      <p:sp>
        <p:nvSpPr>
          <p:cNvPr id="33" name="Rectangle 28">
            <a:extLst>
              <a:ext uri="{FF2B5EF4-FFF2-40B4-BE49-F238E27FC236}">
                <a16:creationId xmlns:a16="http://schemas.microsoft.com/office/drawing/2014/main" id="{E0AA0C31-F1A5-5FD4-B3FB-7652A4CE2D6C}"/>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4" name="Rectangle 15">
            <a:extLst>
              <a:ext uri="{FF2B5EF4-FFF2-40B4-BE49-F238E27FC236}">
                <a16:creationId xmlns:a16="http://schemas.microsoft.com/office/drawing/2014/main" id="{A000264F-83DC-B4E8-4FEE-F8ADCCA108CA}"/>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Definition</a:t>
            </a:r>
            <a:endParaRPr lang="en-GB" cap="all" spc="100" dirty="0">
              <a:solidFill>
                <a:schemeClr val="bg1"/>
              </a:solidFill>
              <a:latin typeface="Myriad Pro Cond" panose="020B0506030403020204" pitchFamily="34" charset="0"/>
            </a:endParaRPr>
          </a:p>
        </p:txBody>
      </p:sp>
      <p:sp>
        <p:nvSpPr>
          <p:cNvPr id="35" name="Rectangle 13">
            <a:extLst>
              <a:ext uri="{FF2B5EF4-FFF2-40B4-BE49-F238E27FC236}">
                <a16:creationId xmlns:a16="http://schemas.microsoft.com/office/drawing/2014/main" id="{4EE93C44-B9D2-388B-1049-1FFBA1FD0302}"/>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rgbClr val="82CFF5"/>
                </a:solidFill>
                <a:latin typeface="Myriad Pro Cond"/>
                <a:ea typeface="Roboto Condensed"/>
                <a:cs typeface="+mj-cs"/>
              </a:rPr>
              <a:t>Flows and sources </a:t>
            </a:r>
            <a:endParaRPr lang="en-GB" sz="1400" cap="all" spc="100" dirty="0">
              <a:solidFill>
                <a:srgbClr val="82CFF5"/>
              </a:solidFill>
              <a:latin typeface="Myriad Pro Cond" panose="020B0506030403020204" pitchFamily="34" charset="0"/>
            </a:endParaRPr>
          </a:p>
        </p:txBody>
      </p:sp>
      <p:sp>
        <p:nvSpPr>
          <p:cNvPr id="36" name="Rectangle 35">
            <a:extLst>
              <a:ext uri="{FF2B5EF4-FFF2-40B4-BE49-F238E27FC236}">
                <a16:creationId xmlns:a16="http://schemas.microsoft.com/office/drawing/2014/main" id="{B041260D-8DFD-D79B-D6ED-C56B4EF2629B}"/>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Principles</a:t>
            </a:r>
          </a:p>
        </p:txBody>
      </p:sp>
      <p:sp>
        <p:nvSpPr>
          <p:cNvPr id="37" name="Rectangle 36">
            <a:extLst>
              <a:ext uri="{FF2B5EF4-FFF2-40B4-BE49-F238E27FC236}">
                <a16:creationId xmlns:a16="http://schemas.microsoft.com/office/drawing/2014/main" id="{CF4FDB67-B430-6866-D13E-D1EE636D07DA}"/>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spTree>
    <p:extLst>
      <p:ext uri="{BB962C8B-B14F-4D97-AF65-F5344CB8AC3E}">
        <p14:creationId xmlns:p14="http://schemas.microsoft.com/office/powerpoint/2010/main" val="22080686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panose="020B0506030403020204" pitchFamily="34" charset="0"/>
                <a:ea typeface="Roboto Condensed" panose="02000000000000000000" pitchFamily="2" charset="0"/>
                <a:cs typeface="+mn-cs"/>
              </a:rPr>
              <a:t>Climate finance flows</a:t>
            </a:r>
          </a:p>
        </p:txBody>
      </p:sp>
      <p:pic>
        <p:nvPicPr>
          <p:cNvPr id="3" name="Picture 2">
            <a:extLst>
              <a:ext uri="{FF2B5EF4-FFF2-40B4-BE49-F238E27FC236}">
                <a16:creationId xmlns:a16="http://schemas.microsoft.com/office/drawing/2014/main" id="{4D256359-9639-6484-FDB4-08C04136D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49" y="1191734"/>
            <a:ext cx="7768575" cy="51833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26F1AA8-2C56-FE36-B970-0A385BCBAB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9766" y="668051"/>
            <a:ext cx="3335113" cy="1341573"/>
          </a:xfrm>
          <a:prstGeom prst="rect">
            <a:avLst/>
          </a:prstGeom>
          <a:noFill/>
          <a:extLst>
            <a:ext uri="{909E8E84-426E-40DD-AFC4-6F175D3DCCD1}">
              <a14:hiddenFill xmlns:a14="http://schemas.microsoft.com/office/drawing/2010/main">
                <a:solidFill>
                  <a:srgbClr val="FFFFFF"/>
                </a:solidFill>
              </a14:hiddenFill>
            </a:ext>
          </a:extLst>
        </p:spPr>
      </p:pic>
      <p:sp>
        <p:nvSpPr>
          <p:cNvPr id="6" name="Pladsholder til indhold 5">
            <a:extLst>
              <a:ext uri="{FF2B5EF4-FFF2-40B4-BE49-F238E27FC236}">
                <a16:creationId xmlns:a16="http://schemas.microsoft.com/office/drawing/2014/main" id="{DCF784E9-5AE0-946E-AA9C-C12E981B632A}"/>
              </a:ext>
            </a:extLst>
          </p:cNvPr>
          <p:cNvSpPr txBox="1">
            <a:spLocks/>
          </p:cNvSpPr>
          <p:nvPr/>
        </p:nvSpPr>
        <p:spPr>
          <a:xfrm>
            <a:off x="7810493" y="1764707"/>
            <a:ext cx="4262974" cy="4735956"/>
          </a:xfrm>
          <a:prstGeom prst="rect">
            <a:avLst/>
          </a:prstGeom>
        </p:spPr>
        <p:txBody>
          <a:bodyPr vert="horz" lIns="91440" tIns="45720" rIns="91440" bIns="45720" rtlCol="0" anchor="ctr"/>
          <a:lstStyle>
            <a:defPPr>
              <a:defRPr lang="en-US"/>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85800" lvl="1" indent="-342900">
              <a:buFont typeface="+mj-lt"/>
              <a:buAutoNum type="arabicPeriod"/>
            </a:pPr>
            <a:r>
              <a:rPr lang="en-GB" sz="2000" dirty="0">
                <a:solidFill>
                  <a:srgbClr val="221E1F"/>
                </a:solidFill>
                <a:effectLst/>
                <a:latin typeface="Calibri" panose="020F0502020204030204" pitchFamily="34" charset="0"/>
                <a:ea typeface="SimSun" panose="02010600030101010101" pitchFamily="2" charset="-122"/>
                <a:cs typeface="Arial" panose="020B0604020202020204" pitchFamily="34" charset="0"/>
              </a:rPr>
              <a:t>Adaptation eclipsed by mitigation</a:t>
            </a:r>
            <a:endParaRPr lang="en-GB" sz="2000" dirty="0"/>
          </a:p>
          <a:p>
            <a:pPr marL="685800" lvl="1" indent="-342900">
              <a:buFont typeface="+mj-lt"/>
              <a:buAutoNum type="arabicPeriod"/>
            </a:pPr>
            <a:r>
              <a:rPr lang="en-GB" sz="2000" dirty="0"/>
              <a:t>The major share of climate finance flows are private investments</a:t>
            </a:r>
          </a:p>
          <a:p>
            <a:pPr marL="685800" lvl="1" indent="-342900">
              <a:buFont typeface="+mj-lt"/>
              <a:buAutoNum type="arabicPeriod"/>
            </a:pPr>
            <a:r>
              <a:rPr lang="en-GB" sz="2000" dirty="0"/>
              <a:t>Grants a minor portion</a:t>
            </a:r>
          </a:p>
          <a:p>
            <a:pPr marL="685800" lvl="1" indent="-342900">
              <a:buFont typeface="+mj-lt"/>
              <a:buAutoNum type="arabicPeriod"/>
            </a:pPr>
            <a:r>
              <a:rPr lang="en-GB" sz="2000" dirty="0"/>
              <a:t>Debt the most used</a:t>
            </a:r>
          </a:p>
          <a:p>
            <a:pPr marL="685800" lvl="1" indent="-342900">
              <a:buFont typeface="+mj-lt"/>
              <a:buAutoNum type="arabicPeriod"/>
            </a:pPr>
            <a:r>
              <a:rPr lang="en-GB" sz="2000" dirty="0"/>
              <a:t>RE the largest beneficiary</a:t>
            </a:r>
          </a:p>
          <a:p>
            <a:pPr marL="685800" lvl="1" indent="-342900">
              <a:buFont typeface="+mj-lt"/>
              <a:buAutoNum type="arabicPeriod"/>
            </a:pPr>
            <a:r>
              <a:rPr lang="en-GB" sz="2000" dirty="0"/>
              <a:t>Most finance come from within the same country </a:t>
            </a:r>
          </a:p>
          <a:p>
            <a:pPr marL="685800" lvl="1" indent="-342900">
              <a:buFont typeface="+mj-lt"/>
              <a:buAutoNum type="arabicPeriod"/>
            </a:pPr>
            <a:r>
              <a:rPr lang="en-GB" sz="2000" dirty="0">
                <a:solidFill>
                  <a:srgbClr val="221E1F"/>
                </a:solidFill>
                <a:effectLst/>
                <a:latin typeface="Calibri" panose="020F0502020204030204" pitchFamily="34" charset="0"/>
                <a:ea typeface="SimSun" panose="02010600030101010101" pitchFamily="2" charset="-122"/>
                <a:cs typeface="Arial" panose="020B0604020202020204" pitchFamily="34" charset="0"/>
              </a:rPr>
              <a:t>National DFIs are the largest providers of climate finance among all DFIs</a:t>
            </a:r>
            <a:r>
              <a:rPr lang="en-GB" sz="2000" dirty="0"/>
              <a:t> </a:t>
            </a:r>
          </a:p>
        </p:txBody>
      </p:sp>
      <p:sp>
        <p:nvSpPr>
          <p:cNvPr id="34" name="Rectangle 28">
            <a:extLst>
              <a:ext uri="{FF2B5EF4-FFF2-40B4-BE49-F238E27FC236}">
                <a16:creationId xmlns:a16="http://schemas.microsoft.com/office/drawing/2014/main" id="{6D6934FC-08FE-284D-0CCB-6CB91437C7EC}"/>
              </a:ext>
            </a:extLst>
          </p:cNvPr>
          <p:cNvSpPr/>
          <p:nvPr/>
        </p:nvSpPr>
        <p:spPr>
          <a:xfrm rot="2700000">
            <a:off x="3103745" y="433174"/>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5" name="Rectangle 15">
            <a:extLst>
              <a:ext uri="{FF2B5EF4-FFF2-40B4-BE49-F238E27FC236}">
                <a16:creationId xmlns:a16="http://schemas.microsoft.com/office/drawing/2014/main" id="{911025A9-D7EC-4955-2F48-CBAA3B50FE96}"/>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36" name="Rectangle 13">
            <a:extLst>
              <a:ext uri="{FF2B5EF4-FFF2-40B4-BE49-F238E27FC236}">
                <a16:creationId xmlns:a16="http://schemas.microsoft.com/office/drawing/2014/main" id="{763D26C2-7C1F-8273-62A9-7C08D10A6F59}"/>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Flows and sources </a:t>
            </a:r>
          </a:p>
        </p:txBody>
      </p:sp>
      <p:sp>
        <p:nvSpPr>
          <p:cNvPr id="37" name="Rectangle 36">
            <a:extLst>
              <a:ext uri="{FF2B5EF4-FFF2-40B4-BE49-F238E27FC236}">
                <a16:creationId xmlns:a16="http://schemas.microsoft.com/office/drawing/2014/main" id="{A3692B9B-DDCA-C7E9-8050-36920D7AFC1B}"/>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Principles</a:t>
            </a:r>
          </a:p>
        </p:txBody>
      </p:sp>
      <p:sp>
        <p:nvSpPr>
          <p:cNvPr id="38" name="Rectangle 37">
            <a:extLst>
              <a:ext uri="{FF2B5EF4-FFF2-40B4-BE49-F238E27FC236}">
                <a16:creationId xmlns:a16="http://schemas.microsoft.com/office/drawing/2014/main" id="{D8C05FFB-EF67-818A-55F4-415255F69BBF}"/>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spTree>
    <p:extLst>
      <p:ext uri="{BB962C8B-B14F-4D97-AF65-F5344CB8AC3E}">
        <p14:creationId xmlns:p14="http://schemas.microsoft.com/office/powerpoint/2010/main" val="20575207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4E7D14-DE2D-34A7-8F63-1483E66AF870}"/>
              </a:ext>
            </a:extLst>
          </p:cNvPr>
          <p:cNvPicPr/>
          <p:nvPr/>
        </p:nvPicPr>
        <p:blipFill>
          <a:blip r:embed="rId3">
            <a:extLst>
              <a:ext uri="{28A0092B-C50C-407E-A947-70E740481C1C}">
                <a14:useLocalDpi xmlns:a14="http://schemas.microsoft.com/office/drawing/2010/main" val="0"/>
              </a:ext>
            </a:extLst>
          </a:blip>
          <a:stretch>
            <a:fillRect/>
          </a:stretch>
        </p:blipFill>
        <p:spPr>
          <a:xfrm>
            <a:off x="6595623" y="1758588"/>
            <a:ext cx="5591373" cy="3987205"/>
          </a:xfrm>
          <a:prstGeom prst="rect">
            <a:avLst/>
          </a:prstGeom>
        </p:spPr>
      </p:pic>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dirty="0">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panose="020B0506030403020204" pitchFamily="34" charset="0"/>
                <a:ea typeface="Roboto Condensed" panose="02000000000000000000" pitchFamily="2" charset="0"/>
                <a:cs typeface="+mn-cs"/>
              </a:rPr>
              <a:t>Financing </a:t>
            </a:r>
            <a:r>
              <a:rPr lang="en-US" sz="3000" b="1" spc="100" dirty="0">
                <a:solidFill>
                  <a:srgbClr val="009FE3"/>
                </a:solidFill>
                <a:latin typeface="Myriad Pro Cond" panose="020B0506030403020204" pitchFamily="34" charset="0"/>
                <a:ea typeface="Roboto Condensed" panose="02000000000000000000" pitchFamily="2" charset="0"/>
                <a:cs typeface="+mn-cs"/>
              </a:rPr>
              <a:t>from dedicated climate finance institutions</a:t>
            </a:r>
            <a:endParaRPr lang="en-GB" sz="3000" b="1" spc="100" dirty="0">
              <a:solidFill>
                <a:srgbClr val="009FE3"/>
              </a:solidFill>
              <a:latin typeface="Myriad Pro Cond" panose="020B0506030403020204" pitchFamily="34" charset="0"/>
              <a:ea typeface="Roboto Condensed" panose="02000000000000000000" pitchFamily="2" charset="0"/>
              <a:cs typeface="+mn-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3" name="Pladsholder til indhold 7">
            <a:extLst>
              <a:ext uri="{FF2B5EF4-FFF2-40B4-BE49-F238E27FC236}">
                <a16:creationId xmlns:a16="http://schemas.microsoft.com/office/drawing/2014/main" id="{0E81ED1F-260A-3915-7567-693E043C9489}"/>
              </a:ext>
            </a:extLst>
          </p:cNvPr>
          <p:cNvSpPr txBox="1">
            <a:spLocks/>
          </p:cNvSpPr>
          <p:nvPr/>
        </p:nvSpPr>
        <p:spPr>
          <a:xfrm>
            <a:off x="531003" y="1585550"/>
            <a:ext cx="6037279" cy="4706566"/>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2800" dirty="0"/>
              <a:t>With the UNFCCC came the GEF – designated the Climate Finance Mechanism of the Convention. It hands out &lt;1 billion USD/year</a:t>
            </a:r>
          </a:p>
          <a:p>
            <a:pPr defTabSz="914400"/>
            <a:r>
              <a:rPr lang="en-US" sz="2800" dirty="0"/>
              <a:t>CIF – Climate Investment Funds. 10 Sub-</a:t>
            </a:r>
            <a:r>
              <a:rPr lang="en-US" sz="2800" dirty="0" err="1"/>
              <a:t>programmes</a:t>
            </a:r>
            <a:r>
              <a:rPr lang="en-US" sz="2800" dirty="0"/>
              <a:t> that provide ≈ 1 billion USD/year</a:t>
            </a:r>
          </a:p>
          <a:p>
            <a:pPr defTabSz="914400"/>
            <a:r>
              <a:rPr lang="en-US" sz="2800" dirty="0"/>
              <a:t>Green Climate Fund – driven by the 100 billion USD/year call, but far from the main source of it. ≈ 1 billion USD/year (2014-23). 1</a:t>
            </a:r>
            <a:r>
              <a:rPr lang="en-US" sz="2800" baseline="30000" dirty="0"/>
              <a:t>st</a:t>
            </a:r>
            <a:r>
              <a:rPr lang="en-US" sz="2800" dirty="0"/>
              <a:t> replenishment 9.8 billion USD.</a:t>
            </a:r>
          </a:p>
          <a:p>
            <a:pPr defTabSz="914400"/>
            <a:r>
              <a:rPr lang="en-US" sz="2800" dirty="0"/>
              <a:t>Climate related investments are measured in the hundreds of billions of USD per year, so where are they coming from?</a:t>
            </a:r>
          </a:p>
        </p:txBody>
      </p:sp>
      <p:sp>
        <p:nvSpPr>
          <p:cNvPr id="6" name="TextBox 5">
            <a:extLst>
              <a:ext uri="{FF2B5EF4-FFF2-40B4-BE49-F238E27FC236}">
                <a16:creationId xmlns:a16="http://schemas.microsoft.com/office/drawing/2014/main" id="{65EA259F-6EAA-E559-B317-4650453BA935}"/>
              </a:ext>
            </a:extLst>
          </p:cNvPr>
          <p:cNvSpPr txBox="1"/>
          <p:nvPr/>
        </p:nvSpPr>
        <p:spPr>
          <a:xfrm>
            <a:off x="6568282" y="6030045"/>
            <a:ext cx="4675584" cy="225639"/>
          </a:xfrm>
          <a:prstGeom prst="rect">
            <a:avLst/>
          </a:prstGeom>
          <a:noFill/>
        </p:spPr>
        <p:txBody>
          <a:bodyPr wrap="square">
            <a:spAutoFit/>
          </a:bodyPr>
          <a:lstStyle/>
          <a:p>
            <a:pPr algn="just">
              <a:lnSpc>
                <a:spcPct val="115000"/>
              </a:lnSpc>
              <a:spcAft>
                <a:spcPts val="1000"/>
              </a:spcAft>
            </a:pPr>
            <a:r>
              <a:rPr lang="en-GB" sz="800" dirty="0">
                <a:effectLst/>
                <a:latin typeface="Calibri" panose="020F0502020204030204" pitchFamily="34" charset="0"/>
                <a:ea typeface="SimSun" panose="02010600030101010101" pitchFamily="2" charset="-122"/>
                <a:cs typeface="Times New Roman" panose="02020603050405020304" pitchFamily="18" charset="0"/>
              </a:rPr>
              <a:t>Source: WRI, 2017: </a:t>
            </a:r>
            <a:r>
              <a:rPr lang="en-GB" sz="800" i="1" dirty="0">
                <a:effectLst/>
                <a:latin typeface="Calibri" panose="020F0502020204030204" pitchFamily="34" charset="0"/>
                <a:ea typeface="SimSun" panose="02010600030101010101" pitchFamily="2" charset="-122"/>
                <a:cs typeface="Times New Roman" panose="02020603050405020304" pitchFamily="18" charset="0"/>
              </a:rPr>
              <a:t>Future of the Funds: Exploring the Architecture of Multilateral Climate Finance</a:t>
            </a:r>
            <a:endParaRPr lang="en-GB" sz="1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 name="Rectangle 28">
            <a:extLst>
              <a:ext uri="{FF2B5EF4-FFF2-40B4-BE49-F238E27FC236}">
                <a16:creationId xmlns:a16="http://schemas.microsoft.com/office/drawing/2014/main" id="{0984DE92-3C54-DC3B-5C14-35AFE01BA095}"/>
              </a:ext>
            </a:extLst>
          </p:cNvPr>
          <p:cNvSpPr/>
          <p:nvPr/>
        </p:nvSpPr>
        <p:spPr>
          <a:xfrm rot="2700000">
            <a:off x="3103745" y="433174"/>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8" name="Rectangle 15">
            <a:extLst>
              <a:ext uri="{FF2B5EF4-FFF2-40B4-BE49-F238E27FC236}">
                <a16:creationId xmlns:a16="http://schemas.microsoft.com/office/drawing/2014/main" id="{C51E9F49-4149-1170-866C-DC4D545BD626}"/>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13" name="Rectangle 13">
            <a:extLst>
              <a:ext uri="{FF2B5EF4-FFF2-40B4-BE49-F238E27FC236}">
                <a16:creationId xmlns:a16="http://schemas.microsoft.com/office/drawing/2014/main" id="{B974A029-0F63-64B6-E58C-486D42E17EB3}"/>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Flows and sources </a:t>
            </a:r>
          </a:p>
        </p:txBody>
      </p:sp>
      <p:sp>
        <p:nvSpPr>
          <p:cNvPr id="14" name="Rectangle 13">
            <a:extLst>
              <a:ext uri="{FF2B5EF4-FFF2-40B4-BE49-F238E27FC236}">
                <a16:creationId xmlns:a16="http://schemas.microsoft.com/office/drawing/2014/main" id="{130B9FF1-27AB-EFB1-BDF1-269E32CD99F2}"/>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Principles</a:t>
            </a:r>
          </a:p>
        </p:txBody>
      </p:sp>
      <p:sp>
        <p:nvSpPr>
          <p:cNvPr id="15" name="Rectangle 14">
            <a:extLst>
              <a:ext uri="{FF2B5EF4-FFF2-40B4-BE49-F238E27FC236}">
                <a16:creationId xmlns:a16="http://schemas.microsoft.com/office/drawing/2014/main" id="{328FD3FD-4CB7-3DA6-741A-AA21DEF97862}"/>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spTree>
    <p:extLst>
      <p:ext uri="{BB962C8B-B14F-4D97-AF65-F5344CB8AC3E}">
        <p14:creationId xmlns:p14="http://schemas.microsoft.com/office/powerpoint/2010/main" val="8368201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71357B-B54B-96EA-FDCC-1D8F4E92735B}"/>
              </a:ext>
            </a:extLst>
          </p:cNvPr>
          <p:cNvPicPr>
            <a:picLocks noChangeAspect="1"/>
          </p:cNvPicPr>
          <p:nvPr/>
        </p:nvPicPr>
        <p:blipFill>
          <a:blip r:embed="rId3"/>
          <a:stretch>
            <a:fillRect/>
          </a:stretch>
        </p:blipFill>
        <p:spPr>
          <a:xfrm>
            <a:off x="6685939" y="3284072"/>
            <a:ext cx="4695400" cy="2765897"/>
          </a:xfrm>
          <a:prstGeom prst="rect">
            <a:avLst/>
          </a:prstGeom>
        </p:spPr>
      </p:pic>
      <p:pic>
        <p:nvPicPr>
          <p:cNvPr id="7" name="Picture 6">
            <a:extLst>
              <a:ext uri="{FF2B5EF4-FFF2-40B4-BE49-F238E27FC236}">
                <a16:creationId xmlns:a16="http://schemas.microsoft.com/office/drawing/2014/main" id="{9A68DC87-E8C4-BC6C-380C-7B5261611A81}"/>
              </a:ext>
            </a:extLst>
          </p:cNvPr>
          <p:cNvPicPr>
            <a:picLocks noChangeAspect="1"/>
          </p:cNvPicPr>
          <p:nvPr/>
        </p:nvPicPr>
        <p:blipFill>
          <a:blip r:embed="rId4"/>
          <a:stretch>
            <a:fillRect/>
          </a:stretch>
        </p:blipFill>
        <p:spPr>
          <a:xfrm>
            <a:off x="293649" y="1222595"/>
            <a:ext cx="6601962" cy="2351216"/>
          </a:xfrm>
          <a:prstGeom prst="rect">
            <a:avLst/>
          </a:prstGeom>
        </p:spPr>
      </p:pic>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dirty="0">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50" y="652928"/>
            <a:ext cx="9560214"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800" b="1" spc="100" dirty="0">
                <a:solidFill>
                  <a:srgbClr val="009FE3"/>
                </a:solidFill>
                <a:latin typeface="Myriad Pro Cond" panose="020B0506030403020204" pitchFamily="34" charset="0"/>
                <a:ea typeface="Roboto Condensed" panose="02000000000000000000" pitchFamily="2" charset="0"/>
                <a:cs typeface="+mn-cs"/>
              </a:rPr>
              <a:t>Financing </a:t>
            </a:r>
            <a:r>
              <a:rPr lang="en-US" sz="2800" b="1" spc="100" dirty="0">
                <a:solidFill>
                  <a:srgbClr val="009FE3"/>
                </a:solidFill>
                <a:latin typeface="Myriad Pro Cond" panose="020B0506030403020204" pitchFamily="34" charset="0"/>
                <a:ea typeface="Roboto Condensed" panose="02000000000000000000" pitchFamily="2" charset="0"/>
                <a:cs typeface="+mn-cs"/>
              </a:rPr>
              <a:t>from dedicated climate finance institutions</a:t>
            </a:r>
            <a:endParaRPr lang="en-GB" sz="2800" b="1" spc="100" dirty="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2" name="Rectangle 15">
            <a:extLst>
              <a:ext uri="{FF2B5EF4-FFF2-40B4-BE49-F238E27FC236}">
                <a16:creationId xmlns:a16="http://schemas.microsoft.com/office/drawing/2014/main" id="{548ED17D-2AF3-9211-F221-12FA5676AD29}"/>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Definition</a:t>
            </a:r>
            <a:endParaRPr lang="en-GB" cap="all" spc="100" dirty="0">
              <a:solidFill>
                <a:schemeClr val="bg1"/>
              </a:solidFill>
              <a:latin typeface="Myriad Pro Cond" panose="020B0506030403020204" pitchFamily="34" charset="0"/>
            </a:endParaRPr>
          </a:p>
        </p:txBody>
      </p:sp>
      <p:sp>
        <p:nvSpPr>
          <p:cNvPr id="23" name="Rectangle 13">
            <a:extLst>
              <a:ext uri="{FF2B5EF4-FFF2-40B4-BE49-F238E27FC236}">
                <a16:creationId xmlns:a16="http://schemas.microsoft.com/office/drawing/2014/main" id="{0151D6F7-11DC-30AC-0E41-4C700BF7E395}"/>
              </a:ext>
            </a:extLst>
          </p:cNvPr>
          <p:cNvSpPr/>
          <p:nvPr/>
        </p:nvSpPr>
        <p:spPr>
          <a:xfrm>
            <a:off x="2551778" y="97298"/>
            <a:ext cx="662361"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Flows</a:t>
            </a:r>
            <a:endParaRPr lang="en-GB" sz="1400" cap="all" spc="100" dirty="0">
              <a:solidFill>
                <a:srgbClr val="82CFF5"/>
              </a:solidFill>
              <a:latin typeface="Myriad Pro Cond" panose="020B0506030403020204" pitchFamily="34" charset="0"/>
            </a:endParaRPr>
          </a:p>
        </p:txBody>
      </p:sp>
      <p:sp>
        <p:nvSpPr>
          <p:cNvPr id="24" name="Rectangle 23">
            <a:extLst>
              <a:ext uri="{FF2B5EF4-FFF2-40B4-BE49-F238E27FC236}">
                <a16:creationId xmlns:a16="http://schemas.microsoft.com/office/drawing/2014/main" id="{0D578562-CD29-7E21-CF7C-7C48C9ACF14F}"/>
              </a:ext>
            </a:extLst>
          </p:cNvPr>
          <p:cNvSpPr/>
          <p:nvPr/>
        </p:nvSpPr>
        <p:spPr>
          <a:xfrm>
            <a:off x="4056263" y="108449"/>
            <a:ext cx="1120500"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Principles</a:t>
            </a:r>
          </a:p>
        </p:txBody>
      </p:sp>
      <p:sp>
        <p:nvSpPr>
          <p:cNvPr id="25" name="Rectangle 24">
            <a:extLst>
              <a:ext uri="{FF2B5EF4-FFF2-40B4-BE49-F238E27FC236}">
                <a16:creationId xmlns:a16="http://schemas.microsoft.com/office/drawing/2014/main" id="{14F8FE72-CCC1-215F-0CAD-32DA259F0C2D}"/>
              </a:ext>
            </a:extLst>
          </p:cNvPr>
          <p:cNvSpPr/>
          <p:nvPr/>
        </p:nvSpPr>
        <p:spPr>
          <a:xfrm>
            <a:off x="5826555" y="115920"/>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6" name="TextBox 5">
            <a:extLst>
              <a:ext uri="{FF2B5EF4-FFF2-40B4-BE49-F238E27FC236}">
                <a16:creationId xmlns:a16="http://schemas.microsoft.com/office/drawing/2014/main" id="{65EA259F-6EAA-E559-B317-4650453BA935}"/>
              </a:ext>
            </a:extLst>
          </p:cNvPr>
          <p:cNvSpPr txBox="1"/>
          <p:nvPr/>
        </p:nvSpPr>
        <p:spPr>
          <a:xfrm>
            <a:off x="128913" y="3506452"/>
            <a:ext cx="4840320" cy="233589"/>
          </a:xfrm>
          <a:prstGeom prst="rect">
            <a:avLst/>
          </a:prstGeom>
          <a:noFill/>
        </p:spPr>
        <p:txBody>
          <a:bodyPr wrap="square">
            <a:spAutoFit/>
          </a:bodyPr>
          <a:lstStyle/>
          <a:p>
            <a:pPr algn="just">
              <a:lnSpc>
                <a:spcPct val="115000"/>
              </a:lnSpc>
              <a:spcAft>
                <a:spcPts val="1000"/>
              </a:spcAft>
            </a:pPr>
            <a:r>
              <a:rPr lang="en-GB" sz="800" dirty="0">
                <a:effectLst/>
                <a:latin typeface="Calibri" panose="020F0502020204030204" pitchFamily="34" charset="0"/>
                <a:ea typeface="SimSun" panose="02010600030101010101" pitchFamily="2" charset="-122"/>
                <a:cs typeface="Times New Roman" panose="02020603050405020304" pitchFamily="18" charset="0"/>
              </a:rPr>
              <a:t>Source: WRI, 2017: </a:t>
            </a:r>
            <a:r>
              <a:rPr lang="en-GB" sz="800" i="1" dirty="0">
                <a:effectLst/>
                <a:latin typeface="Calibri" panose="020F0502020204030204" pitchFamily="34" charset="0"/>
                <a:ea typeface="SimSun" panose="02010600030101010101" pitchFamily="2" charset="-122"/>
                <a:cs typeface="Times New Roman" panose="02020603050405020304" pitchFamily="18" charset="0"/>
              </a:rPr>
              <a:t>Future of the Funds: Exploring the Architecture of Multilateral Climate Finance</a:t>
            </a:r>
            <a:endParaRPr lang="en-GB" sz="1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07888284-A85B-2643-26C0-45DA45867B63}"/>
              </a:ext>
            </a:extLst>
          </p:cNvPr>
          <p:cNvSpPr txBox="1"/>
          <p:nvPr/>
        </p:nvSpPr>
        <p:spPr>
          <a:xfrm>
            <a:off x="6710524" y="5950602"/>
            <a:ext cx="4675584" cy="225639"/>
          </a:xfrm>
          <a:prstGeom prst="rect">
            <a:avLst/>
          </a:prstGeom>
          <a:noFill/>
        </p:spPr>
        <p:txBody>
          <a:bodyPr wrap="square">
            <a:spAutoFit/>
          </a:bodyPr>
          <a:lstStyle/>
          <a:p>
            <a:pPr algn="just">
              <a:lnSpc>
                <a:spcPct val="115000"/>
              </a:lnSpc>
              <a:spcAft>
                <a:spcPts val="1000"/>
              </a:spcAft>
            </a:pPr>
            <a:r>
              <a:rPr lang="en-GB" sz="800" dirty="0">
                <a:effectLst/>
                <a:latin typeface="Calibri" panose="020F0502020204030204" pitchFamily="34" charset="0"/>
                <a:ea typeface="SimSun" panose="02010600030101010101" pitchFamily="2" charset="-122"/>
                <a:cs typeface="Times New Roman" panose="02020603050405020304" pitchFamily="18" charset="0"/>
              </a:rPr>
              <a:t>Source: WRI, 2017: </a:t>
            </a:r>
            <a:r>
              <a:rPr lang="en-GB" sz="800" i="1" dirty="0">
                <a:effectLst/>
                <a:latin typeface="Calibri" panose="020F0502020204030204" pitchFamily="34" charset="0"/>
                <a:ea typeface="SimSun" panose="02010600030101010101" pitchFamily="2" charset="-122"/>
                <a:cs typeface="Times New Roman" panose="02020603050405020304" pitchFamily="18" charset="0"/>
              </a:rPr>
              <a:t>Future of the Funds: Exploring the Architecture of Multilateral Climate Finance</a:t>
            </a:r>
            <a:endParaRPr lang="en-GB" sz="1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54671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The broader picture of public climate finance sources</a:t>
            </a:r>
            <a:endParaRPr lang="en-GB" sz="3000" b="1" spc="100" dirty="0">
              <a:solidFill>
                <a:srgbClr val="009FE3"/>
              </a:solidFill>
              <a:latin typeface="Myriad Pro Cond" panose="020B0506030403020204" pitchFamily="34" charset="0"/>
              <a:ea typeface="Roboto Condensed" panose="02000000000000000000" pitchFamily="2" charset="0"/>
              <a:cs typeface="+mn-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7" name="Rectangle 28">
            <a:extLst>
              <a:ext uri="{FF2B5EF4-FFF2-40B4-BE49-F238E27FC236}">
                <a16:creationId xmlns:a16="http://schemas.microsoft.com/office/drawing/2014/main" id="{0984DE92-3C54-DC3B-5C14-35AFE01BA095}"/>
              </a:ext>
            </a:extLst>
          </p:cNvPr>
          <p:cNvSpPr/>
          <p:nvPr/>
        </p:nvSpPr>
        <p:spPr>
          <a:xfrm rot="2700000">
            <a:off x="3103745" y="433174"/>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8" name="Rectangle 15">
            <a:extLst>
              <a:ext uri="{FF2B5EF4-FFF2-40B4-BE49-F238E27FC236}">
                <a16:creationId xmlns:a16="http://schemas.microsoft.com/office/drawing/2014/main" id="{C51E9F49-4149-1170-866C-DC4D545BD626}"/>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13" name="Rectangle 13">
            <a:extLst>
              <a:ext uri="{FF2B5EF4-FFF2-40B4-BE49-F238E27FC236}">
                <a16:creationId xmlns:a16="http://schemas.microsoft.com/office/drawing/2014/main" id="{B974A029-0F63-64B6-E58C-486D42E17EB3}"/>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Flows and sources </a:t>
            </a:r>
          </a:p>
        </p:txBody>
      </p:sp>
      <p:sp>
        <p:nvSpPr>
          <p:cNvPr id="14" name="Rectangle 13">
            <a:extLst>
              <a:ext uri="{FF2B5EF4-FFF2-40B4-BE49-F238E27FC236}">
                <a16:creationId xmlns:a16="http://schemas.microsoft.com/office/drawing/2014/main" id="{130B9FF1-27AB-EFB1-BDF1-269E32CD99F2}"/>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Principles</a:t>
            </a:r>
          </a:p>
        </p:txBody>
      </p:sp>
      <p:sp>
        <p:nvSpPr>
          <p:cNvPr id="15" name="Rectangle 14">
            <a:extLst>
              <a:ext uri="{FF2B5EF4-FFF2-40B4-BE49-F238E27FC236}">
                <a16:creationId xmlns:a16="http://schemas.microsoft.com/office/drawing/2014/main" id="{328FD3FD-4CB7-3DA6-741A-AA21DEF97862}"/>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Instruments</a:t>
            </a:r>
          </a:p>
        </p:txBody>
      </p:sp>
      <p:pic>
        <p:nvPicPr>
          <p:cNvPr id="17" name="Picture 16">
            <a:extLst>
              <a:ext uri="{FF2B5EF4-FFF2-40B4-BE49-F238E27FC236}">
                <a16:creationId xmlns:a16="http://schemas.microsoft.com/office/drawing/2014/main" id="{08F563B7-B67C-F199-146F-9EA2FE5F2A77}"/>
              </a:ext>
            </a:extLst>
          </p:cNvPr>
          <p:cNvPicPr>
            <a:picLocks noChangeAspect="1"/>
          </p:cNvPicPr>
          <p:nvPr/>
        </p:nvPicPr>
        <p:blipFill>
          <a:blip r:embed="rId4"/>
          <a:stretch>
            <a:fillRect/>
          </a:stretch>
        </p:blipFill>
        <p:spPr>
          <a:xfrm>
            <a:off x="132199" y="1147802"/>
            <a:ext cx="6364854" cy="5255229"/>
          </a:xfrm>
          <a:prstGeom prst="rect">
            <a:avLst/>
          </a:prstGeom>
        </p:spPr>
      </p:pic>
      <p:sp>
        <p:nvSpPr>
          <p:cNvPr id="18" name="TextBox 17">
            <a:extLst>
              <a:ext uri="{FF2B5EF4-FFF2-40B4-BE49-F238E27FC236}">
                <a16:creationId xmlns:a16="http://schemas.microsoft.com/office/drawing/2014/main" id="{7600FADB-1CA3-D6DB-D497-CF90BF658D3F}"/>
              </a:ext>
            </a:extLst>
          </p:cNvPr>
          <p:cNvSpPr txBox="1"/>
          <p:nvPr/>
        </p:nvSpPr>
        <p:spPr>
          <a:xfrm>
            <a:off x="2354159" y="6235862"/>
            <a:ext cx="5253777" cy="225639"/>
          </a:xfrm>
          <a:prstGeom prst="rect">
            <a:avLst/>
          </a:prstGeom>
          <a:noFill/>
        </p:spPr>
        <p:txBody>
          <a:bodyPr wrap="square">
            <a:spAutoFit/>
          </a:bodyPr>
          <a:lstStyle/>
          <a:p>
            <a:pPr algn="just">
              <a:lnSpc>
                <a:spcPct val="115000"/>
              </a:lnSpc>
              <a:spcAft>
                <a:spcPts val="1000"/>
              </a:spcAft>
            </a:pPr>
            <a:r>
              <a:rPr lang="en-GB" sz="800" dirty="0">
                <a:effectLst/>
                <a:latin typeface="Calibri" panose="020F0502020204030204" pitchFamily="34" charset="0"/>
                <a:ea typeface="SimSun" panose="02010600030101010101" pitchFamily="2" charset="-122"/>
                <a:cs typeface="Times New Roman" panose="02020603050405020304" pitchFamily="18" charset="0"/>
              </a:rPr>
              <a:t>Source: ODI, 2020: </a:t>
            </a:r>
            <a:r>
              <a:rPr lang="en-GB" sz="800" i="1" dirty="0">
                <a:effectLst/>
                <a:latin typeface="Calibri" panose="020F0502020204030204" pitchFamily="34" charset="0"/>
                <a:ea typeface="SimSun" panose="02010600030101010101" pitchFamily="2" charset="-122"/>
                <a:cs typeface="Times New Roman" panose="02020603050405020304" pitchFamily="18" charset="0"/>
              </a:rPr>
              <a:t>The Global Climate Finance Architecture (2020), </a:t>
            </a:r>
            <a:r>
              <a:rPr lang="en-GB" sz="800" dirty="0">
                <a:effectLst/>
                <a:latin typeface="Calibri" panose="020F0502020204030204" pitchFamily="34" charset="0"/>
                <a:ea typeface="SimSun" panose="02010600030101010101" pitchFamily="2" charset="-122"/>
                <a:cs typeface="Times New Roman" panose="02020603050405020304" pitchFamily="18" charset="0"/>
              </a:rPr>
              <a:t>Climate Funds Update</a:t>
            </a:r>
            <a:endParaRPr lang="en-GB" sz="1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855590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2E4ACE-2900-7CEE-7A4D-9E481D36C420}"/>
              </a:ext>
            </a:extLst>
          </p:cNvPr>
          <p:cNvPicPr>
            <a:picLocks noChangeAspect="1"/>
          </p:cNvPicPr>
          <p:nvPr/>
        </p:nvPicPr>
        <p:blipFill>
          <a:blip r:embed="rId3"/>
          <a:stretch>
            <a:fillRect/>
          </a:stretch>
        </p:blipFill>
        <p:spPr>
          <a:xfrm>
            <a:off x="420048" y="1225899"/>
            <a:ext cx="9881240" cy="5167725"/>
          </a:xfrm>
          <a:prstGeom prst="rect">
            <a:avLst/>
          </a:prstGeom>
        </p:spPr>
      </p:pic>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panose="020B0506030403020204" pitchFamily="34" charset="0"/>
                <a:ea typeface="Roboto Condensed" panose="02000000000000000000" pitchFamily="2" charset="0"/>
                <a:cs typeface="+mn-cs"/>
              </a:rPr>
              <a:t>A few instruments – the most common</a:t>
            </a:r>
          </a:p>
        </p:txBody>
      </p:sp>
      <p:sp>
        <p:nvSpPr>
          <p:cNvPr id="7" name="TextBox 6">
            <a:extLst>
              <a:ext uri="{FF2B5EF4-FFF2-40B4-BE49-F238E27FC236}">
                <a16:creationId xmlns:a16="http://schemas.microsoft.com/office/drawing/2014/main" id="{A6869DA1-AAD8-496B-937C-037D6ED170DD}"/>
              </a:ext>
            </a:extLst>
          </p:cNvPr>
          <p:cNvSpPr txBox="1"/>
          <p:nvPr/>
        </p:nvSpPr>
        <p:spPr>
          <a:xfrm>
            <a:off x="6821325" y="6295292"/>
            <a:ext cx="4675584" cy="225639"/>
          </a:xfrm>
          <a:prstGeom prst="rect">
            <a:avLst/>
          </a:prstGeom>
          <a:noFill/>
        </p:spPr>
        <p:txBody>
          <a:bodyPr wrap="square">
            <a:spAutoFit/>
          </a:bodyPr>
          <a:lstStyle/>
          <a:p>
            <a:pPr algn="just">
              <a:lnSpc>
                <a:spcPct val="115000"/>
              </a:lnSpc>
              <a:spcAft>
                <a:spcPts val="1000"/>
              </a:spcAft>
            </a:pPr>
            <a:r>
              <a:rPr lang="en-GB" sz="800" dirty="0">
                <a:effectLst/>
                <a:latin typeface="Calibri" panose="020F0502020204030204" pitchFamily="34" charset="0"/>
                <a:ea typeface="SimSun" panose="02010600030101010101" pitchFamily="2" charset="-122"/>
                <a:cs typeface="Times New Roman" panose="02020603050405020304" pitchFamily="18" charset="0"/>
              </a:rPr>
              <a:t>Source: GCF 2013: </a:t>
            </a:r>
            <a:r>
              <a:rPr lang="en-US" sz="800" i="1" dirty="0">
                <a:effectLst/>
                <a:latin typeface="Calibri" panose="020F0502020204030204" pitchFamily="34" charset="0"/>
                <a:ea typeface="SimSun" panose="02010600030101010101" pitchFamily="2" charset="-122"/>
                <a:cs typeface="Times New Roman" panose="02020603050405020304" pitchFamily="18" charset="0"/>
              </a:rPr>
              <a:t>Business Model Framework: Financial Instruments</a:t>
            </a:r>
            <a:endParaRPr lang="en-GB" sz="1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 name="Rectangle 15">
            <a:extLst>
              <a:ext uri="{FF2B5EF4-FFF2-40B4-BE49-F238E27FC236}">
                <a16:creationId xmlns:a16="http://schemas.microsoft.com/office/drawing/2014/main" id="{431970D0-8E9A-4694-3C8A-43490DF1187E}"/>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5" name="Rectangle 13">
            <a:extLst>
              <a:ext uri="{FF2B5EF4-FFF2-40B4-BE49-F238E27FC236}">
                <a16:creationId xmlns:a16="http://schemas.microsoft.com/office/drawing/2014/main" id="{45BCFE10-C863-2556-B9F1-8CCB28EB287C}"/>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Flows and sources </a:t>
            </a:r>
          </a:p>
        </p:txBody>
      </p:sp>
      <p:sp>
        <p:nvSpPr>
          <p:cNvPr id="8" name="Rectangle 7">
            <a:extLst>
              <a:ext uri="{FF2B5EF4-FFF2-40B4-BE49-F238E27FC236}">
                <a16:creationId xmlns:a16="http://schemas.microsoft.com/office/drawing/2014/main" id="{AD525187-85B8-90E0-FB49-E42AE4D44226}"/>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Principles</a:t>
            </a:r>
          </a:p>
        </p:txBody>
      </p:sp>
      <p:sp>
        <p:nvSpPr>
          <p:cNvPr id="11" name="Rectangle 10">
            <a:extLst>
              <a:ext uri="{FF2B5EF4-FFF2-40B4-BE49-F238E27FC236}">
                <a16:creationId xmlns:a16="http://schemas.microsoft.com/office/drawing/2014/main" id="{27905758-44B6-823C-BC2B-CEED9E34C123}"/>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Instruments</a:t>
            </a:r>
          </a:p>
        </p:txBody>
      </p:sp>
      <p:sp>
        <p:nvSpPr>
          <p:cNvPr id="13" name="Rectangle 28">
            <a:extLst>
              <a:ext uri="{FF2B5EF4-FFF2-40B4-BE49-F238E27FC236}">
                <a16:creationId xmlns:a16="http://schemas.microsoft.com/office/drawing/2014/main" id="{A2072485-94A0-EE8C-06F9-69F2E605D07E}"/>
              </a:ext>
            </a:extLst>
          </p:cNvPr>
          <p:cNvSpPr/>
          <p:nvPr/>
        </p:nvSpPr>
        <p:spPr>
          <a:xfrm rot="2700000">
            <a:off x="5576620" y="43299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22293632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panose="020B0506030403020204" pitchFamily="34" charset="0"/>
                <a:ea typeface="Roboto Condensed" panose="02000000000000000000" pitchFamily="2" charset="0"/>
                <a:cs typeface="+mn-cs"/>
              </a:rPr>
              <a:t>A few instruments – the more complex</a:t>
            </a:r>
          </a:p>
        </p:txBody>
      </p:sp>
      <p:sp>
        <p:nvSpPr>
          <p:cNvPr id="3" name="Rectangle 15">
            <a:extLst>
              <a:ext uri="{FF2B5EF4-FFF2-40B4-BE49-F238E27FC236}">
                <a16:creationId xmlns:a16="http://schemas.microsoft.com/office/drawing/2014/main" id="{431970D0-8E9A-4694-3C8A-43490DF1187E}"/>
              </a:ext>
            </a:extLst>
          </p:cNvPr>
          <p:cNvSpPr/>
          <p:nvPr/>
        </p:nvSpPr>
        <p:spPr>
          <a:xfrm>
            <a:off x="471901" y="98202"/>
            <a:ext cx="1142942"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Definition</a:t>
            </a:r>
          </a:p>
        </p:txBody>
      </p:sp>
      <p:sp>
        <p:nvSpPr>
          <p:cNvPr id="5" name="Rectangle 13">
            <a:extLst>
              <a:ext uri="{FF2B5EF4-FFF2-40B4-BE49-F238E27FC236}">
                <a16:creationId xmlns:a16="http://schemas.microsoft.com/office/drawing/2014/main" id="{45BCFE10-C863-2556-B9F1-8CCB28EB287C}"/>
              </a:ext>
            </a:extLst>
          </p:cNvPr>
          <p:cNvSpPr/>
          <p:nvPr/>
        </p:nvSpPr>
        <p:spPr>
          <a:xfrm>
            <a:off x="1862846" y="97298"/>
            <a:ext cx="2843977" cy="307777"/>
          </a:xfrm>
          <a:prstGeom prst="rect">
            <a:avLst/>
          </a:prstGeom>
        </p:spPr>
        <p:txBody>
          <a:bodyPr wrap="square" lIns="0" tIns="45720" rIns="0" bIns="45720" anchor="t">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Flows and sources </a:t>
            </a:r>
          </a:p>
        </p:txBody>
      </p:sp>
      <p:sp>
        <p:nvSpPr>
          <p:cNvPr id="8" name="Rectangle 7">
            <a:extLst>
              <a:ext uri="{FF2B5EF4-FFF2-40B4-BE49-F238E27FC236}">
                <a16:creationId xmlns:a16="http://schemas.microsoft.com/office/drawing/2014/main" id="{AD525187-85B8-90E0-FB49-E42AE4D44226}"/>
              </a:ext>
            </a:extLst>
          </p:cNvPr>
          <p:cNvSpPr/>
          <p:nvPr/>
        </p:nvSpPr>
        <p:spPr>
          <a:xfrm>
            <a:off x="7020756" y="98010"/>
            <a:ext cx="1120500"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Principles</a:t>
            </a:r>
          </a:p>
        </p:txBody>
      </p:sp>
      <p:sp>
        <p:nvSpPr>
          <p:cNvPr id="11" name="Rectangle 10">
            <a:extLst>
              <a:ext uri="{FF2B5EF4-FFF2-40B4-BE49-F238E27FC236}">
                <a16:creationId xmlns:a16="http://schemas.microsoft.com/office/drawing/2014/main" id="{27905758-44B6-823C-BC2B-CEED9E34C123}"/>
              </a:ext>
            </a:extLst>
          </p:cNvPr>
          <p:cNvSpPr/>
          <p:nvPr/>
        </p:nvSpPr>
        <p:spPr>
          <a:xfrm>
            <a:off x="4981048" y="84605"/>
            <a:ext cx="1407438"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Instruments</a:t>
            </a:r>
          </a:p>
        </p:txBody>
      </p:sp>
      <p:sp>
        <p:nvSpPr>
          <p:cNvPr id="13" name="Rectangle 28">
            <a:extLst>
              <a:ext uri="{FF2B5EF4-FFF2-40B4-BE49-F238E27FC236}">
                <a16:creationId xmlns:a16="http://schemas.microsoft.com/office/drawing/2014/main" id="{A2072485-94A0-EE8C-06F9-69F2E605D07E}"/>
              </a:ext>
            </a:extLst>
          </p:cNvPr>
          <p:cNvSpPr/>
          <p:nvPr/>
        </p:nvSpPr>
        <p:spPr>
          <a:xfrm rot="2700000">
            <a:off x="5576620" y="43299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pic>
        <p:nvPicPr>
          <p:cNvPr id="15" name="Picture 14">
            <a:extLst>
              <a:ext uri="{FF2B5EF4-FFF2-40B4-BE49-F238E27FC236}">
                <a16:creationId xmlns:a16="http://schemas.microsoft.com/office/drawing/2014/main" id="{34FF2F12-D28E-7D9C-A902-CE37989B8E68}"/>
              </a:ext>
            </a:extLst>
          </p:cNvPr>
          <p:cNvPicPr>
            <a:picLocks noChangeAspect="1"/>
          </p:cNvPicPr>
          <p:nvPr/>
        </p:nvPicPr>
        <p:blipFill>
          <a:blip r:embed="rId4"/>
          <a:stretch>
            <a:fillRect/>
          </a:stretch>
        </p:blipFill>
        <p:spPr>
          <a:xfrm>
            <a:off x="1934552" y="1259635"/>
            <a:ext cx="7819825" cy="996122"/>
          </a:xfrm>
          <a:prstGeom prst="rect">
            <a:avLst/>
          </a:prstGeom>
        </p:spPr>
      </p:pic>
      <p:pic>
        <p:nvPicPr>
          <p:cNvPr id="18" name="Picture 17">
            <a:extLst>
              <a:ext uri="{FF2B5EF4-FFF2-40B4-BE49-F238E27FC236}">
                <a16:creationId xmlns:a16="http://schemas.microsoft.com/office/drawing/2014/main" id="{CA1DC299-A99F-9393-A388-8A730AA2FFDE}"/>
              </a:ext>
            </a:extLst>
          </p:cNvPr>
          <p:cNvPicPr>
            <a:picLocks noChangeAspect="1"/>
          </p:cNvPicPr>
          <p:nvPr/>
        </p:nvPicPr>
        <p:blipFill>
          <a:blip r:embed="rId5"/>
          <a:stretch>
            <a:fillRect/>
          </a:stretch>
        </p:blipFill>
        <p:spPr>
          <a:xfrm>
            <a:off x="1910488" y="2193029"/>
            <a:ext cx="7819825" cy="1420822"/>
          </a:xfrm>
          <a:prstGeom prst="rect">
            <a:avLst/>
          </a:prstGeom>
        </p:spPr>
      </p:pic>
      <p:pic>
        <p:nvPicPr>
          <p:cNvPr id="22" name="Picture 21">
            <a:extLst>
              <a:ext uri="{FF2B5EF4-FFF2-40B4-BE49-F238E27FC236}">
                <a16:creationId xmlns:a16="http://schemas.microsoft.com/office/drawing/2014/main" id="{835F0F96-9E4A-3769-38F5-C103F96D6227}"/>
              </a:ext>
            </a:extLst>
          </p:cNvPr>
          <p:cNvPicPr>
            <a:picLocks noChangeAspect="1"/>
          </p:cNvPicPr>
          <p:nvPr/>
        </p:nvPicPr>
        <p:blipFill>
          <a:blip r:embed="rId6"/>
          <a:stretch>
            <a:fillRect/>
          </a:stretch>
        </p:blipFill>
        <p:spPr>
          <a:xfrm>
            <a:off x="1910488" y="3598831"/>
            <a:ext cx="7891965" cy="993134"/>
          </a:xfrm>
          <a:prstGeom prst="rect">
            <a:avLst/>
          </a:prstGeom>
        </p:spPr>
      </p:pic>
      <p:pic>
        <p:nvPicPr>
          <p:cNvPr id="24" name="Picture 23">
            <a:extLst>
              <a:ext uri="{FF2B5EF4-FFF2-40B4-BE49-F238E27FC236}">
                <a16:creationId xmlns:a16="http://schemas.microsoft.com/office/drawing/2014/main" id="{F10681CB-576B-1B99-7E3D-A49E0A2BFD8A}"/>
              </a:ext>
            </a:extLst>
          </p:cNvPr>
          <p:cNvPicPr>
            <a:picLocks noChangeAspect="1"/>
          </p:cNvPicPr>
          <p:nvPr/>
        </p:nvPicPr>
        <p:blipFill>
          <a:blip r:embed="rId7"/>
          <a:stretch>
            <a:fillRect/>
          </a:stretch>
        </p:blipFill>
        <p:spPr>
          <a:xfrm>
            <a:off x="1922520" y="4565495"/>
            <a:ext cx="7819825" cy="984758"/>
          </a:xfrm>
          <a:prstGeom prst="rect">
            <a:avLst/>
          </a:prstGeom>
        </p:spPr>
      </p:pic>
      <p:graphicFrame>
        <p:nvGraphicFramePr>
          <p:cNvPr id="26" name="Table 25">
            <a:extLst>
              <a:ext uri="{FF2B5EF4-FFF2-40B4-BE49-F238E27FC236}">
                <a16:creationId xmlns:a16="http://schemas.microsoft.com/office/drawing/2014/main" id="{E4055610-1A95-1B81-5351-7C063269A1F3}"/>
              </a:ext>
            </a:extLst>
          </p:cNvPr>
          <p:cNvGraphicFramePr>
            <a:graphicFrameLocks noGrp="1"/>
          </p:cNvGraphicFramePr>
          <p:nvPr>
            <p:extLst>
              <p:ext uri="{D42A27DB-BD31-4B8C-83A1-F6EECF244321}">
                <p14:modId xmlns:p14="http://schemas.microsoft.com/office/powerpoint/2010/main" val="2338921330"/>
              </p:ext>
            </p:extLst>
          </p:nvPr>
        </p:nvGraphicFramePr>
        <p:xfrm>
          <a:off x="1888902" y="5525061"/>
          <a:ext cx="7819826" cy="944880"/>
        </p:xfrm>
        <a:graphic>
          <a:graphicData uri="http://schemas.openxmlformats.org/drawingml/2006/table">
            <a:tbl>
              <a:tblPr firstRow="1" bandRow="1">
                <a:tableStyleId>{5C22544A-7EE6-4342-B048-85BDC9FD1C3A}</a:tableStyleId>
              </a:tblPr>
              <a:tblGrid>
                <a:gridCol w="1143056">
                  <a:extLst>
                    <a:ext uri="{9D8B030D-6E8A-4147-A177-3AD203B41FA5}">
                      <a16:colId xmlns:a16="http://schemas.microsoft.com/office/drawing/2014/main" val="4014631132"/>
                    </a:ext>
                  </a:extLst>
                </a:gridCol>
                <a:gridCol w="4475747">
                  <a:extLst>
                    <a:ext uri="{9D8B030D-6E8A-4147-A177-3AD203B41FA5}">
                      <a16:colId xmlns:a16="http://schemas.microsoft.com/office/drawing/2014/main" val="2656684688"/>
                    </a:ext>
                  </a:extLst>
                </a:gridCol>
                <a:gridCol w="2201023">
                  <a:extLst>
                    <a:ext uri="{9D8B030D-6E8A-4147-A177-3AD203B41FA5}">
                      <a16:colId xmlns:a16="http://schemas.microsoft.com/office/drawing/2014/main" val="2326625624"/>
                    </a:ext>
                  </a:extLst>
                </a:gridCol>
              </a:tblGrid>
              <a:tr h="370840">
                <a:tc>
                  <a:txBody>
                    <a:bodyPr/>
                    <a:lstStyle/>
                    <a:p>
                      <a:r>
                        <a:rPr lang="en-US" sz="1400" b="0" dirty="0">
                          <a:solidFill>
                            <a:schemeClr val="tx1"/>
                          </a:solidFill>
                        </a:rPr>
                        <a:t>Debt for Climate Swaps</a:t>
                      </a:r>
                      <a:endParaRPr lang="en-GB" sz="1400" b="0" dirty="0">
                        <a:solidFill>
                          <a:schemeClr val="tx1"/>
                        </a:solidFill>
                      </a:endParaRPr>
                    </a:p>
                  </a:txBody>
                  <a:tcPr>
                    <a:solidFill>
                      <a:schemeClr val="accent6">
                        <a:lumMod val="20000"/>
                        <a:lumOff val="80000"/>
                      </a:schemeClr>
                    </a:solidFill>
                  </a:tcPr>
                </a:tc>
                <a:tc>
                  <a:txBody>
                    <a:bodyPr/>
                    <a:lstStyle/>
                    <a:p>
                      <a:r>
                        <a:rPr lang="en-US" sz="1400" b="0" kern="1200" dirty="0">
                          <a:solidFill>
                            <a:schemeClr val="tx1"/>
                          </a:solidFill>
                          <a:latin typeface="+mn-lt"/>
                          <a:ea typeface="+mn-ea"/>
                          <a:cs typeface="+mn-cs"/>
                        </a:rPr>
                        <a:t>an instrument where partial debt relief is provided, conditional on debtor commitments to undertake climate/nature related investments.</a:t>
                      </a:r>
                      <a:endParaRPr lang="en-GB" sz="1400" b="0" kern="1200" dirty="0">
                        <a:solidFill>
                          <a:schemeClr val="tx1"/>
                        </a:solidFill>
                        <a:latin typeface="+mn-lt"/>
                        <a:ea typeface="+mn-ea"/>
                        <a:cs typeface="+mn-cs"/>
                      </a:endParaRPr>
                    </a:p>
                  </a:txBody>
                  <a:tcPr>
                    <a:solidFill>
                      <a:schemeClr val="accent6">
                        <a:lumMod val="20000"/>
                        <a:lumOff val="80000"/>
                      </a:schemeClr>
                    </a:solidFill>
                  </a:tcPr>
                </a:tc>
                <a:tc>
                  <a:txBody>
                    <a:bodyPr/>
                    <a:lstStyle/>
                    <a:p>
                      <a:r>
                        <a:rPr lang="en-US" sz="1400" b="0" kern="1200" dirty="0">
                          <a:solidFill>
                            <a:schemeClr val="tx1"/>
                          </a:solidFill>
                          <a:latin typeface="+mn-lt"/>
                          <a:ea typeface="+mn-ea"/>
                          <a:cs typeface="+mn-cs"/>
                        </a:rPr>
                        <a:t>Bilateral governmental agreements, Commercial swap of International Sovereign Bonds</a:t>
                      </a:r>
                      <a:endParaRPr lang="en-GB" sz="1400" b="0" kern="1200" dirty="0">
                        <a:solidFill>
                          <a:schemeClr val="tx1"/>
                        </a:solidFill>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3483234245"/>
                  </a:ext>
                </a:extLst>
              </a:tr>
            </a:tbl>
          </a:graphicData>
        </a:graphic>
      </p:graphicFrame>
    </p:spTree>
    <p:extLst>
      <p:ext uri="{BB962C8B-B14F-4D97-AF65-F5344CB8AC3E}">
        <p14:creationId xmlns:p14="http://schemas.microsoft.com/office/powerpoint/2010/main" val="411639249"/>
      </p:ext>
    </p:extLst>
  </p:cSld>
  <p:clrMapOvr>
    <a:masterClrMapping/>
  </p:clrMapOvr>
  <p:transition>
    <p:fade/>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d8b8ed8-4efa-41f4-a3f7-273336fcda7b">
      <UserInfo>
        <DisplayName>Carolina Vindas Chacon</DisplayName>
        <AccountId>42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45963DF5C8BF4DB8FD53D942A9D00A" ma:contentTypeVersion="10" ma:contentTypeDescription="Create a new document." ma:contentTypeScope="" ma:versionID="6668df2ce1769c4ffd2cc762beefb29e">
  <xsd:schema xmlns:xsd="http://www.w3.org/2001/XMLSchema" xmlns:xs="http://www.w3.org/2001/XMLSchema" xmlns:p="http://schemas.microsoft.com/office/2006/metadata/properties" xmlns:ns2="c64b119f-4c0c-43c9-b549-c2ca67c184f2" xmlns:ns3="6d8b8ed8-4efa-41f4-a3f7-273336fcda7b" targetNamespace="http://schemas.microsoft.com/office/2006/metadata/properties" ma:root="true" ma:fieldsID="2a4b8c5694edf969863697cca910a064" ns2:_="" ns3:_="">
    <xsd:import namespace="c64b119f-4c0c-43c9-b549-c2ca67c184f2"/>
    <xsd:import namespace="6d8b8ed8-4efa-41f4-a3f7-273336fcda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b119f-4c0c-43c9-b549-c2ca67c18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b8ed8-4efa-41f4-a3f7-273336fcda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060F5A-541C-4F0D-9437-C062F7C588C9}">
  <ds:schemaRefs>
    <ds:schemaRef ds:uri="http://schemas.microsoft.com/office/2006/documentManagement/types"/>
    <ds:schemaRef ds:uri="http://schemas.microsoft.com/office/2006/metadata/properties"/>
    <ds:schemaRef ds:uri="http://purl.org/dc/terms/"/>
    <ds:schemaRef ds:uri="http://purl.org/dc/dcmitype/"/>
    <ds:schemaRef ds:uri="c64b119f-4c0c-43c9-b549-c2ca67c184f2"/>
    <ds:schemaRef ds:uri="http://schemas.openxmlformats.org/package/2006/metadata/core-properties"/>
    <ds:schemaRef ds:uri="http://purl.org/dc/elements/1.1/"/>
    <ds:schemaRef ds:uri="http://schemas.microsoft.com/office/infopath/2007/PartnerControls"/>
    <ds:schemaRef ds:uri="6d8b8ed8-4efa-41f4-a3f7-273336fcda7b"/>
    <ds:schemaRef ds:uri="http://www.w3.org/XML/1998/namespace"/>
  </ds:schemaRefs>
</ds:datastoreItem>
</file>

<file path=customXml/itemProps2.xml><?xml version="1.0" encoding="utf-8"?>
<ds:datastoreItem xmlns:ds="http://schemas.openxmlformats.org/officeDocument/2006/customXml" ds:itemID="{155192B7-9B8D-4A8E-9E28-04DABBA7578D}">
  <ds:schemaRefs>
    <ds:schemaRef ds:uri="http://schemas.microsoft.com/sharepoint/v3/contenttype/forms"/>
  </ds:schemaRefs>
</ds:datastoreItem>
</file>

<file path=customXml/itemProps3.xml><?xml version="1.0" encoding="utf-8"?>
<ds:datastoreItem xmlns:ds="http://schemas.openxmlformats.org/officeDocument/2006/customXml" ds:itemID="{28DCF38A-9F08-4787-9C5A-9ACA4B2BF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4b119f-4c0c-43c9-b549-c2ca67c184f2"/>
    <ds:schemaRef ds:uri="6d8b8ed8-4efa-41f4-a3f7-273336fcd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2509</TotalTime>
  <Words>3953</Words>
  <Application>Microsoft Office PowerPoint</Application>
  <PresentationFormat>Widescreen</PresentationFormat>
  <Paragraphs>328</Paragraphs>
  <Slides>17</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vt:lpstr>
      <vt:lpstr>Bell Gothic Std Black</vt:lpstr>
      <vt:lpstr>BellGothic BT</vt:lpstr>
      <vt:lpstr>Calibri</vt:lpstr>
      <vt:lpstr>Calibri Light</vt:lpstr>
      <vt:lpstr>Century Gothic</vt:lpstr>
      <vt:lpstr>Courier New</vt:lpstr>
      <vt:lpstr>Mercury Text G3 A</vt:lpstr>
      <vt:lpstr>Myriad Pro Cond</vt:lpstr>
      <vt:lpstr>Roboto Condensed</vt:lpstr>
      <vt:lpstr>Segoe UI</vt:lpstr>
      <vt:lpstr>Segoe UI Web (West European)</vt:lpstr>
      <vt:lpstr>Times New Roman</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Aristeidis Tsakiris</dc:creator>
  <cp:lastModifiedBy>James Haselip</cp:lastModifiedBy>
  <cp:revision>119</cp:revision>
  <dcterms:created xsi:type="dcterms:W3CDTF">2022-09-16T09:51:50Z</dcterms:created>
  <dcterms:modified xsi:type="dcterms:W3CDTF">2024-04-09T09:12:51Z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0x010100E245963DF5C8BF4DB8FD53D942A9D00A</vt:lpwstr>
  </property>
</Properties>
</file>