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9" r:id="rId6"/>
    <p:sldId id="306" r:id="rId7"/>
    <p:sldId id="307" r:id="rId8"/>
    <p:sldId id="308" r:id="rId9"/>
    <p:sldId id="309" r:id="rId10"/>
    <p:sldId id="310" r:id="rId11"/>
    <p:sldId id="311" r:id="rId12"/>
    <p:sldId id="313" r:id="rId13"/>
    <p:sldId id="312" r:id="rId14"/>
    <p:sldId id="314" r:id="rId15"/>
    <p:sldId id="26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CAE1A-A6C9-87BC-7652-E4FF41B2CB0A}" name="Begonia Gutierrez" initials="BG" userId="S::begonia.gutierrez@un.org::ccc56b8f-c389-4247-b8e3-b0f3ae71a25d" providerId="AD"/>
  <p188:author id="{ADF5F564-FAFB-9665-2DB8-FB98C772E4EA}" name="Nikki A" initials="NA" userId="895ced6f6458d48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Kankam Adjei" initials="TKA" lastIdx="5" clrIdx="0">
    <p:extLst>
      <p:ext uri="{19B8F6BF-5375-455C-9EA6-DF929625EA0E}">
        <p15:presenceInfo xmlns:p15="http://schemas.microsoft.com/office/powerpoint/2012/main" userId="Thomas Kankam Adjei" providerId="None"/>
      </p:ext>
    </p:extLst>
  </p:cmAuthor>
  <p:cmAuthor id="2" name="Begonia Gutierrez" initials="BG" lastIdx="6" clrIdx="1">
    <p:extLst>
      <p:ext uri="{19B8F6BF-5375-455C-9EA6-DF929625EA0E}">
        <p15:presenceInfo xmlns:p15="http://schemas.microsoft.com/office/powerpoint/2012/main" userId="S::begonia.gutierrez@un.org::ccc56b8f-c389-4247-b8e3-b0f3ae7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93"/>
    <a:srgbClr val="11C1FF"/>
    <a:srgbClr val="82CFF5"/>
    <a:srgbClr val="0AB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E6538-3761-4E56-A169-EE386B15AE0B}" v="1" dt="2024-04-09T09:13:20.97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steidis Tsakiris" userId="579cd983-a2b1-4bee-9dbb-c1f1df23ca02" providerId="ADAL" clId="{4A02EB63-1DA1-714D-9CC0-72798D9E7309}"/>
    <pc:docChg chg="custSel modSld">
      <pc:chgData name="Aristeidis Tsakiris" userId="579cd983-a2b1-4bee-9dbb-c1f1df23ca02" providerId="ADAL" clId="{4A02EB63-1DA1-714D-9CC0-72798D9E7309}" dt="2024-01-11T09:10:02.533" v="19"/>
      <pc:docMkLst>
        <pc:docMk/>
      </pc:docMkLst>
      <pc:sldChg chg="addSp delSp modSp mod modTransition delAnim">
        <pc:chgData name="Aristeidis Tsakiris" userId="579cd983-a2b1-4bee-9dbb-c1f1df23ca02" providerId="ADAL" clId="{4A02EB63-1DA1-714D-9CC0-72798D9E7309}" dt="2024-01-04T09:43:15.700" v="7"/>
        <pc:sldMkLst>
          <pc:docMk/>
          <pc:sldMk cId="1627658267" sldId="256"/>
        </pc:sldMkLst>
        <pc:picChg chg="add del mod">
          <ac:chgData name="Aristeidis Tsakiris" userId="579cd983-a2b1-4bee-9dbb-c1f1df23ca02" providerId="ADAL" clId="{4A02EB63-1DA1-714D-9CC0-72798D9E7309}" dt="2024-01-04T09:14:47.852" v="1" actId="478"/>
          <ac:picMkLst>
            <pc:docMk/>
            <pc:sldMk cId="1627658267" sldId="256"/>
            <ac:picMk id="7" creationId="{F46DA6C6-DD2F-C951-7AF3-87F79A473431}"/>
          </ac:picMkLst>
        </pc:picChg>
        <pc:picChg chg="add mod">
          <ac:chgData name="Aristeidis Tsakiris" userId="579cd983-a2b1-4bee-9dbb-c1f1df23ca02" providerId="ADAL" clId="{4A02EB63-1DA1-714D-9CC0-72798D9E7309}" dt="2024-01-04T09:43:15.700" v="7"/>
          <ac:picMkLst>
            <pc:docMk/>
            <pc:sldMk cId="1627658267" sldId="256"/>
            <ac:picMk id="31" creationId="{DC891EF8-68D9-301A-33F2-A7AA1C834A2A}"/>
          </ac:picMkLst>
        </pc:picChg>
      </pc:sldChg>
      <pc:sldChg chg="addSp modSp modTransition modAnim">
        <pc:chgData name="Aristeidis Tsakiris" userId="579cd983-a2b1-4bee-9dbb-c1f1df23ca02" providerId="ADAL" clId="{4A02EB63-1DA1-714D-9CC0-72798D9E7309}" dt="2024-01-04T12:26:59.116" v="17"/>
        <pc:sldMkLst>
          <pc:docMk/>
          <pc:sldMk cId="3749296414" sldId="266"/>
        </pc:sldMkLst>
        <pc:picChg chg="add mod">
          <ac:chgData name="Aristeidis Tsakiris" userId="579cd983-a2b1-4bee-9dbb-c1f1df23ca02" providerId="ADAL" clId="{4A02EB63-1DA1-714D-9CC0-72798D9E7309}" dt="2024-01-04T12:26:59.116" v="17"/>
          <ac:picMkLst>
            <pc:docMk/>
            <pc:sldMk cId="3749296414" sldId="266"/>
            <ac:picMk id="11" creationId="{217EAD3A-5AB0-6814-5007-51D32A5F041B}"/>
          </ac:picMkLst>
        </pc:picChg>
      </pc:sldChg>
      <pc:sldChg chg="addSp delSp modSp mod modTransition delAnim">
        <pc:chgData name="Aristeidis Tsakiris" userId="579cd983-a2b1-4bee-9dbb-c1f1df23ca02" providerId="ADAL" clId="{4A02EB63-1DA1-714D-9CC0-72798D9E7309}" dt="2024-01-04T09:43:15.700" v="7"/>
        <pc:sldMkLst>
          <pc:docMk/>
          <pc:sldMk cId="3241250017" sldId="279"/>
        </pc:sldMkLst>
        <pc:picChg chg="add del mod">
          <ac:chgData name="Aristeidis Tsakiris" userId="579cd983-a2b1-4bee-9dbb-c1f1df23ca02" providerId="ADAL" clId="{4A02EB63-1DA1-714D-9CC0-72798D9E7309}" dt="2024-01-04T09:14:51.249" v="2" actId="478"/>
          <ac:picMkLst>
            <pc:docMk/>
            <pc:sldMk cId="3241250017" sldId="279"/>
            <ac:picMk id="24" creationId="{2C743176-A89C-2A4D-C60A-9C76AB5D10F0}"/>
          </ac:picMkLst>
        </pc:picChg>
        <pc:picChg chg="add mod">
          <ac:chgData name="Aristeidis Tsakiris" userId="579cd983-a2b1-4bee-9dbb-c1f1df23ca02" providerId="ADAL" clId="{4A02EB63-1DA1-714D-9CC0-72798D9E7309}" dt="2024-01-04T09:43:15.700" v="7"/>
          <ac:picMkLst>
            <pc:docMk/>
            <pc:sldMk cId="3241250017" sldId="279"/>
            <ac:picMk id="30" creationId="{6F05B3BE-83CB-E1C2-3000-4F4E2D6E555C}"/>
          </ac:picMkLst>
        </pc:picChg>
      </pc:sldChg>
      <pc:sldChg chg="addSp delSp modSp mod modTransition delAnim modAnim">
        <pc:chgData name="Aristeidis Tsakiris" userId="579cd983-a2b1-4bee-9dbb-c1f1df23ca02" providerId="ADAL" clId="{4A02EB63-1DA1-714D-9CC0-72798D9E7309}" dt="2024-01-11T09:10:02.533" v="19"/>
        <pc:sldMkLst>
          <pc:docMk/>
          <pc:sldMk cId="1719604445" sldId="306"/>
        </pc:sldMkLst>
        <pc:picChg chg="add del mod">
          <ac:chgData name="Aristeidis Tsakiris" userId="579cd983-a2b1-4bee-9dbb-c1f1df23ca02" providerId="ADAL" clId="{4A02EB63-1DA1-714D-9CC0-72798D9E7309}" dt="2024-01-04T09:14:54.812" v="3" actId="478"/>
          <ac:picMkLst>
            <pc:docMk/>
            <pc:sldMk cId="1719604445" sldId="306"/>
            <ac:picMk id="25" creationId="{B73149B2-A71A-DA60-2DAC-4E25924C2113}"/>
          </ac:picMkLst>
        </pc:picChg>
        <pc:picChg chg="add mod">
          <ac:chgData name="Aristeidis Tsakiris" userId="579cd983-a2b1-4bee-9dbb-c1f1df23ca02" providerId="ADAL" clId="{4A02EB63-1DA1-714D-9CC0-72798D9E7309}" dt="2024-01-11T09:10:02.533" v="19"/>
          <ac:picMkLst>
            <pc:docMk/>
            <pc:sldMk cId="1719604445" sldId="306"/>
            <ac:picMk id="31" creationId="{0D977D59-055D-0741-50F2-FFF35C54C3C4}"/>
          </ac:picMkLst>
        </pc:picChg>
      </pc:sldChg>
      <pc:sldChg chg="addSp modSp modTransition">
        <pc:chgData name="Aristeidis Tsakiris" userId="579cd983-a2b1-4bee-9dbb-c1f1df23ca02" providerId="ADAL" clId="{4A02EB63-1DA1-714D-9CC0-72798D9E7309}" dt="2024-01-04T12:23:20.128" v="13"/>
        <pc:sldMkLst>
          <pc:docMk/>
          <pc:sldMk cId="3987555105" sldId="307"/>
        </pc:sldMkLst>
        <pc:picChg chg="add mod">
          <ac:chgData name="Aristeidis Tsakiris" userId="579cd983-a2b1-4bee-9dbb-c1f1df23ca02" providerId="ADAL" clId="{4A02EB63-1DA1-714D-9CC0-72798D9E7309}" dt="2024-01-04T12:23:20.128" v="13"/>
          <ac:picMkLst>
            <pc:docMk/>
            <pc:sldMk cId="3987555105" sldId="307"/>
            <ac:picMk id="23" creationId="{25C38D4A-B8AE-BDB7-4DDC-CF14EB54DBD0}"/>
          </ac:picMkLst>
        </pc:picChg>
      </pc:sldChg>
      <pc:sldChg chg="addSp modSp">
        <pc:chgData name="Aristeidis Tsakiris" userId="579cd983-a2b1-4bee-9dbb-c1f1df23ca02" providerId="ADAL" clId="{4A02EB63-1DA1-714D-9CC0-72798D9E7309}" dt="2024-01-04T09:43:15.700" v="7"/>
        <pc:sldMkLst>
          <pc:docMk/>
          <pc:sldMk cId="1419983991" sldId="308"/>
        </pc:sldMkLst>
        <pc:picChg chg="add mod">
          <ac:chgData name="Aristeidis Tsakiris" userId="579cd983-a2b1-4bee-9dbb-c1f1df23ca02" providerId="ADAL" clId="{4A02EB63-1DA1-714D-9CC0-72798D9E7309}" dt="2024-01-04T09:43:15.700" v="7"/>
          <ac:picMkLst>
            <pc:docMk/>
            <pc:sldMk cId="1419983991" sldId="308"/>
            <ac:picMk id="22" creationId="{C7615226-55EF-0849-7068-82658DF07850}"/>
          </ac:picMkLst>
        </pc:picChg>
      </pc:sldChg>
      <pc:sldChg chg="addSp modSp">
        <pc:chgData name="Aristeidis Tsakiris" userId="579cd983-a2b1-4bee-9dbb-c1f1df23ca02" providerId="ADAL" clId="{4A02EB63-1DA1-714D-9CC0-72798D9E7309}" dt="2024-01-04T09:43:15.700" v="7"/>
        <pc:sldMkLst>
          <pc:docMk/>
          <pc:sldMk cId="2426947272" sldId="309"/>
        </pc:sldMkLst>
        <pc:picChg chg="add mod">
          <ac:chgData name="Aristeidis Tsakiris" userId="579cd983-a2b1-4bee-9dbb-c1f1df23ca02" providerId="ADAL" clId="{4A02EB63-1DA1-714D-9CC0-72798D9E7309}" dt="2024-01-04T09:43:15.700" v="7"/>
          <ac:picMkLst>
            <pc:docMk/>
            <pc:sldMk cId="2426947272" sldId="309"/>
            <ac:picMk id="26" creationId="{3B0184EB-5BE8-3E8B-8FE2-4F18F9E09392}"/>
          </ac:picMkLst>
        </pc:picChg>
      </pc:sldChg>
      <pc:sldChg chg="addSp modSp">
        <pc:chgData name="Aristeidis Tsakiris" userId="579cd983-a2b1-4bee-9dbb-c1f1df23ca02" providerId="ADAL" clId="{4A02EB63-1DA1-714D-9CC0-72798D9E7309}" dt="2024-01-04T09:43:15.700" v="7"/>
        <pc:sldMkLst>
          <pc:docMk/>
          <pc:sldMk cId="656297140" sldId="310"/>
        </pc:sldMkLst>
        <pc:picChg chg="add mod">
          <ac:chgData name="Aristeidis Tsakiris" userId="579cd983-a2b1-4bee-9dbb-c1f1df23ca02" providerId="ADAL" clId="{4A02EB63-1DA1-714D-9CC0-72798D9E7309}" dt="2024-01-04T09:43:15.700" v="7"/>
          <ac:picMkLst>
            <pc:docMk/>
            <pc:sldMk cId="656297140" sldId="310"/>
            <ac:picMk id="17" creationId="{9B061E53-B303-1B74-AB5C-9F6277227DEE}"/>
          </ac:picMkLst>
        </pc:picChg>
      </pc:sldChg>
      <pc:sldChg chg="addSp modSp">
        <pc:chgData name="Aristeidis Tsakiris" userId="579cd983-a2b1-4bee-9dbb-c1f1df23ca02" providerId="ADAL" clId="{4A02EB63-1DA1-714D-9CC0-72798D9E7309}" dt="2024-01-04T09:43:15.700" v="7"/>
        <pc:sldMkLst>
          <pc:docMk/>
          <pc:sldMk cId="2536946995" sldId="311"/>
        </pc:sldMkLst>
        <pc:picChg chg="add mod">
          <ac:chgData name="Aristeidis Tsakiris" userId="579cd983-a2b1-4bee-9dbb-c1f1df23ca02" providerId="ADAL" clId="{4A02EB63-1DA1-714D-9CC0-72798D9E7309}" dt="2024-01-04T09:43:15.700" v="7"/>
          <ac:picMkLst>
            <pc:docMk/>
            <pc:sldMk cId="2536946995" sldId="311"/>
            <ac:picMk id="11" creationId="{B535BD7A-C72A-FCA9-82F2-C4744B663BB6}"/>
          </ac:picMkLst>
        </pc:picChg>
      </pc:sldChg>
      <pc:sldChg chg="addSp modSp">
        <pc:chgData name="Aristeidis Tsakiris" userId="579cd983-a2b1-4bee-9dbb-c1f1df23ca02" providerId="ADAL" clId="{4A02EB63-1DA1-714D-9CC0-72798D9E7309}" dt="2024-01-04T12:18:25.275" v="11"/>
        <pc:sldMkLst>
          <pc:docMk/>
          <pc:sldMk cId="664677502" sldId="312"/>
        </pc:sldMkLst>
        <pc:picChg chg="add mod">
          <ac:chgData name="Aristeidis Tsakiris" userId="579cd983-a2b1-4bee-9dbb-c1f1df23ca02" providerId="ADAL" clId="{4A02EB63-1DA1-714D-9CC0-72798D9E7309}" dt="2024-01-04T12:18:25.275" v="11"/>
          <ac:picMkLst>
            <pc:docMk/>
            <pc:sldMk cId="664677502" sldId="312"/>
            <ac:picMk id="11" creationId="{70A6E07E-C6F9-EEC2-178F-360FB65941AF}"/>
          </ac:picMkLst>
        </pc:picChg>
      </pc:sldChg>
      <pc:sldChg chg="addSp modSp modTransition">
        <pc:chgData name="Aristeidis Tsakiris" userId="579cd983-a2b1-4bee-9dbb-c1f1df23ca02" providerId="ADAL" clId="{4A02EB63-1DA1-714D-9CC0-72798D9E7309}" dt="2024-01-04T12:25:45.797" v="15"/>
        <pc:sldMkLst>
          <pc:docMk/>
          <pc:sldMk cId="2626043097" sldId="313"/>
        </pc:sldMkLst>
        <pc:picChg chg="add mod">
          <ac:chgData name="Aristeidis Tsakiris" userId="579cd983-a2b1-4bee-9dbb-c1f1df23ca02" providerId="ADAL" clId="{4A02EB63-1DA1-714D-9CC0-72798D9E7309}" dt="2024-01-04T12:25:45.797" v="15"/>
          <ac:picMkLst>
            <pc:docMk/>
            <pc:sldMk cId="2626043097" sldId="313"/>
            <ac:picMk id="11" creationId="{58244C9C-F3F8-B741-7988-C126D9DC55A6}"/>
          </ac:picMkLst>
        </pc:picChg>
      </pc:sldChg>
      <pc:sldChg chg="addSp modSp modTransition modAnim">
        <pc:chgData name="Aristeidis Tsakiris" userId="579cd983-a2b1-4bee-9dbb-c1f1df23ca02" providerId="ADAL" clId="{4A02EB63-1DA1-714D-9CC0-72798D9E7309}" dt="2024-01-04T09:47:14.585" v="9"/>
        <pc:sldMkLst>
          <pc:docMk/>
          <pc:sldMk cId="3115790005" sldId="314"/>
        </pc:sldMkLst>
        <pc:picChg chg="add mod">
          <ac:chgData name="Aristeidis Tsakiris" userId="579cd983-a2b1-4bee-9dbb-c1f1df23ca02" providerId="ADAL" clId="{4A02EB63-1DA1-714D-9CC0-72798D9E7309}" dt="2024-01-04T09:47:14.585" v="9"/>
          <ac:picMkLst>
            <pc:docMk/>
            <pc:sldMk cId="3115790005" sldId="314"/>
            <ac:picMk id="11" creationId="{8F8D6E19-B19C-CD66-FE01-2EBCFBB51186}"/>
          </ac:picMkLst>
        </pc:picChg>
      </pc:sldChg>
    </pc:docChg>
  </pc:docChgLst>
  <pc:docChgLst>
    <pc:chgData name="Federico Antonio Canu" userId="67612557-5bbe-4696-967b-a8d2eb0e7e04" providerId="ADAL" clId="{3AAF5DBE-2EA1-4146-8D6C-874157947490}"/>
    <pc:docChg chg="undo custSel addSld delSld modSld">
      <pc:chgData name="Federico Antonio Canu" userId="67612557-5bbe-4696-967b-a8d2eb0e7e04" providerId="ADAL" clId="{3AAF5DBE-2EA1-4146-8D6C-874157947490}" dt="2023-06-08T12:55:57.376" v="1182" actId="47"/>
      <pc:docMkLst>
        <pc:docMk/>
      </pc:docMkLst>
      <pc:sldChg chg="modSp mod">
        <pc:chgData name="Federico Antonio Canu" userId="67612557-5bbe-4696-967b-a8d2eb0e7e04" providerId="ADAL" clId="{3AAF5DBE-2EA1-4146-8D6C-874157947490}" dt="2023-06-08T12:13:11.586" v="29" actId="20577"/>
        <pc:sldMkLst>
          <pc:docMk/>
          <pc:sldMk cId="1627658267" sldId="256"/>
        </pc:sldMkLst>
        <pc:spChg chg="mod">
          <ac:chgData name="Federico Antonio Canu" userId="67612557-5bbe-4696-967b-a8d2eb0e7e04" providerId="ADAL" clId="{3AAF5DBE-2EA1-4146-8D6C-874157947490}" dt="2023-06-08T12:13:11.586" v="29" actId="20577"/>
          <ac:spMkLst>
            <pc:docMk/>
            <pc:sldMk cId="1627658267" sldId="256"/>
            <ac:spMk id="21" creationId="{4D5EF059-607B-1452-9DCE-091B4F1C9470}"/>
          </ac:spMkLst>
        </pc:spChg>
      </pc:sldChg>
      <pc:sldChg chg="addSp delSp modSp mod">
        <pc:chgData name="Federico Antonio Canu" userId="67612557-5bbe-4696-967b-a8d2eb0e7e04" providerId="ADAL" clId="{3AAF5DBE-2EA1-4146-8D6C-874157947490}" dt="2023-06-08T12:45:46.212" v="998"/>
        <pc:sldMkLst>
          <pc:docMk/>
          <pc:sldMk cId="3241250017" sldId="279"/>
        </pc:sldMkLst>
        <pc:spChg chg="add mod">
          <ac:chgData name="Federico Antonio Canu" userId="67612557-5bbe-4696-967b-a8d2eb0e7e04" providerId="ADAL" clId="{3AAF5DBE-2EA1-4146-8D6C-874157947490}" dt="2023-06-08T12:21:05.648" v="234" actId="1038"/>
          <ac:spMkLst>
            <pc:docMk/>
            <pc:sldMk cId="3241250017" sldId="279"/>
            <ac:spMk id="6" creationId="{448AD004-8F21-AE18-21F6-2AFA5235BCB7}"/>
          </ac:spMkLst>
        </pc:spChg>
        <pc:spChg chg="add mod">
          <ac:chgData name="Federico Antonio Canu" userId="67612557-5bbe-4696-967b-a8d2eb0e7e04" providerId="ADAL" clId="{3AAF5DBE-2EA1-4146-8D6C-874157947490}" dt="2023-06-08T12:45:46.212" v="998"/>
          <ac:spMkLst>
            <pc:docMk/>
            <pc:sldMk cId="3241250017" sldId="279"/>
            <ac:spMk id="7" creationId="{5855A83F-5092-7914-9464-3C5A01440A4C}"/>
          </ac:spMkLst>
        </pc:spChg>
        <pc:spChg chg="mod">
          <ac:chgData name="Federico Antonio Canu" userId="67612557-5bbe-4696-967b-a8d2eb0e7e04" providerId="ADAL" clId="{3AAF5DBE-2EA1-4146-8D6C-874157947490}" dt="2023-06-08T12:15:29.641" v="96" actId="20577"/>
          <ac:spMkLst>
            <pc:docMk/>
            <pc:sldMk cId="3241250017" sldId="279"/>
            <ac:spMk id="20" creationId="{94856444-2FFD-EA58-AF47-276BCCB5BFC1}"/>
          </ac:spMkLst>
        </pc:spChg>
        <pc:spChg chg="mod">
          <ac:chgData name="Federico Antonio Canu" userId="67612557-5bbe-4696-967b-a8d2eb0e7e04" providerId="ADAL" clId="{3AAF5DBE-2EA1-4146-8D6C-874157947490}" dt="2023-06-08T12:21:36.194" v="238" actId="108"/>
          <ac:spMkLst>
            <pc:docMk/>
            <pc:sldMk cId="3241250017" sldId="279"/>
            <ac:spMk id="22" creationId="{548ED17D-2AF3-9211-F221-12FA5676AD29}"/>
          </ac:spMkLst>
        </pc:spChg>
        <pc:spChg chg="mod">
          <ac:chgData name="Federico Antonio Canu" userId="67612557-5bbe-4696-967b-a8d2eb0e7e04" providerId="ADAL" clId="{3AAF5DBE-2EA1-4146-8D6C-874157947490}" dt="2023-06-08T12:20:15.901" v="150" actId="1038"/>
          <ac:spMkLst>
            <pc:docMk/>
            <pc:sldMk cId="3241250017" sldId="279"/>
            <ac:spMk id="23" creationId="{0151D6F7-11DC-30AC-0E41-4C700BF7E395}"/>
          </ac:spMkLst>
        </pc:spChg>
        <pc:spChg chg="del mod">
          <ac:chgData name="Federico Antonio Canu" userId="67612557-5bbe-4696-967b-a8d2eb0e7e04" providerId="ADAL" clId="{3AAF5DBE-2EA1-4146-8D6C-874157947490}" dt="2023-06-08T12:45:21.371" v="991" actId="478"/>
          <ac:spMkLst>
            <pc:docMk/>
            <pc:sldMk cId="3241250017" sldId="279"/>
            <ac:spMk id="24" creationId="{0D578562-CD29-7E21-CF7C-7C48C9ACF14F}"/>
          </ac:spMkLst>
        </pc:spChg>
        <pc:spChg chg="del mod">
          <ac:chgData name="Federico Antonio Canu" userId="67612557-5bbe-4696-967b-a8d2eb0e7e04" providerId="ADAL" clId="{3AAF5DBE-2EA1-4146-8D6C-874157947490}" dt="2023-06-08T12:45:21.371" v="991" actId="478"/>
          <ac:spMkLst>
            <pc:docMk/>
            <pc:sldMk cId="3241250017" sldId="279"/>
            <ac:spMk id="25" creationId="{14F8FE72-CCC1-215F-0CAD-32DA259F0C2D}"/>
          </ac:spMkLst>
        </pc:spChg>
        <pc:spChg chg="del">
          <ac:chgData name="Federico Antonio Canu" userId="67612557-5bbe-4696-967b-a8d2eb0e7e04" providerId="ADAL" clId="{3AAF5DBE-2EA1-4146-8D6C-874157947490}" dt="2023-06-08T12:18:19.152" v="97" actId="478"/>
          <ac:spMkLst>
            <pc:docMk/>
            <pc:sldMk cId="3241250017" sldId="279"/>
            <ac:spMk id="26" creationId="{9A41D52A-D834-F990-A252-6CE325939AE1}"/>
          </ac:spMkLst>
        </pc:spChg>
        <pc:picChg chg="add mod">
          <ac:chgData name="Federico Antonio Canu" userId="67612557-5bbe-4696-967b-a8d2eb0e7e04" providerId="ADAL" clId="{3AAF5DBE-2EA1-4146-8D6C-874157947490}" dt="2023-06-08T12:18:24.611" v="99" actId="1076"/>
          <ac:picMkLst>
            <pc:docMk/>
            <pc:sldMk cId="3241250017" sldId="279"/>
            <ac:picMk id="5" creationId="{FAC30434-C6E2-BDC8-030C-C164BEC292AD}"/>
          </ac:picMkLst>
        </pc:picChg>
        <pc:picChg chg="del">
          <ac:chgData name="Federico Antonio Canu" userId="67612557-5bbe-4696-967b-a8d2eb0e7e04" providerId="ADAL" clId="{3AAF5DBE-2EA1-4146-8D6C-874157947490}" dt="2023-06-08T12:21:48.056" v="240" actId="478"/>
          <ac:picMkLst>
            <pc:docMk/>
            <pc:sldMk cId="3241250017" sldId="279"/>
            <ac:picMk id="13" creationId="{32230CF4-82EB-3B34-1BCE-4055A29FA97A}"/>
          </ac:picMkLst>
        </pc:picChg>
      </pc:sldChg>
      <pc:sldChg chg="add del">
        <pc:chgData name="Federico Antonio Canu" userId="67612557-5bbe-4696-967b-a8d2eb0e7e04" providerId="ADAL" clId="{3AAF5DBE-2EA1-4146-8D6C-874157947490}" dt="2023-06-08T12:55:57.376" v="1182" actId="47"/>
        <pc:sldMkLst>
          <pc:docMk/>
          <pc:sldMk cId="1690582481" sldId="286"/>
        </pc:sldMkLst>
      </pc:sldChg>
      <pc:sldChg chg="add del">
        <pc:chgData name="Federico Antonio Canu" userId="67612557-5bbe-4696-967b-a8d2eb0e7e04" providerId="ADAL" clId="{3AAF5DBE-2EA1-4146-8D6C-874157947490}" dt="2023-06-08T12:55:57.376" v="1182" actId="47"/>
        <pc:sldMkLst>
          <pc:docMk/>
          <pc:sldMk cId="2057520741" sldId="287"/>
        </pc:sldMkLst>
      </pc:sldChg>
      <pc:sldChg chg="add del">
        <pc:chgData name="Federico Antonio Canu" userId="67612557-5bbe-4696-967b-a8d2eb0e7e04" providerId="ADAL" clId="{3AAF5DBE-2EA1-4146-8D6C-874157947490}" dt="2023-06-08T12:55:57.376" v="1182" actId="47"/>
        <pc:sldMkLst>
          <pc:docMk/>
          <pc:sldMk cId="1548984673" sldId="288"/>
        </pc:sldMkLst>
      </pc:sldChg>
      <pc:sldChg chg="del">
        <pc:chgData name="Federico Antonio Canu" userId="67612557-5bbe-4696-967b-a8d2eb0e7e04" providerId="ADAL" clId="{3AAF5DBE-2EA1-4146-8D6C-874157947490}" dt="2023-06-08T12:55:57.376" v="1182" actId="47"/>
        <pc:sldMkLst>
          <pc:docMk/>
          <pc:sldMk cId="2553444533" sldId="289"/>
        </pc:sldMkLst>
      </pc:sldChg>
      <pc:sldChg chg="add del">
        <pc:chgData name="Federico Antonio Canu" userId="67612557-5bbe-4696-967b-a8d2eb0e7e04" providerId="ADAL" clId="{3AAF5DBE-2EA1-4146-8D6C-874157947490}" dt="2023-06-08T12:55:57.376" v="1182" actId="47"/>
        <pc:sldMkLst>
          <pc:docMk/>
          <pc:sldMk cId="3427119828" sldId="290"/>
        </pc:sldMkLst>
      </pc:sldChg>
      <pc:sldChg chg="add del">
        <pc:chgData name="Federico Antonio Canu" userId="67612557-5bbe-4696-967b-a8d2eb0e7e04" providerId="ADAL" clId="{3AAF5DBE-2EA1-4146-8D6C-874157947490}" dt="2023-06-08T12:55:57.376" v="1182" actId="47"/>
        <pc:sldMkLst>
          <pc:docMk/>
          <pc:sldMk cId="1111421963" sldId="291"/>
        </pc:sldMkLst>
      </pc:sldChg>
      <pc:sldChg chg="add del">
        <pc:chgData name="Federico Antonio Canu" userId="67612557-5bbe-4696-967b-a8d2eb0e7e04" providerId="ADAL" clId="{3AAF5DBE-2EA1-4146-8D6C-874157947490}" dt="2023-06-08T12:55:57.376" v="1182" actId="47"/>
        <pc:sldMkLst>
          <pc:docMk/>
          <pc:sldMk cId="1329155751" sldId="292"/>
        </pc:sldMkLst>
      </pc:sldChg>
      <pc:sldChg chg="add del">
        <pc:chgData name="Federico Antonio Canu" userId="67612557-5bbe-4696-967b-a8d2eb0e7e04" providerId="ADAL" clId="{3AAF5DBE-2EA1-4146-8D6C-874157947490}" dt="2023-06-08T12:55:57.376" v="1182" actId="47"/>
        <pc:sldMkLst>
          <pc:docMk/>
          <pc:sldMk cId="1151080736" sldId="293"/>
        </pc:sldMkLst>
      </pc:sldChg>
      <pc:sldChg chg="add del">
        <pc:chgData name="Federico Antonio Canu" userId="67612557-5bbe-4696-967b-a8d2eb0e7e04" providerId="ADAL" clId="{3AAF5DBE-2EA1-4146-8D6C-874157947490}" dt="2023-06-08T12:55:57.376" v="1182" actId="47"/>
        <pc:sldMkLst>
          <pc:docMk/>
          <pc:sldMk cId="836820125" sldId="294"/>
        </pc:sldMkLst>
      </pc:sldChg>
      <pc:sldChg chg="add del">
        <pc:chgData name="Federico Antonio Canu" userId="67612557-5bbe-4696-967b-a8d2eb0e7e04" providerId="ADAL" clId="{3AAF5DBE-2EA1-4146-8D6C-874157947490}" dt="2023-06-08T12:55:57.376" v="1182" actId="47"/>
        <pc:sldMkLst>
          <pc:docMk/>
          <pc:sldMk cId="245467194" sldId="295"/>
        </pc:sldMkLst>
      </pc:sldChg>
      <pc:sldChg chg="add del">
        <pc:chgData name="Federico Antonio Canu" userId="67612557-5bbe-4696-967b-a8d2eb0e7e04" providerId="ADAL" clId="{3AAF5DBE-2EA1-4146-8D6C-874157947490}" dt="2023-06-08T12:55:57.376" v="1182" actId="47"/>
        <pc:sldMkLst>
          <pc:docMk/>
          <pc:sldMk cId="3035631284" sldId="296"/>
        </pc:sldMkLst>
      </pc:sldChg>
      <pc:sldChg chg="add del">
        <pc:chgData name="Federico Antonio Canu" userId="67612557-5bbe-4696-967b-a8d2eb0e7e04" providerId="ADAL" clId="{3AAF5DBE-2EA1-4146-8D6C-874157947490}" dt="2023-06-08T12:55:57.376" v="1182" actId="47"/>
        <pc:sldMkLst>
          <pc:docMk/>
          <pc:sldMk cId="2208068623" sldId="297"/>
        </pc:sldMkLst>
      </pc:sldChg>
      <pc:sldChg chg="del">
        <pc:chgData name="Federico Antonio Canu" userId="67612557-5bbe-4696-967b-a8d2eb0e7e04" providerId="ADAL" clId="{3AAF5DBE-2EA1-4146-8D6C-874157947490}" dt="2023-06-08T12:55:57.376" v="1182" actId="47"/>
        <pc:sldMkLst>
          <pc:docMk/>
          <pc:sldMk cId="2229363229" sldId="298"/>
        </pc:sldMkLst>
      </pc:sldChg>
      <pc:sldChg chg="del">
        <pc:chgData name="Federico Antonio Canu" userId="67612557-5bbe-4696-967b-a8d2eb0e7e04" providerId="ADAL" clId="{3AAF5DBE-2EA1-4146-8D6C-874157947490}" dt="2023-06-08T12:55:57.376" v="1182" actId="47"/>
        <pc:sldMkLst>
          <pc:docMk/>
          <pc:sldMk cId="3729824792" sldId="299"/>
        </pc:sldMkLst>
      </pc:sldChg>
      <pc:sldChg chg="del">
        <pc:chgData name="Federico Antonio Canu" userId="67612557-5bbe-4696-967b-a8d2eb0e7e04" providerId="ADAL" clId="{3AAF5DBE-2EA1-4146-8D6C-874157947490}" dt="2023-06-08T12:55:57.376" v="1182" actId="47"/>
        <pc:sldMkLst>
          <pc:docMk/>
          <pc:sldMk cId="1161639178" sldId="300"/>
        </pc:sldMkLst>
      </pc:sldChg>
      <pc:sldChg chg="del">
        <pc:chgData name="Federico Antonio Canu" userId="67612557-5bbe-4696-967b-a8d2eb0e7e04" providerId="ADAL" clId="{3AAF5DBE-2EA1-4146-8D6C-874157947490}" dt="2023-06-08T12:55:57.376" v="1182" actId="47"/>
        <pc:sldMkLst>
          <pc:docMk/>
          <pc:sldMk cId="2680050516" sldId="301"/>
        </pc:sldMkLst>
      </pc:sldChg>
      <pc:sldChg chg="del">
        <pc:chgData name="Federico Antonio Canu" userId="67612557-5bbe-4696-967b-a8d2eb0e7e04" providerId="ADAL" clId="{3AAF5DBE-2EA1-4146-8D6C-874157947490}" dt="2023-06-08T12:55:57.376" v="1182" actId="47"/>
        <pc:sldMkLst>
          <pc:docMk/>
          <pc:sldMk cId="1983663037" sldId="302"/>
        </pc:sldMkLst>
      </pc:sldChg>
      <pc:sldChg chg="add del">
        <pc:chgData name="Federico Antonio Canu" userId="67612557-5bbe-4696-967b-a8d2eb0e7e04" providerId="ADAL" clId="{3AAF5DBE-2EA1-4146-8D6C-874157947490}" dt="2023-06-08T12:55:57.376" v="1182" actId="47"/>
        <pc:sldMkLst>
          <pc:docMk/>
          <pc:sldMk cId="4046109479" sldId="303"/>
        </pc:sldMkLst>
      </pc:sldChg>
      <pc:sldChg chg="del">
        <pc:chgData name="Federico Antonio Canu" userId="67612557-5bbe-4696-967b-a8d2eb0e7e04" providerId="ADAL" clId="{3AAF5DBE-2EA1-4146-8D6C-874157947490}" dt="2023-06-08T12:55:57.376" v="1182" actId="47"/>
        <pc:sldMkLst>
          <pc:docMk/>
          <pc:sldMk cId="1712623600" sldId="304"/>
        </pc:sldMkLst>
      </pc:sldChg>
      <pc:sldChg chg="del">
        <pc:chgData name="Federico Antonio Canu" userId="67612557-5bbe-4696-967b-a8d2eb0e7e04" providerId="ADAL" clId="{3AAF5DBE-2EA1-4146-8D6C-874157947490}" dt="2023-06-08T12:55:57.376" v="1182" actId="47"/>
        <pc:sldMkLst>
          <pc:docMk/>
          <pc:sldMk cId="346061989" sldId="305"/>
        </pc:sldMkLst>
      </pc:sldChg>
      <pc:sldChg chg="addSp delSp modSp add mod modNotesTx">
        <pc:chgData name="Federico Antonio Canu" userId="67612557-5bbe-4696-967b-a8d2eb0e7e04" providerId="ADAL" clId="{3AAF5DBE-2EA1-4146-8D6C-874157947490}" dt="2023-06-08T12:45:44.542" v="997"/>
        <pc:sldMkLst>
          <pc:docMk/>
          <pc:sldMk cId="1719604445" sldId="306"/>
        </pc:sldMkLst>
        <pc:spChg chg="add mod">
          <ac:chgData name="Federico Antonio Canu" userId="67612557-5bbe-4696-967b-a8d2eb0e7e04" providerId="ADAL" clId="{3AAF5DBE-2EA1-4146-8D6C-874157947490}" dt="2023-06-08T12:21:31.819" v="237" actId="108"/>
          <ac:spMkLst>
            <pc:docMk/>
            <pc:sldMk cId="1719604445" sldId="306"/>
            <ac:spMk id="3" creationId="{CDB29C4F-E184-D0BD-EE3A-0F808E838444}"/>
          </ac:spMkLst>
        </pc:spChg>
        <pc:spChg chg="add mod">
          <ac:chgData name="Federico Antonio Canu" userId="67612557-5bbe-4696-967b-a8d2eb0e7e04" providerId="ADAL" clId="{3AAF5DBE-2EA1-4146-8D6C-874157947490}" dt="2023-06-08T12:21:26.426" v="236"/>
          <ac:spMkLst>
            <pc:docMk/>
            <pc:sldMk cId="1719604445" sldId="306"/>
            <ac:spMk id="6" creationId="{1B36D8A7-F77C-036D-D67F-1062591C5960}"/>
          </ac:spMkLst>
        </pc:spChg>
        <pc:spChg chg="add del mod">
          <ac:chgData name="Federico Antonio Canu" userId="67612557-5bbe-4696-967b-a8d2eb0e7e04" providerId="ADAL" clId="{3AAF5DBE-2EA1-4146-8D6C-874157947490}" dt="2023-06-08T12:45:25.793" v="992" actId="478"/>
          <ac:spMkLst>
            <pc:docMk/>
            <pc:sldMk cId="1719604445" sldId="306"/>
            <ac:spMk id="7" creationId="{0A6EE39A-1BA2-DDE6-85C1-26E7394BFD4C}"/>
          </ac:spMkLst>
        </pc:spChg>
        <pc:spChg chg="add del mod">
          <ac:chgData name="Federico Antonio Canu" userId="67612557-5bbe-4696-967b-a8d2eb0e7e04" providerId="ADAL" clId="{3AAF5DBE-2EA1-4146-8D6C-874157947490}" dt="2023-06-08T12:45:25.793" v="992" actId="478"/>
          <ac:spMkLst>
            <pc:docMk/>
            <pc:sldMk cId="1719604445" sldId="306"/>
            <ac:spMk id="8" creationId="{5EC7E3F6-44BC-2E4A-1DB5-7F15ABE612D8}"/>
          </ac:spMkLst>
        </pc:spChg>
        <pc:spChg chg="add mod">
          <ac:chgData name="Federico Antonio Canu" userId="67612557-5bbe-4696-967b-a8d2eb0e7e04" providerId="ADAL" clId="{3AAF5DBE-2EA1-4146-8D6C-874157947490}" dt="2023-06-08T12:21:26.426" v="236"/>
          <ac:spMkLst>
            <pc:docMk/>
            <pc:sldMk cId="1719604445" sldId="306"/>
            <ac:spMk id="14" creationId="{FAACE84D-335F-253C-0F75-A1BD195F9942}"/>
          </ac:spMkLst>
        </pc:spChg>
        <pc:spChg chg="add mod">
          <ac:chgData name="Federico Antonio Canu" userId="67612557-5bbe-4696-967b-a8d2eb0e7e04" providerId="ADAL" clId="{3AAF5DBE-2EA1-4146-8D6C-874157947490}" dt="2023-06-08T12:23:10.532" v="293" actId="6549"/>
          <ac:spMkLst>
            <pc:docMk/>
            <pc:sldMk cId="1719604445" sldId="306"/>
            <ac:spMk id="18" creationId="{6292CEC5-7D8E-2F48-7C34-F423E9BC6F79}"/>
          </ac:spMkLst>
        </pc:spChg>
        <pc:spChg chg="mod">
          <ac:chgData name="Federico Antonio Canu" userId="67612557-5bbe-4696-967b-a8d2eb0e7e04" providerId="ADAL" clId="{3AAF5DBE-2EA1-4146-8D6C-874157947490}" dt="2023-06-08T12:20:02.512" v="119" actId="20577"/>
          <ac:spMkLst>
            <pc:docMk/>
            <pc:sldMk cId="1719604445" sldId="306"/>
            <ac:spMk id="20" creationId="{94856444-2FFD-EA58-AF47-276BCCB5BFC1}"/>
          </ac:spMkLst>
        </pc:spChg>
        <pc:spChg chg="del">
          <ac:chgData name="Federico Antonio Canu" userId="67612557-5bbe-4696-967b-a8d2eb0e7e04" providerId="ADAL" clId="{3AAF5DBE-2EA1-4146-8D6C-874157947490}" dt="2023-06-08T12:21:26.014" v="235" actId="478"/>
          <ac:spMkLst>
            <pc:docMk/>
            <pc:sldMk cId="1719604445" sldId="306"/>
            <ac:spMk id="22" creationId="{548ED17D-2AF3-9211-F221-12FA5676AD29}"/>
          </ac:spMkLst>
        </pc:spChg>
        <pc:spChg chg="del">
          <ac:chgData name="Federico Antonio Canu" userId="67612557-5bbe-4696-967b-a8d2eb0e7e04" providerId="ADAL" clId="{3AAF5DBE-2EA1-4146-8D6C-874157947490}" dt="2023-06-08T12:21:26.014" v="235" actId="478"/>
          <ac:spMkLst>
            <pc:docMk/>
            <pc:sldMk cId="1719604445" sldId="306"/>
            <ac:spMk id="23" creationId="{0151D6F7-11DC-30AC-0E41-4C700BF7E395}"/>
          </ac:spMkLst>
        </pc:spChg>
        <pc:spChg chg="del">
          <ac:chgData name="Federico Antonio Canu" userId="67612557-5bbe-4696-967b-a8d2eb0e7e04" providerId="ADAL" clId="{3AAF5DBE-2EA1-4146-8D6C-874157947490}" dt="2023-06-08T12:21:26.014" v="235" actId="478"/>
          <ac:spMkLst>
            <pc:docMk/>
            <pc:sldMk cId="1719604445" sldId="306"/>
            <ac:spMk id="24" creationId="{0D578562-CD29-7E21-CF7C-7C48C9ACF14F}"/>
          </ac:spMkLst>
        </pc:spChg>
        <pc:spChg chg="del">
          <ac:chgData name="Federico Antonio Canu" userId="67612557-5bbe-4696-967b-a8d2eb0e7e04" providerId="ADAL" clId="{3AAF5DBE-2EA1-4146-8D6C-874157947490}" dt="2023-06-08T12:21:26.014" v="235" actId="478"/>
          <ac:spMkLst>
            <pc:docMk/>
            <pc:sldMk cId="1719604445" sldId="306"/>
            <ac:spMk id="25" creationId="{14F8FE72-CCC1-215F-0CAD-32DA259F0C2D}"/>
          </ac:spMkLst>
        </pc:spChg>
        <pc:spChg chg="add mod">
          <ac:chgData name="Federico Antonio Canu" userId="67612557-5bbe-4696-967b-a8d2eb0e7e04" providerId="ADAL" clId="{3AAF5DBE-2EA1-4146-8D6C-874157947490}" dt="2023-06-08T12:45:44.542" v="997"/>
          <ac:spMkLst>
            <pc:docMk/>
            <pc:sldMk cId="1719604445" sldId="306"/>
            <ac:spMk id="26" creationId="{309AAE66-CCCA-14AF-426A-8B75D227CA98}"/>
          </ac:spMkLst>
        </pc:spChg>
        <pc:picChg chg="del">
          <ac:chgData name="Federico Antonio Canu" userId="67612557-5bbe-4696-967b-a8d2eb0e7e04" providerId="ADAL" clId="{3AAF5DBE-2EA1-4146-8D6C-874157947490}" dt="2023-06-08T12:21:51.814" v="241" actId="478"/>
          <ac:picMkLst>
            <pc:docMk/>
            <pc:sldMk cId="1719604445" sldId="306"/>
            <ac:picMk id="5" creationId="{FAC30434-C6E2-BDC8-030C-C164BEC292AD}"/>
          </ac:picMkLst>
        </pc:picChg>
        <pc:picChg chg="del">
          <ac:chgData name="Federico Antonio Canu" userId="67612557-5bbe-4696-967b-a8d2eb0e7e04" providerId="ADAL" clId="{3AAF5DBE-2EA1-4146-8D6C-874157947490}" dt="2023-06-08T12:21:45.005" v="239" actId="478"/>
          <ac:picMkLst>
            <pc:docMk/>
            <pc:sldMk cId="1719604445" sldId="306"/>
            <ac:picMk id="13" creationId="{32230CF4-82EB-3B34-1BCE-4055A29FA97A}"/>
          </ac:picMkLst>
        </pc:picChg>
        <pc:picChg chg="add mod ord">
          <ac:chgData name="Federico Antonio Canu" userId="67612557-5bbe-4696-967b-a8d2eb0e7e04" providerId="ADAL" clId="{3AAF5DBE-2EA1-4146-8D6C-874157947490}" dt="2023-06-08T12:22:11.403" v="245" actId="1076"/>
          <ac:picMkLst>
            <pc:docMk/>
            <pc:sldMk cId="1719604445" sldId="306"/>
            <ac:picMk id="15" creationId="{F6C516CB-BB78-AB1D-0C48-243A73927E4E}"/>
          </ac:picMkLst>
        </pc:picChg>
        <pc:picChg chg="add mod">
          <ac:chgData name="Federico Antonio Canu" userId="67612557-5bbe-4696-967b-a8d2eb0e7e04" providerId="ADAL" clId="{3AAF5DBE-2EA1-4146-8D6C-874157947490}" dt="2023-06-08T12:22:00.493" v="243" actId="1076"/>
          <ac:picMkLst>
            <pc:docMk/>
            <pc:sldMk cId="1719604445" sldId="306"/>
            <ac:picMk id="17" creationId="{6E40D3AE-615D-4F8E-EB7D-DFB625BE8A8E}"/>
          </ac:picMkLst>
        </pc:picChg>
      </pc:sldChg>
      <pc:sldChg chg="addSp delSp modSp add mod">
        <pc:chgData name="Federico Antonio Canu" userId="67612557-5bbe-4696-967b-a8d2eb0e7e04" providerId="ADAL" clId="{3AAF5DBE-2EA1-4146-8D6C-874157947490}" dt="2023-06-08T12:45:43.164" v="996"/>
        <pc:sldMkLst>
          <pc:docMk/>
          <pc:sldMk cId="3987555105" sldId="307"/>
        </pc:sldMkLst>
        <pc:spChg chg="add del mod">
          <ac:chgData name="Federico Antonio Canu" userId="67612557-5bbe-4696-967b-a8d2eb0e7e04" providerId="ADAL" clId="{3AAF5DBE-2EA1-4146-8D6C-874157947490}" dt="2023-06-08T12:23:52.769" v="332"/>
          <ac:spMkLst>
            <pc:docMk/>
            <pc:sldMk cId="3987555105" sldId="307"/>
            <ac:spMk id="5" creationId="{8E501F4A-93F0-8937-0CB7-6BC64F32FF64}"/>
          </ac:spMkLst>
        </pc:spChg>
        <pc:spChg chg="del">
          <ac:chgData name="Federico Antonio Canu" userId="67612557-5bbe-4696-967b-a8d2eb0e7e04" providerId="ADAL" clId="{3AAF5DBE-2EA1-4146-8D6C-874157947490}" dt="2023-06-08T12:45:30.821" v="993" actId="478"/>
          <ac:spMkLst>
            <pc:docMk/>
            <pc:sldMk cId="3987555105" sldId="307"/>
            <ac:spMk id="7" creationId="{0A6EE39A-1BA2-DDE6-85C1-26E7394BFD4C}"/>
          </ac:spMkLst>
        </pc:spChg>
        <pc:spChg chg="del">
          <ac:chgData name="Federico Antonio Canu" userId="67612557-5bbe-4696-967b-a8d2eb0e7e04" providerId="ADAL" clId="{3AAF5DBE-2EA1-4146-8D6C-874157947490}" dt="2023-06-08T12:45:30.821" v="993" actId="478"/>
          <ac:spMkLst>
            <pc:docMk/>
            <pc:sldMk cId="3987555105" sldId="307"/>
            <ac:spMk id="8" creationId="{5EC7E3F6-44BC-2E4A-1DB5-7F15ABE612D8}"/>
          </ac:spMkLst>
        </pc:spChg>
        <pc:spChg chg="mod">
          <ac:chgData name="Federico Antonio Canu" userId="67612557-5bbe-4696-967b-a8d2eb0e7e04" providerId="ADAL" clId="{3AAF5DBE-2EA1-4146-8D6C-874157947490}" dt="2023-06-08T12:34:12.351" v="595" actId="27636"/>
          <ac:spMkLst>
            <pc:docMk/>
            <pc:sldMk cId="3987555105" sldId="307"/>
            <ac:spMk id="18" creationId="{6292CEC5-7D8E-2F48-7C34-F423E9BC6F79}"/>
          </ac:spMkLst>
        </pc:spChg>
        <pc:spChg chg="mod">
          <ac:chgData name="Federico Antonio Canu" userId="67612557-5bbe-4696-967b-a8d2eb0e7e04" providerId="ADAL" clId="{3AAF5DBE-2EA1-4146-8D6C-874157947490}" dt="2023-06-08T12:23:43.397" v="330" actId="20577"/>
          <ac:spMkLst>
            <pc:docMk/>
            <pc:sldMk cId="3987555105" sldId="307"/>
            <ac:spMk id="20" creationId="{94856444-2FFD-EA58-AF47-276BCCB5BFC1}"/>
          </ac:spMkLst>
        </pc:spChg>
        <pc:spChg chg="add mod">
          <ac:chgData name="Federico Antonio Canu" userId="67612557-5bbe-4696-967b-a8d2eb0e7e04" providerId="ADAL" clId="{3AAF5DBE-2EA1-4146-8D6C-874157947490}" dt="2023-06-08T12:45:43.164" v="996"/>
          <ac:spMkLst>
            <pc:docMk/>
            <pc:sldMk cId="3987555105" sldId="307"/>
            <ac:spMk id="22" creationId="{34F1FB54-0655-9508-F5DC-7D7808B3EC0A}"/>
          </ac:spMkLst>
        </pc:spChg>
        <pc:picChg chg="add mod">
          <ac:chgData name="Federico Antonio Canu" userId="67612557-5bbe-4696-967b-a8d2eb0e7e04" providerId="ADAL" clId="{3AAF5DBE-2EA1-4146-8D6C-874157947490}" dt="2023-06-08T12:34:26.409" v="601" actId="1076"/>
          <ac:picMkLst>
            <pc:docMk/>
            <pc:sldMk cId="3987555105" sldId="307"/>
            <ac:picMk id="13" creationId="{C697B843-EAC9-06D2-F215-3BF5E5F678D8}"/>
          </ac:picMkLst>
        </pc:picChg>
        <pc:picChg chg="del">
          <ac:chgData name="Federico Antonio Canu" userId="67612557-5bbe-4696-967b-a8d2eb0e7e04" providerId="ADAL" clId="{3AAF5DBE-2EA1-4146-8D6C-874157947490}" dt="2023-06-08T12:34:14.586" v="596" actId="478"/>
          <ac:picMkLst>
            <pc:docMk/>
            <pc:sldMk cId="3987555105" sldId="307"/>
            <ac:picMk id="15" creationId="{F6C516CB-BB78-AB1D-0C48-243A73927E4E}"/>
          </ac:picMkLst>
        </pc:picChg>
        <pc:picChg chg="del">
          <ac:chgData name="Federico Antonio Canu" userId="67612557-5bbe-4696-967b-a8d2eb0e7e04" providerId="ADAL" clId="{3AAF5DBE-2EA1-4146-8D6C-874157947490}" dt="2023-06-08T12:34:14.586" v="596" actId="478"/>
          <ac:picMkLst>
            <pc:docMk/>
            <pc:sldMk cId="3987555105" sldId="307"/>
            <ac:picMk id="17" creationId="{6E40D3AE-615D-4F8E-EB7D-DFB625BE8A8E}"/>
          </ac:picMkLst>
        </pc:picChg>
      </pc:sldChg>
      <pc:sldChg chg="addSp delSp modSp add del mod">
        <pc:chgData name="Federico Antonio Canu" userId="67612557-5bbe-4696-967b-a8d2eb0e7e04" providerId="ADAL" clId="{3AAF5DBE-2EA1-4146-8D6C-874157947490}" dt="2023-06-08T12:45:41.128" v="995"/>
        <pc:sldMkLst>
          <pc:docMk/>
          <pc:sldMk cId="1419983991" sldId="308"/>
        </pc:sldMkLst>
        <pc:spChg chg="mod">
          <ac:chgData name="Federico Antonio Canu" userId="67612557-5bbe-4696-967b-a8d2eb0e7e04" providerId="ADAL" clId="{3AAF5DBE-2EA1-4146-8D6C-874157947490}" dt="2023-06-08T12:26:14.136" v="369" actId="108"/>
          <ac:spMkLst>
            <pc:docMk/>
            <pc:sldMk cId="1419983991" sldId="308"/>
            <ac:spMk id="3" creationId="{CDB29C4F-E184-D0BD-EE3A-0F808E838444}"/>
          </ac:spMkLst>
        </pc:spChg>
        <pc:spChg chg="del">
          <ac:chgData name="Federico Antonio Canu" userId="67612557-5bbe-4696-967b-a8d2eb0e7e04" providerId="ADAL" clId="{3AAF5DBE-2EA1-4146-8D6C-874157947490}" dt="2023-06-08T12:45:34.737" v="994" actId="478"/>
          <ac:spMkLst>
            <pc:docMk/>
            <pc:sldMk cId="1419983991" sldId="308"/>
            <ac:spMk id="7" creationId="{0A6EE39A-1BA2-DDE6-85C1-26E7394BFD4C}"/>
          </ac:spMkLst>
        </pc:spChg>
        <pc:spChg chg="del">
          <ac:chgData name="Federico Antonio Canu" userId="67612557-5bbe-4696-967b-a8d2eb0e7e04" providerId="ADAL" clId="{3AAF5DBE-2EA1-4146-8D6C-874157947490}" dt="2023-06-08T12:45:34.737" v="994" actId="478"/>
          <ac:spMkLst>
            <pc:docMk/>
            <pc:sldMk cId="1419983991" sldId="308"/>
            <ac:spMk id="8" creationId="{5EC7E3F6-44BC-2E4A-1DB5-7F15ABE612D8}"/>
          </ac:spMkLst>
        </pc:spChg>
        <pc:spChg chg="add del mod">
          <ac:chgData name="Federico Antonio Canu" userId="67612557-5bbe-4696-967b-a8d2eb0e7e04" providerId="ADAL" clId="{3AAF5DBE-2EA1-4146-8D6C-874157947490}" dt="2023-06-08T12:32:34.778" v="532"/>
          <ac:spMkLst>
            <pc:docMk/>
            <pc:sldMk cId="1419983991" sldId="308"/>
            <ac:spMk id="13" creationId="{007327C1-BE57-4387-C9EE-4B41343537E2}"/>
          </ac:spMkLst>
        </pc:spChg>
        <pc:spChg chg="mod">
          <ac:chgData name="Federico Antonio Canu" userId="67612557-5bbe-4696-967b-a8d2eb0e7e04" providerId="ADAL" clId="{3AAF5DBE-2EA1-4146-8D6C-874157947490}" dt="2023-06-08T12:26:17.032" v="370" actId="108"/>
          <ac:spMkLst>
            <pc:docMk/>
            <pc:sldMk cId="1419983991" sldId="308"/>
            <ac:spMk id="14" creationId="{FAACE84D-335F-253C-0F75-A1BD195F9942}"/>
          </ac:spMkLst>
        </pc:spChg>
        <pc:spChg chg="add del mod">
          <ac:chgData name="Federico Antonio Canu" userId="67612557-5bbe-4696-967b-a8d2eb0e7e04" providerId="ADAL" clId="{3AAF5DBE-2EA1-4146-8D6C-874157947490}" dt="2023-06-08T12:32:35.372" v="533" actId="478"/>
          <ac:spMkLst>
            <pc:docMk/>
            <pc:sldMk cId="1419983991" sldId="308"/>
            <ac:spMk id="18" creationId="{6292CEC5-7D8E-2F48-7C34-F423E9BC6F79}"/>
          </ac:spMkLst>
        </pc:spChg>
        <pc:spChg chg="mod">
          <ac:chgData name="Federico Antonio Canu" userId="67612557-5bbe-4696-967b-a8d2eb0e7e04" providerId="ADAL" clId="{3AAF5DBE-2EA1-4146-8D6C-874157947490}" dt="2023-06-08T12:33:55.359" v="593" actId="20577"/>
          <ac:spMkLst>
            <pc:docMk/>
            <pc:sldMk cId="1419983991" sldId="308"/>
            <ac:spMk id="20" creationId="{94856444-2FFD-EA58-AF47-276BCCB5BFC1}"/>
          </ac:spMkLst>
        </pc:spChg>
        <pc:spChg chg="mod">
          <ac:chgData name="Federico Antonio Canu" userId="67612557-5bbe-4696-967b-a8d2eb0e7e04" providerId="ADAL" clId="{3AAF5DBE-2EA1-4146-8D6C-874157947490}" dt="2023-06-08T12:26:09.967" v="368" actId="1036"/>
          <ac:spMkLst>
            <pc:docMk/>
            <pc:sldMk cId="1419983991" sldId="308"/>
            <ac:spMk id="21" creationId="{5A65CF0D-3B51-6DAF-0673-9617E29035D8}"/>
          </ac:spMkLst>
        </pc:spChg>
        <pc:spChg chg="add del mod">
          <ac:chgData name="Federico Antonio Canu" userId="67612557-5bbe-4696-967b-a8d2eb0e7e04" providerId="ADAL" clId="{3AAF5DBE-2EA1-4146-8D6C-874157947490}" dt="2023-06-08T12:32:34.778" v="532"/>
          <ac:spMkLst>
            <pc:docMk/>
            <pc:sldMk cId="1419983991" sldId="308"/>
            <ac:spMk id="22" creationId="{F83F39D3-8B15-9E23-C4A5-DE7E7CB67A0E}"/>
          </ac:spMkLst>
        </pc:spChg>
        <pc:spChg chg="add del mod">
          <ac:chgData name="Federico Antonio Canu" userId="67612557-5bbe-4696-967b-a8d2eb0e7e04" providerId="ADAL" clId="{3AAF5DBE-2EA1-4146-8D6C-874157947490}" dt="2023-06-08T12:32:34.778" v="532"/>
          <ac:spMkLst>
            <pc:docMk/>
            <pc:sldMk cId="1419983991" sldId="308"/>
            <ac:spMk id="23" creationId="{41667608-8BD3-3EE7-7459-168E415BD089}"/>
          </ac:spMkLst>
        </pc:spChg>
        <pc:spChg chg="add del mod">
          <ac:chgData name="Federico Antonio Canu" userId="67612557-5bbe-4696-967b-a8d2eb0e7e04" providerId="ADAL" clId="{3AAF5DBE-2EA1-4146-8D6C-874157947490}" dt="2023-06-08T12:32:34.778" v="532"/>
          <ac:spMkLst>
            <pc:docMk/>
            <pc:sldMk cId="1419983991" sldId="308"/>
            <ac:spMk id="24" creationId="{F7044C22-139A-75D5-917C-72580B2D3076}"/>
          </ac:spMkLst>
        </pc:spChg>
        <pc:spChg chg="add del mod">
          <ac:chgData name="Federico Antonio Canu" userId="67612557-5bbe-4696-967b-a8d2eb0e7e04" providerId="ADAL" clId="{3AAF5DBE-2EA1-4146-8D6C-874157947490}" dt="2023-06-08T12:32:34.778" v="532"/>
          <ac:spMkLst>
            <pc:docMk/>
            <pc:sldMk cId="1419983991" sldId="308"/>
            <ac:spMk id="26" creationId="{CE454559-5F6C-B622-0277-609A93754618}"/>
          </ac:spMkLst>
        </pc:spChg>
        <pc:spChg chg="add del mod">
          <ac:chgData name="Federico Antonio Canu" userId="67612557-5bbe-4696-967b-a8d2eb0e7e04" providerId="ADAL" clId="{3AAF5DBE-2EA1-4146-8D6C-874157947490}" dt="2023-06-08T12:32:34.778" v="532"/>
          <ac:spMkLst>
            <pc:docMk/>
            <pc:sldMk cId="1419983991" sldId="308"/>
            <ac:spMk id="30" creationId="{E5B4AE60-3292-9166-BFB4-1F25ED47C4C3}"/>
          </ac:spMkLst>
        </pc:spChg>
        <pc:spChg chg="add mod">
          <ac:chgData name="Federico Antonio Canu" userId="67612557-5bbe-4696-967b-a8d2eb0e7e04" providerId="ADAL" clId="{3AAF5DBE-2EA1-4146-8D6C-874157947490}" dt="2023-06-08T12:45:41.128" v="995"/>
          <ac:spMkLst>
            <pc:docMk/>
            <pc:sldMk cId="1419983991" sldId="308"/>
            <ac:spMk id="32" creationId="{6DF51554-6907-CB75-0F44-F5B4549032E7}"/>
          </ac:spMkLst>
        </pc:spChg>
        <pc:picChg chg="add del mod">
          <ac:chgData name="Federico Antonio Canu" userId="67612557-5bbe-4696-967b-a8d2eb0e7e04" providerId="ADAL" clId="{3AAF5DBE-2EA1-4146-8D6C-874157947490}" dt="2023-06-08T12:32:34.778" v="532"/>
          <ac:picMkLst>
            <pc:docMk/>
            <pc:sldMk cId="1419983991" sldId="308"/>
            <ac:picMk id="5" creationId="{520656CA-0E93-B66E-62C4-0CFA700450E6}"/>
          </ac:picMkLst>
        </pc:picChg>
        <pc:picChg chg="del">
          <ac:chgData name="Federico Antonio Canu" userId="67612557-5bbe-4696-967b-a8d2eb0e7e04" providerId="ADAL" clId="{3AAF5DBE-2EA1-4146-8D6C-874157947490}" dt="2023-06-08T12:25:58.690" v="365" actId="478"/>
          <ac:picMkLst>
            <pc:docMk/>
            <pc:sldMk cId="1419983991" sldId="308"/>
            <ac:picMk id="15" creationId="{F6C516CB-BB78-AB1D-0C48-243A73927E4E}"/>
          </ac:picMkLst>
        </pc:picChg>
        <pc:picChg chg="del">
          <ac:chgData name="Federico Antonio Canu" userId="67612557-5bbe-4696-967b-a8d2eb0e7e04" providerId="ADAL" clId="{3AAF5DBE-2EA1-4146-8D6C-874157947490}" dt="2023-06-08T12:25:58.690" v="365" actId="478"/>
          <ac:picMkLst>
            <pc:docMk/>
            <pc:sldMk cId="1419983991" sldId="308"/>
            <ac:picMk id="17" creationId="{6E40D3AE-615D-4F8E-EB7D-DFB625BE8A8E}"/>
          </ac:picMkLst>
        </pc:picChg>
        <pc:picChg chg="add del mod">
          <ac:chgData name="Federico Antonio Canu" userId="67612557-5bbe-4696-967b-a8d2eb0e7e04" providerId="ADAL" clId="{3AAF5DBE-2EA1-4146-8D6C-874157947490}" dt="2023-06-08T12:32:34.778" v="532"/>
          <ac:picMkLst>
            <pc:docMk/>
            <pc:sldMk cId="1419983991" sldId="308"/>
            <ac:picMk id="25" creationId="{C5EA5F5C-153C-C2B5-5127-A40096DFE00A}"/>
          </ac:picMkLst>
        </pc:picChg>
        <pc:picChg chg="add del mod ord">
          <ac:chgData name="Federico Antonio Canu" userId="67612557-5bbe-4696-967b-a8d2eb0e7e04" providerId="ADAL" clId="{3AAF5DBE-2EA1-4146-8D6C-874157947490}" dt="2023-06-08T12:32:34.778" v="532"/>
          <ac:picMkLst>
            <pc:docMk/>
            <pc:sldMk cId="1419983991" sldId="308"/>
            <ac:picMk id="29" creationId="{4128FB37-9BFB-CB60-D4ED-9198CD03A824}"/>
          </ac:picMkLst>
        </pc:picChg>
        <pc:picChg chg="add mod">
          <ac:chgData name="Federico Antonio Canu" userId="67612557-5bbe-4696-967b-a8d2eb0e7e04" providerId="ADAL" clId="{3AAF5DBE-2EA1-4146-8D6C-874157947490}" dt="2023-06-08T12:34:49.583" v="605" actId="1076"/>
          <ac:picMkLst>
            <pc:docMk/>
            <pc:sldMk cId="1419983991" sldId="308"/>
            <ac:picMk id="31" creationId="{29534E72-4713-D1ED-2EA3-CD06015EDDEB}"/>
          </ac:picMkLst>
        </pc:picChg>
      </pc:sldChg>
      <pc:sldChg chg="addSp delSp modSp add mod modNotesTx">
        <pc:chgData name="Federico Antonio Canu" userId="67612557-5bbe-4696-967b-a8d2eb0e7e04" providerId="ADAL" clId="{3AAF5DBE-2EA1-4146-8D6C-874157947490}" dt="2023-06-08T12:41:17.629" v="873" actId="1076"/>
        <pc:sldMkLst>
          <pc:docMk/>
          <pc:sldMk cId="2426947272" sldId="309"/>
        </pc:sldMkLst>
        <pc:spChg chg="mod">
          <ac:chgData name="Federico Antonio Canu" userId="67612557-5bbe-4696-967b-a8d2eb0e7e04" providerId="ADAL" clId="{3AAF5DBE-2EA1-4146-8D6C-874157947490}" dt="2023-06-08T12:33:05.904" v="537" actId="108"/>
          <ac:spMkLst>
            <pc:docMk/>
            <pc:sldMk cId="2426947272" sldId="309"/>
            <ac:spMk id="3" creationId="{CDB29C4F-E184-D0BD-EE3A-0F808E838444}"/>
          </ac:spMkLst>
        </pc:spChg>
        <pc:spChg chg="add mod ord">
          <ac:chgData name="Federico Antonio Canu" userId="67612557-5bbe-4696-967b-a8d2eb0e7e04" providerId="ADAL" clId="{3AAF5DBE-2EA1-4146-8D6C-874157947490}" dt="2023-06-08T12:35:38.386" v="654" actId="1076"/>
          <ac:spMkLst>
            <pc:docMk/>
            <pc:sldMk cId="2426947272" sldId="309"/>
            <ac:spMk id="5" creationId="{F68413F4-136F-DD3F-9038-1148B8A5B2D9}"/>
          </ac:spMkLst>
        </pc:spChg>
        <pc:spChg chg="mod">
          <ac:chgData name="Federico Antonio Canu" userId="67612557-5bbe-4696-967b-a8d2eb0e7e04" providerId="ADAL" clId="{3AAF5DBE-2EA1-4146-8D6C-874157947490}" dt="2023-06-08T12:33:00.536" v="536" actId="108"/>
          <ac:spMkLst>
            <pc:docMk/>
            <pc:sldMk cId="2426947272" sldId="309"/>
            <ac:spMk id="6" creationId="{1B36D8A7-F77C-036D-D67F-1062591C5960}"/>
          </ac:spMkLst>
        </pc:spChg>
        <pc:spChg chg="del">
          <ac:chgData name="Federico Antonio Canu" userId="67612557-5bbe-4696-967b-a8d2eb0e7e04" providerId="ADAL" clId="{3AAF5DBE-2EA1-4146-8D6C-874157947490}" dt="2023-06-08T12:41:11.108" v="872" actId="478"/>
          <ac:spMkLst>
            <pc:docMk/>
            <pc:sldMk cId="2426947272" sldId="309"/>
            <ac:spMk id="7" creationId="{0A6EE39A-1BA2-DDE6-85C1-26E7394BFD4C}"/>
          </ac:spMkLst>
        </pc:spChg>
        <pc:spChg chg="mod">
          <ac:chgData name="Federico Antonio Canu" userId="67612557-5bbe-4696-967b-a8d2eb0e7e04" providerId="ADAL" clId="{3AAF5DBE-2EA1-4146-8D6C-874157947490}" dt="2023-06-08T12:41:17.629" v="873" actId="1076"/>
          <ac:spMkLst>
            <pc:docMk/>
            <pc:sldMk cId="2426947272" sldId="309"/>
            <ac:spMk id="8" creationId="{5EC7E3F6-44BC-2E4A-1DB5-7F15ABE612D8}"/>
          </ac:spMkLst>
        </pc:spChg>
        <pc:spChg chg="mod">
          <ac:chgData name="Federico Antonio Canu" userId="67612557-5bbe-4696-967b-a8d2eb0e7e04" providerId="ADAL" clId="{3AAF5DBE-2EA1-4146-8D6C-874157947490}" dt="2023-06-08T12:37:16.743" v="692" actId="27636"/>
          <ac:spMkLst>
            <pc:docMk/>
            <pc:sldMk cId="2426947272" sldId="309"/>
            <ac:spMk id="18" creationId="{6292CEC5-7D8E-2F48-7C34-F423E9BC6F79}"/>
          </ac:spMkLst>
        </pc:spChg>
        <pc:spChg chg="mod">
          <ac:chgData name="Federico Antonio Canu" userId="67612557-5bbe-4696-967b-a8d2eb0e7e04" providerId="ADAL" clId="{3AAF5DBE-2EA1-4146-8D6C-874157947490}" dt="2023-06-08T12:35:12.684" v="650" actId="20577"/>
          <ac:spMkLst>
            <pc:docMk/>
            <pc:sldMk cId="2426947272" sldId="309"/>
            <ac:spMk id="20" creationId="{94856444-2FFD-EA58-AF47-276BCCB5BFC1}"/>
          </ac:spMkLst>
        </pc:spChg>
        <pc:spChg chg="mod">
          <ac:chgData name="Federico Antonio Canu" userId="67612557-5bbe-4696-967b-a8d2eb0e7e04" providerId="ADAL" clId="{3AAF5DBE-2EA1-4146-8D6C-874157947490}" dt="2023-06-08T12:33:11.900" v="573" actId="1038"/>
          <ac:spMkLst>
            <pc:docMk/>
            <pc:sldMk cId="2426947272" sldId="309"/>
            <ac:spMk id="21" creationId="{5A65CF0D-3B51-6DAF-0673-9617E29035D8}"/>
          </ac:spMkLst>
        </pc:spChg>
        <pc:picChg chg="add mod">
          <ac:chgData name="Federico Antonio Canu" userId="67612557-5bbe-4696-967b-a8d2eb0e7e04" providerId="ADAL" clId="{3AAF5DBE-2EA1-4146-8D6C-874157947490}" dt="2023-06-08T12:35:28.298" v="652" actId="1076"/>
          <ac:picMkLst>
            <pc:docMk/>
            <pc:sldMk cId="2426947272" sldId="309"/>
            <ac:picMk id="13" creationId="{96DA83A5-AEA1-9BAF-4E00-19457F3C67E3}"/>
          </ac:picMkLst>
        </pc:picChg>
        <pc:picChg chg="add mod">
          <ac:chgData name="Federico Antonio Canu" userId="67612557-5bbe-4696-967b-a8d2eb0e7e04" providerId="ADAL" clId="{3AAF5DBE-2EA1-4146-8D6C-874157947490}" dt="2023-06-08T12:35:28.298" v="652" actId="1076"/>
          <ac:picMkLst>
            <pc:docMk/>
            <pc:sldMk cId="2426947272" sldId="309"/>
            <ac:picMk id="15" creationId="{EB0D01E7-D111-0266-7C2A-41CCA54A619E}"/>
          </ac:picMkLst>
        </pc:picChg>
        <pc:picChg chg="add mod">
          <ac:chgData name="Federico Antonio Canu" userId="67612557-5bbe-4696-967b-a8d2eb0e7e04" providerId="ADAL" clId="{3AAF5DBE-2EA1-4146-8D6C-874157947490}" dt="2023-06-08T12:35:28.298" v="652" actId="1076"/>
          <ac:picMkLst>
            <pc:docMk/>
            <pc:sldMk cId="2426947272" sldId="309"/>
            <ac:picMk id="17" creationId="{F973EABB-5E43-3477-AE45-8456F0D0CD13}"/>
          </ac:picMkLst>
        </pc:picChg>
      </pc:sldChg>
      <pc:sldChg chg="addSp delSp modSp add mod modNotesTx">
        <pc:chgData name="Federico Antonio Canu" userId="67612557-5bbe-4696-967b-a8d2eb0e7e04" providerId="ADAL" clId="{3AAF5DBE-2EA1-4146-8D6C-874157947490}" dt="2023-06-08T12:46:07.473" v="1003"/>
        <pc:sldMkLst>
          <pc:docMk/>
          <pc:sldMk cId="656297140" sldId="310"/>
        </pc:sldMkLst>
        <pc:spChg chg="del">
          <ac:chgData name="Federico Antonio Canu" userId="67612557-5bbe-4696-967b-a8d2eb0e7e04" providerId="ADAL" clId="{3AAF5DBE-2EA1-4146-8D6C-874157947490}" dt="2023-06-08T12:38:30.911" v="739" actId="478"/>
          <ac:spMkLst>
            <pc:docMk/>
            <pc:sldMk cId="656297140" sldId="310"/>
            <ac:spMk id="5" creationId="{F68413F4-136F-DD3F-9038-1148B8A5B2D9}"/>
          </ac:spMkLst>
        </pc:spChg>
        <pc:spChg chg="del mod">
          <ac:chgData name="Federico Antonio Canu" userId="67612557-5bbe-4696-967b-a8d2eb0e7e04" providerId="ADAL" clId="{3AAF5DBE-2EA1-4146-8D6C-874157947490}" dt="2023-06-08T12:45:58.011" v="1000" actId="478"/>
          <ac:spMkLst>
            <pc:docMk/>
            <pc:sldMk cId="656297140" sldId="310"/>
            <ac:spMk id="7" creationId="{0A6EE39A-1BA2-DDE6-85C1-26E7394BFD4C}"/>
          </ac:spMkLst>
        </pc:spChg>
        <pc:spChg chg="del mod">
          <ac:chgData name="Federico Antonio Canu" userId="67612557-5bbe-4696-967b-a8d2eb0e7e04" providerId="ADAL" clId="{3AAF5DBE-2EA1-4146-8D6C-874157947490}" dt="2023-06-08T12:46:01.747" v="1002" actId="478"/>
          <ac:spMkLst>
            <pc:docMk/>
            <pc:sldMk cId="656297140" sldId="310"/>
            <ac:spMk id="8" creationId="{5EC7E3F6-44BC-2E4A-1DB5-7F15ABE612D8}"/>
          </ac:spMkLst>
        </pc:spChg>
        <pc:spChg chg="mod">
          <ac:chgData name="Federico Antonio Canu" userId="67612557-5bbe-4696-967b-a8d2eb0e7e04" providerId="ADAL" clId="{3AAF5DBE-2EA1-4146-8D6C-874157947490}" dt="2023-06-08T12:40:43.013" v="871" actId="12"/>
          <ac:spMkLst>
            <pc:docMk/>
            <pc:sldMk cId="656297140" sldId="310"/>
            <ac:spMk id="18" creationId="{6292CEC5-7D8E-2F48-7C34-F423E9BC6F79}"/>
          </ac:spMkLst>
        </pc:spChg>
        <pc:spChg chg="mod">
          <ac:chgData name="Federico Antonio Canu" userId="67612557-5bbe-4696-967b-a8d2eb0e7e04" providerId="ADAL" clId="{3AAF5DBE-2EA1-4146-8D6C-874157947490}" dt="2023-06-08T12:38:18.355" v="738" actId="20577"/>
          <ac:spMkLst>
            <pc:docMk/>
            <pc:sldMk cId="656297140" sldId="310"/>
            <ac:spMk id="20" creationId="{94856444-2FFD-EA58-AF47-276BCCB5BFC1}"/>
          </ac:spMkLst>
        </pc:spChg>
        <pc:spChg chg="add mod">
          <ac:chgData name="Federico Antonio Canu" userId="67612557-5bbe-4696-967b-a8d2eb0e7e04" providerId="ADAL" clId="{3AAF5DBE-2EA1-4146-8D6C-874157947490}" dt="2023-06-08T12:39:00.771" v="749" actId="1076"/>
          <ac:spMkLst>
            <pc:docMk/>
            <pc:sldMk cId="656297140" sldId="310"/>
            <ac:spMk id="23" creationId="{B7BA4E3F-58FE-3FF9-17B4-FD877B5AA41F}"/>
          </ac:spMkLst>
        </pc:spChg>
        <pc:spChg chg="add mod">
          <ac:chgData name="Federico Antonio Canu" userId="67612557-5bbe-4696-967b-a8d2eb0e7e04" providerId="ADAL" clId="{3AAF5DBE-2EA1-4146-8D6C-874157947490}" dt="2023-06-08T12:38:54.715" v="746" actId="1076"/>
          <ac:spMkLst>
            <pc:docMk/>
            <pc:sldMk cId="656297140" sldId="310"/>
            <ac:spMk id="25" creationId="{9714D00C-49EA-A2B7-5F18-146FF663698E}"/>
          </ac:spMkLst>
        </pc:spChg>
        <pc:spChg chg="add mod">
          <ac:chgData name="Federico Antonio Canu" userId="67612557-5bbe-4696-967b-a8d2eb0e7e04" providerId="ADAL" clId="{3AAF5DBE-2EA1-4146-8D6C-874157947490}" dt="2023-06-08T12:38:50.002" v="745" actId="1076"/>
          <ac:spMkLst>
            <pc:docMk/>
            <pc:sldMk cId="656297140" sldId="310"/>
            <ac:spMk id="29" creationId="{F1973B92-DB3B-42E0-FFA7-8D146E668C4E}"/>
          </ac:spMkLst>
        </pc:spChg>
        <pc:spChg chg="add mod">
          <ac:chgData name="Federico Antonio Canu" userId="67612557-5bbe-4696-967b-a8d2eb0e7e04" providerId="ADAL" clId="{3AAF5DBE-2EA1-4146-8D6C-874157947490}" dt="2023-06-08T12:46:07.473" v="1003"/>
          <ac:spMkLst>
            <pc:docMk/>
            <pc:sldMk cId="656297140" sldId="310"/>
            <ac:spMk id="30" creationId="{710E3810-8C32-6610-FBBF-2C97DAFD291F}"/>
          </ac:spMkLst>
        </pc:spChg>
        <pc:picChg chg="del">
          <ac:chgData name="Federico Antonio Canu" userId="67612557-5bbe-4696-967b-a8d2eb0e7e04" providerId="ADAL" clId="{3AAF5DBE-2EA1-4146-8D6C-874157947490}" dt="2023-06-08T12:38:30.911" v="739" actId="478"/>
          <ac:picMkLst>
            <pc:docMk/>
            <pc:sldMk cId="656297140" sldId="310"/>
            <ac:picMk id="13" creationId="{96DA83A5-AEA1-9BAF-4E00-19457F3C67E3}"/>
          </ac:picMkLst>
        </pc:picChg>
        <pc:picChg chg="del">
          <ac:chgData name="Federico Antonio Canu" userId="67612557-5bbe-4696-967b-a8d2eb0e7e04" providerId="ADAL" clId="{3AAF5DBE-2EA1-4146-8D6C-874157947490}" dt="2023-06-08T12:38:30.911" v="739" actId="478"/>
          <ac:picMkLst>
            <pc:docMk/>
            <pc:sldMk cId="656297140" sldId="310"/>
            <ac:picMk id="15" creationId="{EB0D01E7-D111-0266-7C2A-41CCA54A619E}"/>
          </ac:picMkLst>
        </pc:picChg>
        <pc:picChg chg="del">
          <ac:chgData name="Federico Antonio Canu" userId="67612557-5bbe-4696-967b-a8d2eb0e7e04" providerId="ADAL" clId="{3AAF5DBE-2EA1-4146-8D6C-874157947490}" dt="2023-06-08T12:38:30.911" v="739" actId="478"/>
          <ac:picMkLst>
            <pc:docMk/>
            <pc:sldMk cId="656297140" sldId="310"/>
            <ac:picMk id="17" creationId="{F973EABB-5E43-3477-AE45-8456F0D0CD13}"/>
          </ac:picMkLst>
        </pc:picChg>
        <pc:picChg chg="add mod">
          <ac:chgData name="Federico Antonio Canu" userId="67612557-5bbe-4696-967b-a8d2eb0e7e04" providerId="ADAL" clId="{3AAF5DBE-2EA1-4146-8D6C-874157947490}" dt="2023-06-08T12:39:00.771" v="749" actId="1076"/>
          <ac:picMkLst>
            <pc:docMk/>
            <pc:sldMk cId="656297140" sldId="310"/>
            <ac:picMk id="22" creationId="{57F75206-DAED-F704-B80E-CF6B17FC37D3}"/>
          </ac:picMkLst>
        </pc:picChg>
        <pc:picChg chg="add mod">
          <ac:chgData name="Federico Antonio Canu" userId="67612557-5bbe-4696-967b-a8d2eb0e7e04" providerId="ADAL" clId="{3AAF5DBE-2EA1-4146-8D6C-874157947490}" dt="2023-06-08T12:38:54.715" v="746" actId="1076"/>
          <ac:picMkLst>
            <pc:docMk/>
            <pc:sldMk cId="656297140" sldId="310"/>
            <ac:picMk id="24" creationId="{D5168A3E-C0CD-B619-E484-5336AAEBF3E5}"/>
          </ac:picMkLst>
        </pc:picChg>
        <pc:picChg chg="add mod">
          <ac:chgData name="Federico Antonio Canu" userId="67612557-5bbe-4696-967b-a8d2eb0e7e04" providerId="ADAL" clId="{3AAF5DBE-2EA1-4146-8D6C-874157947490}" dt="2023-06-08T12:38:46.715" v="744" actId="1076"/>
          <ac:picMkLst>
            <pc:docMk/>
            <pc:sldMk cId="656297140" sldId="310"/>
            <ac:picMk id="26" creationId="{478178B8-8BE5-E263-8060-3CF6D9E7E4F9}"/>
          </ac:picMkLst>
        </pc:picChg>
      </pc:sldChg>
      <pc:sldChg chg="addSp delSp modSp add mod modNotesTx">
        <pc:chgData name="Federico Antonio Canu" userId="67612557-5bbe-4696-967b-a8d2eb0e7e04" providerId="ADAL" clId="{3AAF5DBE-2EA1-4146-8D6C-874157947490}" dt="2023-06-08T12:49:57.078" v="1102" actId="1076"/>
        <pc:sldMkLst>
          <pc:docMk/>
          <pc:sldMk cId="2536946995" sldId="311"/>
        </pc:sldMkLst>
        <pc:spChg chg="mod">
          <ac:chgData name="Federico Antonio Canu" userId="67612557-5bbe-4696-967b-a8d2eb0e7e04" providerId="ADAL" clId="{3AAF5DBE-2EA1-4146-8D6C-874157947490}" dt="2023-06-08T12:44:58.988" v="990" actId="108"/>
          <ac:spMkLst>
            <pc:docMk/>
            <pc:sldMk cId="2536946995" sldId="311"/>
            <ac:spMk id="6" creationId="{1B36D8A7-F77C-036D-D67F-1062591C5960}"/>
          </ac:spMkLst>
        </pc:spChg>
        <pc:spChg chg="del">
          <ac:chgData name="Federico Antonio Canu" userId="67612557-5bbe-4696-967b-a8d2eb0e7e04" providerId="ADAL" clId="{3AAF5DBE-2EA1-4146-8D6C-874157947490}" dt="2023-06-08T12:44:33.670" v="953" actId="478"/>
          <ac:spMkLst>
            <pc:docMk/>
            <pc:sldMk cId="2536946995" sldId="311"/>
            <ac:spMk id="7" creationId="{0A6EE39A-1BA2-DDE6-85C1-26E7394BFD4C}"/>
          </ac:spMkLst>
        </pc:spChg>
        <pc:spChg chg="mod">
          <ac:chgData name="Federico Antonio Canu" userId="67612557-5bbe-4696-967b-a8d2eb0e7e04" providerId="ADAL" clId="{3AAF5DBE-2EA1-4146-8D6C-874157947490}" dt="2023-06-08T12:44:51.572" v="989" actId="108"/>
          <ac:spMkLst>
            <pc:docMk/>
            <pc:sldMk cId="2536946995" sldId="311"/>
            <ac:spMk id="8" creationId="{5EC7E3F6-44BC-2E4A-1DB5-7F15ABE612D8}"/>
          </ac:spMkLst>
        </pc:spChg>
        <pc:spChg chg="del">
          <ac:chgData name="Federico Antonio Canu" userId="67612557-5bbe-4696-967b-a8d2eb0e7e04" providerId="ADAL" clId="{3AAF5DBE-2EA1-4146-8D6C-874157947490}" dt="2023-06-08T12:41:57.112" v="893" actId="478"/>
          <ac:spMkLst>
            <pc:docMk/>
            <pc:sldMk cId="2536946995" sldId="311"/>
            <ac:spMk id="11" creationId="{29759355-7F00-BB41-9DD1-0889B9F99318}"/>
          </ac:spMkLst>
        </pc:spChg>
        <pc:spChg chg="add mod">
          <ac:chgData name="Federico Antonio Canu" userId="67612557-5bbe-4696-967b-a8d2eb0e7e04" providerId="ADAL" clId="{3AAF5DBE-2EA1-4146-8D6C-874157947490}" dt="2023-06-08T12:49:08.728" v="1087" actId="20577"/>
          <ac:spMkLst>
            <pc:docMk/>
            <pc:sldMk cId="2536946995" sldId="311"/>
            <ac:spMk id="13" creationId="{D5025C2F-13A3-291F-06EE-6BDA860525D6}"/>
          </ac:spMkLst>
        </pc:spChg>
        <pc:spChg chg="add mod">
          <ac:chgData name="Federico Antonio Canu" userId="67612557-5bbe-4696-967b-a8d2eb0e7e04" providerId="ADAL" clId="{3AAF5DBE-2EA1-4146-8D6C-874157947490}" dt="2023-06-08T12:49:21.102" v="1092" actId="14100"/>
          <ac:spMkLst>
            <pc:docMk/>
            <pc:sldMk cId="2536946995" sldId="311"/>
            <ac:spMk id="15" creationId="{A1390E25-6C3E-D041-4ACB-4793281B82F4}"/>
          </ac:spMkLst>
        </pc:spChg>
        <pc:spChg chg="del mod">
          <ac:chgData name="Federico Antonio Canu" userId="67612557-5bbe-4696-967b-a8d2eb0e7e04" providerId="ADAL" clId="{3AAF5DBE-2EA1-4146-8D6C-874157947490}" dt="2023-06-08T12:48:29.464" v="1068" actId="478"/>
          <ac:spMkLst>
            <pc:docMk/>
            <pc:sldMk cId="2536946995" sldId="311"/>
            <ac:spMk id="18" creationId="{6292CEC5-7D8E-2F48-7C34-F423E9BC6F79}"/>
          </ac:spMkLst>
        </pc:spChg>
        <pc:spChg chg="mod">
          <ac:chgData name="Federico Antonio Canu" userId="67612557-5bbe-4696-967b-a8d2eb0e7e04" providerId="ADAL" clId="{3AAF5DBE-2EA1-4146-8D6C-874157947490}" dt="2023-06-08T12:47:51.089" v="1033" actId="20577"/>
          <ac:spMkLst>
            <pc:docMk/>
            <pc:sldMk cId="2536946995" sldId="311"/>
            <ac:spMk id="20" creationId="{94856444-2FFD-EA58-AF47-276BCCB5BFC1}"/>
          </ac:spMkLst>
        </pc:spChg>
        <pc:spChg chg="mod">
          <ac:chgData name="Federico Antonio Canu" userId="67612557-5bbe-4696-967b-a8d2eb0e7e04" providerId="ADAL" clId="{3AAF5DBE-2EA1-4146-8D6C-874157947490}" dt="2023-06-08T12:44:45.286" v="988" actId="1038"/>
          <ac:spMkLst>
            <pc:docMk/>
            <pc:sldMk cId="2536946995" sldId="311"/>
            <ac:spMk id="21" creationId="{5A65CF0D-3B51-6DAF-0673-9617E29035D8}"/>
          </ac:spMkLst>
        </pc:spChg>
        <pc:spChg chg="del">
          <ac:chgData name="Federico Antonio Canu" userId="67612557-5bbe-4696-967b-a8d2eb0e7e04" providerId="ADAL" clId="{3AAF5DBE-2EA1-4146-8D6C-874157947490}" dt="2023-06-08T12:41:57.112" v="893" actId="478"/>
          <ac:spMkLst>
            <pc:docMk/>
            <pc:sldMk cId="2536946995" sldId="311"/>
            <ac:spMk id="23" creationId="{B7BA4E3F-58FE-3FF9-17B4-FD877B5AA41F}"/>
          </ac:spMkLst>
        </pc:spChg>
        <pc:spChg chg="del">
          <ac:chgData name="Federico Antonio Canu" userId="67612557-5bbe-4696-967b-a8d2eb0e7e04" providerId="ADAL" clId="{3AAF5DBE-2EA1-4146-8D6C-874157947490}" dt="2023-06-08T12:41:57.112" v="893" actId="478"/>
          <ac:spMkLst>
            <pc:docMk/>
            <pc:sldMk cId="2536946995" sldId="311"/>
            <ac:spMk id="25" creationId="{9714D00C-49EA-A2B7-5F18-146FF663698E}"/>
          </ac:spMkLst>
        </pc:spChg>
        <pc:spChg chg="del">
          <ac:chgData name="Federico Antonio Canu" userId="67612557-5bbe-4696-967b-a8d2eb0e7e04" providerId="ADAL" clId="{3AAF5DBE-2EA1-4146-8D6C-874157947490}" dt="2023-06-08T12:41:57.112" v="893" actId="478"/>
          <ac:spMkLst>
            <pc:docMk/>
            <pc:sldMk cId="2536946995" sldId="311"/>
            <ac:spMk id="29" creationId="{F1973B92-DB3B-42E0-FFA7-8D146E668C4E}"/>
          </ac:spMkLst>
        </pc:spChg>
        <pc:spChg chg="add del mod">
          <ac:chgData name="Federico Antonio Canu" userId="67612557-5bbe-4696-967b-a8d2eb0e7e04" providerId="ADAL" clId="{3AAF5DBE-2EA1-4146-8D6C-874157947490}" dt="2023-06-08T12:49:40.562" v="1096" actId="478"/>
          <ac:spMkLst>
            <pc:docMk/>
            <pc:sldMk cId="2536946995" sldId="311"/>
            <ac:spMk id="30" creationId="{9489C945-5ADB-5C45-075A-A1E1007670A4}"/>
          </ac:spMkLst>
        </pc:spChg>
        <pc:spChg chg="add del mod">
          <ac:chgData name="Federico Antonio Canu" userId="67612557-5bbe-4696-967b-a8d2eb0e7e04" providerId="ADAL" clId="{3AAF5DBE-2EA1-4146-8D6C-874157947490}" dt="2023-06-08T12:49:42.173" v="1097" actId="478"/>
          <ac:spMkLst>
            <pc:docMk/>
            <pc:sldMk cId="2536946995" sldId="311"/>
            <ac:spMk id="32" creationId="{DDEE1BBD-B3C7-9B0D-210A-3C05F1D8E343}"/>
          </ac:spMkLst>
        </pc:spChg>
        <pc:picChg chg="add del mod">
          <ac:chgData name="Federico Antonio Canu" userId="67612557-5bbe-4696-967b-a8d2eb0e7e04" providerId="ADAL" clId="{3AAF5DBE-2EA1-4146-8D6C-874157947490}" dt="2023-06-08T12:48:20.689" v="1066" actId="478"/>
          <ac:picMkLst>
            <pc:docMk/>
            <pc:sldMk cId="2536946995" sldId="311"/>
            <ac:picMk id="5" creationId="{5F1A6234-1F84-8904-CE35-B67C1820E298}"/>
          </ac:picMkLst>
        </pc:picChg>
        <pc:picChg chg="add mod">
          <ac:chgData name="Federico Antonio Canu" userId="67612557-5bbe-4696-967b-a8d2eb0e7e04" providerId="ADAL" clId="{3AAF5DBE-2EA1-4146-8D6C-874157947490}" dt="2023-06-08T12:49:57.078" v="1102" actId="1076"/>
          <ac:picMkLst>
            <pc:docMk/>
            <pc:sldMk cId="2536946995" sldId="311"/>
            <ac:picMk id="17" creationId="{02D3C6E2-ACE1-3624-A0E4-ADA1A1D77181}"/>
          </ac:picMkLst>
        </pc:picChg>
        <pc:picChg chg="del">
          <ac:chgData name="Federico Antonio Canu" userId="67612557-5bbe-4696-967b-a8d2eb0e7e04" providerId="ADAL" clId="{3AAF5DBE-2EA1-4146-8D6C-874157947490}" dt="2023-06-08T12:41:57.112" v="893" actId="478"/>
          <ac:picMkLst>
            <pc:docMk/>
            <pc:sldMk cId="2536946995" sldId="311"/>
            <ac:picMk id="22" creationId="{57F75206-DAED-F704-B80E-CF6B17FC37D3}"/>
          </ac:picMkLst>
        </pc:picChg>
        <pc:picChg chg="del">
          <ac:chgData name="Federico Antonio Canu" userId="67612557-5bbe-4696-967b-a8d2eb0e7e04" providerId="ADAL" clId="{3AAF5DBE-2EA1-4146-8D6C-874157947490}" dt="2023-06-08T12:41:57.112" v="893" actId="478"/>
          <ac:picMkLst>
            <pc:docMk/>
            <pc:sldMk cId="2536946995" sldId="311"/>
            <ac:picMk id="24" creationId="{D5168A3E-C0CD-B619-E484-5336AAEBF3E5}"/>
          </ac:picMkLst>
        </pc:picChg>
        <pc:picChg chg="del">
          <ac:chgData name="Federico Antonio Canu" userId="67612557-5bbe-4696-967b-a8d2eb0e7e04" providerId="ADAL" clId="{3AAF5DBE-2EA1-4146-8D6C-874157947490}" dt="2023-06-08T12:41:57.112" v="893" actId="478"/>
          <ac:picMkLst>
            <pc:docMk/>
            <pc:sldMk cId="2536946995" sldId="311"/>
            <ac:picMk id="26" creationId="{478178B8-8BE5-E263-8060-3CF6D9E7E4F9}"/>
          </ac:picMkLst>
        </pc:picChg>
        <pc:picChg chg="add mod ord">
          <ac:chgData name="Federico Antonio Canu" userId="67612557-5bbe-4696-967b-a8d2eb0e7e04" providerId="ADAL" clId="{3AAF5DBE-2EA1-4146-8D6C-874157947490}" dt="2023-06-08T12:49:52.873" v="1100" actId="167"/>
          <ac:picMkLst>
            <pc:docMk/>
            <pc:sldMk cId="2536946995" sldId="311"/>
            <ac:picMk id="31" creationId="{28DDEB37-0B89-2CCD-E6CD-EC6E008DFD70}"/>
          </ac:picMkLst>
        </pc:picChg>
        <pc:cxnChg chg="mod">
          <ac:chgData name="Federico Antonio Canu" userId="67612557-5bbe-4696-967b-a8d2eb0e7e04" providerId="ADAL" clId="{3AAF5DBE-2EA1-4146-8D6C-874157947490}" dt="2023-06-08T12:41:51.084" v="892" actId="1076"/>
          <ac:cxnSpMkLst>
            <pc:docMk/>
            <pc:sldMk cId="2536946995" sldId="311"/>
            <ac:cxnSpMk id="9" creationId="{B8D388CC-6999-D751-71E3-383E585E3E51}"/>
          </ac:cxnSpMkLst>
        </pc:cxnChg>
      </pc:sldChg>
      <pc:sldChg chg="modSp add mod">
        <pc:chgData name="Federico Antonio Canu" userId="67612557-5bbe-4696-967b-a8d2eb0e7e04" providerId="ADAL" clId="{3AAF5DBE-2EA1-4146-8D6C-874157947490}" dt="2023-06-08T12:48:09.626" v="1065" actId="20577"/>
        <pc:sldMkLst>
          <pc:docMk/>
          <pc:sldMk cId="664677502" sldId="312"/>
        </pc:sldMkLst>
        <pc:spChg chg="mod">
          <ac:chgData name="Federico Antonio Canu" userId="67612557-5bbe-4696-967b-a8d2eb0e7e04" providerId="ADAL" clId="{3AAF5DBE-2EA1-4146-8D6C-874157947490}" dt="2023-06-08T12:48:09.626" v="1065" actId="20577"/>
          <ac:spMkLst>
            <pc:docMk/>
            <pc:sldMk cId="664677502" sldId="312"/>
            <ac:spMk id="20" creationId="{94856444-2FFD-EA58-AF47-276BCCB5BFC1}"/>
          </ac:spMkLst>
        </pc:spChg>
      </pc:sldChg>
      <pc:sldChg chg="addSp delSp modSp add mod">
        <pc:chgData name="Federico Antonio Canu" userId="67612557-5bbe-4696-967b-a8d2eb0e7e04" providerId="ADAL" clId="{3AAF5DBE-2EA1-4146-8D6C-874157947490}" dt="2023-06-08T12:53:25.959" v="1145" actId="14100"/>
        <pc:sldMkLst>
          <pc:docMk/>
          <pc:sldMk cId="2626043097" sldId="313"/>
        </pc:sldMkLst>
        <pc:spChg chg="add del mod">
          <ac:chgData name="Federico Antonio Canu" userId="67612557-5bbe-4696-967b-a8d2eb0e7e04" providerId="ADAL" clId="{3AAF5DBE-2EA1-4146-8D6C-874157947490}" dt="2023-06-08T12:52:27.740" v="1132" actId="478"/>
          <ac:spMkLst>
            <pc:docMk/>
            <pc:sldMk cId="2626043097" sldId="313"/>
            <ac:spMk id="7" creationId="{B7B01FD8-E779-4908-CC2B-572863078EB2}"/>
          </ac:spMkLst>
        </pc:spChg>
        <pc:spChg chg="add del mod">
          <ac:chgData name="Federico Antonio Canu" userId="67612557-5bbe-4696-967b-a8d2eb0e7e04" providerId="ADAL" clId="{3AAF5DBE-2EA1-4146-8D6C-874157947490}" dt="2023-06-08T12:52:25.133" v="1131" actId="478"/>
          <ac:spMkLst>
            <pc:docMk/>
            <pc:sldMk cId="2626043097" sldId="313"/>
            <ac:spMk id="11" creationId="{4C8CB747-72EE-3B61-16D3-3D1DCED92520}"/>
          </ac:spMkLst>
        </pc:spChg>
        <pc:spChg chg="del mod">
          <ac:chgData name="Federico Antonio Canu" userId="67612557-5bbe-4696-967b-a8d2eb0e7e04" providerId="ADAL" clId="{3AAF5DBE-2EA1-4146-8D6C-874157947490}" dt="2023-06-08T12:50:29.371" v="1114" actId="478"/>
          <ac:spMkLst>
            <pc:docMk/>
            <pc:sldMk cId="2626043097" sldId="313"/>
            <ac:spMk id="13" creationId="{D5025C2F-13A3-291F-06EE-6BDA860525D6}"/>
          </ac:spMkLst>
        </pc:spChg>
        <pc:spChg chg="del">
          <ac:chgData name="Federico Antonio Canu" userId="67612557-5bbe-4696-967b-a8d2eb0e7e04" providerId="ADAL" clId="{3AAF5DBE-2EA1-4146-8D6C-874157947490}" dt="2023-06-08T12:50:40.136" v="1115" actId="478"/>
          <ac:spMkLst>
            <pc:docMk/>
            <pc:sldMk cId="2626043097" sldId="313"/>
            <ac:spMk id="15" creationId="{A1390E25-6C3E-D041-4ACB-4793281B82F4}"/>
          </ac:spMkLst>
        </pc:spChg>
        <pc:spChg chg="mod">
          <ac:chgData name="Federico Antonio Canu" userId="67612557-5bbe-4696-967b-a8d2eb0e7e04" providerId="ADAL" clId="{3AAF5DBE-2EA1-4146-8D6C-874157947490}" dt="2023-06-08T12:50:20.607" v="1110" actId="20577"/>
          <ac:spMkLst>
            <pc:docMk/>
            <pc:sldMk cId="2626043097" sldId="313"/>
            <ac:spMk id="20" creationId="{94856444-2FFD-EA58-AF47-276BCCB5BFC1}"/>
          </ac:spMkLst>
        </pc:spChg>
        <pc:spChg chg="add del mod">
          <ac:chgData name="Federico Antonio Canu" userId="67612557-5bbe-4696-967b-a8d2eb0e7e04" providerId="ADAL" clId="{3AAF5DBE-2EA1-4146-8D6C-874157947490}" dt="2023-06-08T12:52:25.133" v="1131" actId="478"/>
          <ac:spMkLst>
            <pc:docMk/>
            <pc:sldMk cId="2626043097" sldId="313"/>
            <ac:spMk id="22" creationId="{23891E1A-5EA3-D893-7B9C-A25E57DD5D8E}"/>
          </ac:spMkLst>
        </pc:spChg>
        <pc:spChg chg="add mod">
          <ac:chgData name="Federico Antonio Canu" userId="67612557-5bbe-4696-967b-a8d2eb0e7e04" providerId="ADAL" clId="{3AAF5DBE-2EA1-4146-8D6C-874157947490}" dt="2023-06-08T12:52:45.210" v="1134" actId="1076"/>
          <ac:spMkLst>
            <pc:docMk/>
            <pc:sldMk cId="2626043097" sldId="313"/>
            <ac:spMk id="23" creationId="{AECA2995-6069-2021-5DD4-FDC0C42DF904}"/>
          </ac:spMkLst>
        </pc:spChg>
        <pc:spChg chg="add mod">
          <ac:chgData name="Federico Antonio Canu" userId="67612557-5bbe-4696-967b-a8d2eb0e7e04" providerId="ADAL" clId="{3AAF5DBE-2EA1-4146-8D6C-874157947490}" dt="2023-06-08T12:53:13.759" v="1142" actId="1076"/>
          <ac:spMkLst>
            <pc:docMk/>
            <pc:sldMk cId="2626043097" sldId="313"/>
            <ac:spMk id="24" creationId="{75EF8B8F-53D5-C7FE-316C-FD70375F2E90}"/>
          </ac:spMkLst>
        </pc:spChg>
        <pc:spChg chg="add mod">
          <ac:chgData name="Federico Antonio Canu" userId="67612557-5bbe-4696-967b-a8d2eb0e7e04" providerId="ADAL" clId="{3AAF5DBE-2EA1-4146-8D6C-874157947490}" dt="2023-06-08T12:53:13.759" v="1142" actId="1076"/>
          <ac:spMkLst>
            <pc:docMk/>
            <pc:sldMk cId="2626043097" sldId="313"/>
            <ac:spMk id="25" creationId="{41C2480D-3502-3B19-C7E9-CD2424F4DB40}"/>
          </ac:spMkLst>
        </pc:spChg>
        <pc:spChg chg="add mod">
          <ac:chgData name="Federico Antonio Canu" userId="67612557-5bbe-4696-967b-a8d2eb0e7e04" providerId="ADAL" clId="{3AAF5DBE-2EA1-4146-8D6C-874157947490}" dt="2023-06-08T12:53:22.486" v="1144" actId="1076"/>
          <ac:spMkLst>
            <pc:docMk/>
            <pc:sldMk cId="2626043097" sldId="313"/>
            <ac:spMk id="29" creationId="{2C8BB6B3-F313-6231-9953-56E5B7E64EBD}"/>
          </ac:spMkLst>
        </pc:spChg>
        <pc:spChg chg="add mod">
          <ac:chgData name="Federico Antonio Canu" userId="67612557-5bbe-4696-967b-a8d2eb0e7e04" providerId="ADAL" clId="{3AAF5DBE-2EA1-4146-8D6C-874157947490}" dt="2023-06-08T12:53:22.486" v="1144" actId="1076"/>
          <ac:spMkLst>
            <pc:docMk/>
            <pc:sldMk cId="2626043097" sldId="313"/>
            <ac:spMk id="30" creationId="{FD5876E2-B52D-49FC-99E6-61F65190F875}"/>
          </ac:spMkLst>
        </pc:spChg>
        <pc:grpChg chg="add mod">
          <ac:chgData name="Federico Antonio Canu" userId="67612557-5bbe-4696-967b-a8d2eb0e7e04" providerId="ADAL" clId="{3AAF5DBE-2EA1-4146-8D6C-874157947490}" dt="2023-06-08T12:52:55.645" v="1138" actId="1076"/>
          <ac:grpSpMkLst>
            <pc:docMk/>
            <pc:sldMk cId="2626043097" sldId="313"/>
            <ac:grpSpMk id="32" creationId="{9C397801-81E3-603D-44F1-3261DC9EF1A0}"/>
          </ac:grpSpMkLst>
        </pc:grpChg>
        <pc:picChg chg="add del mod ord">
          <ac:chgData name="Federico Antonio Canu" userId="67612557-5bbe-4696-967b-a8d2eb0e7e04" providerId="ADAL" clId="{3AAF5DBE-2EA1-4146-8D6C-874157947490}" dt="2023-06-08T12:52:25.133" v="1131" actId="478"/>
          <ac:picMkLst>
            <pc:docMk/>
            <pc:sldMk cId="2626043097" sldId="313"/>
            <ac:picMk id="5" creationId="{8E5B5DC3-4237-87C1-AB49-F59F48150C30}"/>
          </ac:picMkLst>
        </pc:picChg>
        <pc:picChg chg="del">
          <ac:chgData name="Federico Antonio Canu" userId="67612557-5bbe-4696-967b-a8d2eb0e7e04" providerId="ADAL" clId="{3AAF5DBE-2EA1-4146-8D6C-874157947490}" dt="2023-06-08T12:50:23.274" v="1111" actId="478"/>
          <ac:picMkLst>
            <pc:docMk/>
            <pc:sldMk cId="2626043097" sldId="313"/>
            <ac:picMk id="17" creationId="{02D3C6E2-ACE1-3624-A0E4-ADA1A1D77181}"/>
          </ac:picMkLst>
        </pc:picChg>
        <pc:picChg chg="add del mod ord">
          <ac:chgData name="Federico Antonio Canu" userId="67612557-5bbe-4696-967b-a8d2eb0e7e04" providerId="ADAL" clId="{3AAF5DBE-2EA1-4146-8D6C-874157947490}" dt="2023-06-08T12:52:25.133" v="1131" actId="478"/>
          <ac:picMkLst>
            <pc:docMk/>
            <pc:sldMk cId="2626043097" sldId="313"/>
            <ac:picMk id="18" creationId="{7C54125C-CEEA-22DA-3FDB-316DF59914AE}"/>
          </ac:picMkLst>
        </pc:picChg>
        <pc:picChg chg="add mod">
          <ac:chgData name="Federico Antonio Canu" userId="67612557-5bbe-4696-967b-a8d2eb0e7e04" providerId="ADAL" clId="{3AAF5DBE-2EA1-4146-8D6C-874157947490}" dt="2023-06-08T12:53:25.959" v="1145" actId="14100"/>
          <ac:picMkLst>
            <pc:docMk/>
            <pc:sldMk cId="2626043097" sldId="313"/>
            <ac:picMk id="26" creationId="{8166AB62-1050-A979-F1FF-43BDAFBAC129}"/>
          </ac:picMkLst>
        </pc:picChg>
        <pc:picChg chg="del">
          <ac:chgData name="Federico Antonio Canu" userId="67612557-5bbe-4696-967b-a8d2eb0e7e04" providerId="ADAL" clId="{3AAF5DBE-2EA1-4146-8D6C-874157947490}" dt="2023-06-08T12:50:24.730" v="1112" actId="478"/>
          <ac:picMkLst>
            <pc:docMk/>
            <pc:sldMk cId="2626043097" sldId="313"/>
            <ac:picMk id="31" creationId="{28DDEB37-0B89-2CCD-E6CD-EC6E008DFD70}"/>
          </ac:picMkLst>
        </pc:picChg>
        <pc:picChg chg="mod">
          <ac:chgData name="Federico Antonio Canu" userId="67612557-5bbe-4696-967b-a8d2eb0e7e04" providerId="ADAL" clId="{3AAF5DBE-2EA1-4146-8D6C-874157947490}" dt="2023-06-08T12:52:37.872" v="1133"/>
          <ac:picMkLst>
            <pc:docMk/>
            <pc:sldMk cId="2626043097" sldId="313"/>
            <ac:picMk id="33" creationId="{19EF3682-8933-B75B-FAC2-157ACB7DCDFF}"/>
          </ac:picMkLst>
        </pc:picChg>
        <pc:picChg chg="mod">
          <ac:chgData name="Federico Antonio Canu" userId="67612557-5bbe-4696-967b-a8d2eb0e7e04" providerId="ADAL" clId="{3AAF5DBE-2EA1-4146-8D6C-874157947490}" dt="2023-06-08T12:52:37.872" v="1133"/>
          <ac:picMkLst>
            <pc:docMk/>
            <pc:sldMk cId="2626043097" sldId="313"/>
            <ac:picMk id="34" creationId="{E40B9C21-D88F-544B-9F0C-BBD5F7B8A337}"/>
          </ac:picMkLst>
        </pc:picChg>
        <pc:picChg chg="add mod">
          <ac:chgData name="Federico Antonio Canu" userId="67612557-5bbe-4696-967b-a8d2eb0e7e04" providerId="ADAL" clId="{3AAF5DBE-2EA1-4146-8D6C-874157947490}" dt="2023-06-08T12:52:51.846" v="1136" actId="1076"/>
          <ac:picMkLst>
            <pc:docMk/>
            <pc:sldMk cId="2626043097" sldId="313"/>
            <ac:picMk id="35" creationId="{DE8DF3E8-0ED0-3645-2D62-78889738FA27}"/>
          </ac:picMkLst>
        </pc:picChg>
      </pc:sldChg>
      <pc:sldChg chg="addSp delSp modSp add mod modNotesTx">
        <pc:chgData name="Federico Antonio Canu" userId="67612557-5bbe-4696-967b-a8d2eb0e7e04" providerId="ADAL" clId="{3AAF5DBE-2EA1-4146-8D6C-874157947490}" dt="2023-06-08T12:55:38.710" v="1181" actId="6549"/>
        <pc:sldMkLst>
          <pc:docMk/>
          <pc:sldMk cId="3115790005" sldId="314"/>
        </pc:sldMkLst>
        <pc:spChg chg="del">
          <ac:chgData name="Federico Antonio Canu" userId="67612557-5bbe-4696-967b-a8d2eb0e7e04" providerId="ADAL" clId="{3AAF5DBE-2EA1-4146-8D6C-874157947490}" dt="2023-06-08T12:55:19.661" v="1172" actId="478"/>
          <ac:spMkLst>
            <pc:docMk/>
            <pc:sldMk cId="3115790005" sldId="314"/>
            <ac:spMk id="18" creationId="{6292CEC5-7D8E-2F48-7C34-F423E9BC6F79}"/>
          </ac:spMkLst>
        </pc:spChg>
        <pc:graphicFrameChg chg="add mod modGraphic">
          <ac:chgData name="Federico Antonio Canu" userId="67612557-5bbe-4696-967b-a8d2eb0e7e04" providerId="ADAL" clId="{3AAF5DBE-2EA1-4146-8D6C-874157947490}" dt="2023-06-08T12:55:35.321" v="1180" actId="14100"/>
          <ac:graphicFrameMkLst>
            <pc:docMk/>
            <pc:sldMk cId="3115790005" sldId="314"/>
            <ac:graphicFrameMk id="7" creationId="{9D717DF9-1EBD-32D2-8FBD-A9AEDAEF291D}"/>
          </ac:graphicFrameMkLst>
        </pc:graphicFrameChg>
        <pc:picChg chg="del">
          <ac:chgData name="Federico Antonio Canu" userId="67612557-5bbe-4696-967b-a8d2eb0e7e04" providerId="ADAL" clId="{3AAF5DBE-2EA1-4146-8D6C-874157947490}" dt="2023-06-08T12:55:22.332" v="1173" actId="478"/>
          <ac:picMkLst>
            <pc:docMk/>
            <pc:sldMk cId="3115790005" sldId="314"/>
            <ac:picMk id="5" creationId="{5F1A6234-1F84-8904-CE35-B67C1820E298}"/>
          </ac:picMkLst>
        </pc:picChg>
      </pc:sldChg>
    </pc:docChg>
  </pc:docChgLst>
  <pc:docChgLst>
    <pc:chgData clId="Web-{A0885497-4D7A-4F79-95CE-8681751A8F92}"/>
    <pc:docChg chg="modSld">
      <pc:chgData name="" userId="" providerId="" clId="Web-{A0885497-4D7A-4F79-95CE-8681751A8F92}" dt="2024-01-04T08:48:00.990" v="0" actId="20577"/>
      <pc:docMkLst>
        <pc:docMk/>
      </pc:docMkLst>
      <pc:sldChg chg="modSp">
        <pc:chgData name="" userId="" providerId="" clId="Web-{A0885497-4D7A-4F79-95CE-8681751A8F92}" dt="2024-01-04T08:48:00.990" v="0" actId="20577"/>
        <pc:sldMkLst>
          <pc:docMk/>
          <pc:sldMk cId="1627658267" sldId="256"/>
        </pc:sldMkLst>
        <pc:spChg chg="mod">
          <ac:chgData name="" userId="" providerId="" clId="Web-{A0885497-4D7A-4F79-95CE-8681751A8F92}" dt="2024-01-04T08:48:00.990" v="0" actId="20577"/>
          <ac:spMkLst>
            <pc:docMk/>
            <pc:sldMk cId="1627658267" sldId="256"/>
            <ac:spMk id="2" creationId="{30359A06-9263-3487-2B14-91149A803FEF}"/>
          </ac:spMkLst>
        </pc:spChg>
      </pc:sldChg>
    </pc:docChg>
  </pc:docChgLst>
  <pc:docChgLst>
    <pc:chgData name="Federico Antonio Canu" userId="S::federico.canu@un.org::67612557-5bbe-4696-967b-a8d2eb0e7e04" providerId="AD" clId="Web-{A0885497-4D7A-4F79-95CE-8681751A8F92}"/>
    <pc:docChg chg="modSld">
      <pc:chgData name="Federico Antonio Canu" userId="S::federico.canu@un.org::67612557-5bbe-4696-967b-a8d2eb0e7e04" providerId="AD" clId="Web-{A0885497-4D7A-4F79-95CE-8681751A8F92}" dt="2024-01-04T08:52:44.783" v="33" actId="20577"/>
      <pc:docMkLst>
        <pc:docMk/>
      </pc:docMkLst>
      <pc:sldChg chg="modSp">
        <pc:chgData name="Federico Antonio Canu" userId="S::federico.canu@un.org::67612557-5bbe-4696-967b-a8d2eb0e7e04" providerId="AD" clId="Web-{A0885497-4D7A-4F79-95CE-8681751A8F92}" dt="2024-01-04T08:48:09.100" v="0" actId="1076"/>
        <pc:sldMkLst>
          <pc:docMk/>
          <pc:sldMk cId="1719604445" sldId="306"/>
        </pc:sldMkLst>
        <pc:picChg chg="mod">
          <ac:chgData name="Federico Antonio Canu" userId="S::federico.canu@un.org::67612557-5bbe-4696-967b-a8d2eb0e7e04" providerId="AD" clId="Web-{A0885497-4D7A-4F79-95CE-8681751A8F92}" dt="2024-01-04T08:48:09.100" v="0" actId="1076"/>
          <ac:picMkLst>
            <pc:docMk/>
            <pc:sldMk cId="1719604445" sldId="306"/>
            <ac:picMk id="17" creationId="{6E40D3AE-615D-4F8E-EB7D-DFB625BE8A8E}"/>
          </ac:picMkLst>
        </pc:picChg>
      </pc:sldChg>
      <pc:sldChg chg="addSp modSp">
        <pc:chgData name="Federico Antonio Canu" userId="S::federico.canu@un.org::67612557-5bbe-4696-967b-a8d2eb0e7e04" providerId="AD" clId="Web-{A0885497-4D7A-4F79-95CE-8681751A8F92}" dt="2024-01-04T08:52:44.783" v="33" actId="20577"/>
        <pc:sldMkLst>
          <pc:docMk/>
          <pc:sldMk cId="3987555105" sldId="307"/>
        </pc:sldMkLst>
        <pc:spChg chg="add mod">
          <ac:chgData name="Federico Antonio Canu" userId="S::federico.canu@un.org::67612557-5bbe-4696-967b-a8d2eb0e7e04" providerId="AD" clId="Web-{A0885497-4D7A-4F79-95CE-8681751A8F92}" dt="2024-01-04T08:51:02.747" v="20" actId="1076"/>
          <ac:spMkLst>
            <pc:docMk/>
            <pc:sldMk cId="3987555105" sldId="307"/>
            <ac:spMk id="5" creationId="{B18A1DAA-9C67-5266-564D-7F4870347079}"/>
          </ac:spMkLst>
        </pc:spChg>
        <pc:spChg chg="mod">
          <ac:chgData name="Federico Antonio Canu" userId="S::federico.canu@un.org::67612557-5bbe-4696-967b-a8d2eb0e7e04" providerId="AD" clId="Web-{A0885497-4D7A-4F79-95CE-8681751A8F92}" dt="2024-01-04T08:52:44.783" v="33" actId="20577"/>
          <ac:spMkLst>
            <pc:docMk/>
            <pc:sldMk cId="3987555105" sldId="307"/>
            <ac:spMk id="18" creationId="{6292CEC5-7D8E-2F48-7C34-F423E9BC6F79}"/>
          </ac:spMkLst>
        </pc:spChg>
        <pc:picChg chg="mod">
          <ac:chgData name="Federico Antonio Canu" userId="S::federico.canu@un.org::67612557-5bbe-4696-967b-a8d2eb0e7e04" providerId="AD" clId="Web-{A0885497-4D7A-4F79-95CE-8681751A8F92}" dt="2024-01-04T08:49:42.150" v="2" actId="1076"/>
          <ac:picMkLst>
            <pc:docMk/>
            <pc:sldMk cId="3987555105" sldId="307"/>
            <ac:picMk id="13" creationId="{C697B843-EAC9-06D2-F215-3BF5E5F678D8}"/>
          </ac:picMkLst>
        </pc:picChg>
      </pc:sldChg>
    </pc:docChg>
  </pc:docChgLst>
  <pc:docChgLst>
    <pc:chgData name="Federico Antonio Canu" userId="S::federico.canu@un.org::67612557-5bbe-4696-967b-a8d2eb0e7e04" providerId="AD" clId="Web-{64A0776B-B923-4825-9E8A-F37B96357BB8}"/>
    <pc:docChg chg="modSld">
      <pc:chgData name="Federico Antonio Canu" userId="S::federico.canu@un.org::67612557-5bbe-4696-967b-a8d2eb0e7e04" providerId="AD" clId="Web-{64A0776B-B923-4825-9E8A-F37B96357BB8}" dt="2024-01-04T09:07:18.780" v="70" actId="20577"/>
      <pc:docMkLst>
        <pc:docMk/>
      </pc:docMkLst>
      <pc:sldChg chg="delSp modSp">
        <pc:chgData name="Federico Antonio Canu" userId="S::federico.canu@un.org::67612557-5bbe-4696-967b-a8d2eb0e7e04" providerId="AD" clId="Web-{64A0776B-B923-4825-9E8A-F37B96357BB8}" dt="2024-01-04T09:07:18.780" v="70" actId="20577"/>
        <pc:sldMkLst>
          <pc:docMk/>
          <pc:sldMk cId="1627658267" sldId="256"/>
        </pc:sldMkLst>
        <pc:spChg chg="del">
          <ac:chgData name="Federico Antonio Canu" userId="S::federico.canu@un.org::67612557-5bbe-4696-967b-a8d2eb0e7e04" providerId="AD" clId="Web-{64A0776B-B923-4825-9E8A-F37B96357BB8}" dt="2024-01-04T08:53:40.898" v="0"/>
          <ac:spMkLst>
            <pc:docMk/>
            <pc:sldMk cId="1627658267" sldId="256"/>
            <ac:spMk id="2" creationId="{30359A06-9263-3487-2B14-91149A803FEF}"/>
          </ac:spMkLst>
        </pc:spChg>
        <pc:spChg chg="mod">
          <ac:chgData name="Federico Antonio Canu" userId="S::federico.canu@un.org::67612557-5bbe-4696-967b-a8d2eb0e7e04" providerId="AD" clId="Web-{64A0776B-B923-4825-9E8A-F37B96357BB8}" dt="2024-01-04T09:07:18.780" v="70" actId="20577"/>
          <ac:spMkLst>
            <pc:docMk/>
            <pc:sldMk cId="1627658267" sldId="256"/>
            <ac:spMk id="21" creationId="{4D5EF059-607B-1452-9DCE-091B4F1C9470}"/>
          </ac:spMkLst>
        </pc:spChg>
      </pc:sldChg>
      <pc:sldChg chg="modSp">
        <pc:chgData name="Federico Antonio Canu" userId="S::federico.canu@un.org::67612557-5bbe-4696-967b-a8d2eb0e7e04" providerId="AD" clId="Web-{64A0776B-B923-4825-9E8A-F37B96357BB8}" dt="2024-01-04T09:02:05.865" v="60" actId="20577"/>
        <pc:sldMkLst>
          <pc:docMk/>
          <pc:sldMk cId="3749296414" sldId="266"/>
        </pc:sldMkLst>
        <pc:spChg chg="mod">
          <ac:chgData name="Federico Antonio Canu" userId="S::federico.canu@un.org::67612557-5bbe-4696-967b-a8d2eb0e7e04" providerId="AD" clId="Web-{64A0776B-B923-4825-9E8A-F37B96357BB8}" dt="2024-01-04T08:58:25.999" v="15" actId="20577"/>
          <ac:spMkLst>
            <pc:docMk/>
            <pc:sldMk cId="3749296414" sldId="266"/>
            <ac:spMk id="2" creationId="{CB71C924-5208-70FF-AEFD-6689DE134105}"/>
          </ac:spMkLst>
        </pc:spChg>
        <pc:spChg chg="mod">
          <ac:chgData name="Federico Antonio Canu" userId="S::federico.canu@un.org::67612557-5bbe-4696-967b-a8d2eb0e7e04" providerId="AD" clId="Web-{64A0776B-B923-4825-9E8A-F37B96357BB8}" dt="2024-01-04T09:02:05.865" v="60" actId="20577"/>
          <ac:spMkLst>
            <pc:docMk/>
            <pc:sldMk cId="3749296414" sldId="266"/>
            <ac:spMk id="10" creationId="{00000000-0000-0000-0000-000000000000}"/>
          </ac:spMkLst>
        </pc:spChg>
      </pc:sldChg>
      <pc:sldChg chg="modNotes">
        <pc:chgData name="Federico Antonio Canu" userId="S::federico.canu@un.org::67612557-5bbe-4696-967b-a8d2eb0e7e04" providerId="AD" clId="Web-{64A0776B-B923-4825-9E8A-F37B96357BB8}" dt="2024-01-04T08:59:15.095" v="17"/>
        <pc:sldMkLst>
          <pc:docMk/>
          <pc:sldMk cId="3241250017" sldId="279"/>
        </pc:sldMkLst>
      </pc:sldChg>
      <pc:sldChg chg="delSp modSp">
        <pc:chgData name="Federico Antonio Canu" userId="S::federico.canu@un.org::67612557-5bbe-4696-967b-a8d2eb0e7e04" providerId="AD" clId="Web-{64A0776B-B923-4825-9E8A-F37B96357BB8}" dt="2024-01-04T08:56:14.277" v="13" actId="1076"/>
        <pc:sldMkLst>
          <pc:docMk/>
          <pc:sldMk cId="1719604445" sldId="306"/>
        </pc:sldMkLst>
        <pc:spChg chg="mod">
          <ac:chgData name="Federico Antonio Canu" userId="S::federico.canu@un.org::67612557-5bbe-4696-967b-a8d2eb0e7e04" providerId="AD" clId="Web-{64A0776B-B923-4825-9E8A-F37B96357BB8}" dt="2024-01-04T08:56:14.277" v="13" actId="1076"/>
          <ac:spMkLst>
            <pc:docMk/>
            <pc:sldMk cId="1719604445" sldId="306"/>
            <ac:spMk id="18" creationId="{6292CEC5-7D8E-2F48-7C34-F423E9BC6F79}"/>
          </ac:spMkLst>
        </pc:spChg>
        <pc:cxnChg chg="del">
          <ac:chgData name="Federico Antonio Canu" userId="S::federico.canu@un.org::67612557-5bbe-4696-967b-a8d2eb0e7e04" providerId="AD" clId="Web-{64A0776B-B923-4825-9E8A-F37B96357BB8}" dt="2024-01-04T08:54:24.086" v="3"/>
          <ac:cxnSpMkLst>
            <pc:docMk/>
            <pc:sldMk cId="1719604445" sldId="306"/>
            <ac:cxnSpMk id="19" creationId="{00000000-0000-0000-0000-000000000000}"/>
          </ac:cxnSpMkLst>
        </pc:cxnChg>
      </pc:sldChg>
      <pc:sldChg chg="modSp">
        <pc:chgData name="Federico Antonio Canu" userId="S::federico.canu@un.org::67612557-5bbe-4696-967b-a8d2eb0e7e04" providerId="AD" clId="Web-{64A0776B-B923-4825-9E8A-F37B96357BB8}" dt="2024-01-04T08:55:56.198" v="11" actId="1076"/>
        <pc:sldMkLst>
          <pc:docMk/>
          <pc:sldMk cId="2426947272" sldId="309"/>
        </pc:sldMkLst>
        <pc:spChg chg="mod">
          <ac:chgData name="Federico Antonio Canu" userId="S::federico.canu@un.org::67612557-5bbe-4696-967b-a8d2eb0e7e04" providerId="AD" clId="Web-{64A0776B-B923-4825-9E8A-F37B96357BB8}" dt="2024-01-04T08:55:44.057" v="10" actId="14100"/>
          <ac:spMkLst>
            <pc:docMk/>
            <pc:sldMk cId="2426947272" sldId="309"/>
            <ac:spMk id="18" creationId="{6292CEC5-7D8E-2F48-7C34-F423E9BC6F79}"/>
          </ac:spMkLst>
        </pc:spChg>
        <pc:picChg chg="mod">
          <ac:chgData name="Federico Antonio Canu" userId="S::federico.canu@un.org::67612557-5bbe-4696-967b-a8d2eb0e7e04" providerId="AD" clId="Web-{64A0776B-B923-4825-9E8A-F37B96357BB8}" dt="2024-01-04T08:55:56.198" v="11" actId="1076"/>
          <ac:picMkLst>
            <pc:docMk/>
            <pc:sldMk cId="2426947272" sldId="309"/>
            <ac:picMk id="17" creationId="{F973EABB-5E43-3477-AE45-8456F0D0CD13}"/>
          </ac:picMkLst>
        </pc:picChg>
      </pc:sldChg>
      <pc:sldChg chg="modSp">
        <pc:chgData name="Federico Antonio Canu" userId="S::federico.canu@un.org::67612557-5bbe-4696-967b-a8d2eb0e7e04" providerId="AD" clId="Web-{64A0776B-B923-4825-9E8A-F37B96357BB8}" dt="2024-01-04T09:00:11.862" v="19" actId="20577"/>
        <pc:sldMkLst>
          <pc:docMk/>
          <pc:sldMk cId="664677502" sldId="312"/>
        </pc:sldMkLst>
        <pc:spChg chg="mod">
          <ac:chgData name="Federico Antonio Canu" userId="S::federico.canu@un.org::67612557-5bbe-4696-967b-a8d2eb0e7e04" providerId="AD" clId="Web-{64A0776B-B923-4825-9E8A-F37B96357BB8}" dt="2024-01-04T09:00:11.862" v="19" actId="20577"/>
          <ac:spMkLst>
            <pc:docMk/>
            <pc:sldMk cId="664677502" sldId="312"/>
            <ac:spMk id="18" creationId="{6292CEC5-7D8E-2F48-7C34-F423E9BC6F79}"/>
          </ac:spMkLst>
        </pc:spChg>
      </pc:sldChg>
      <pc:sldChg chg="modSp">
        <pc:chgData name="Federico Antonio Canu" userId="S::federico.canu@un.org::67612557-5bbe-4696-967b-a8d2eb0e7e04" providerId="AD" clId="Web-{64A0776B-B923-4825-9E8A-F37B96357BB8}" dt="2024-01-04T08:57:52.686" v="14" actId="1076"/>
        <pc:sldMkLst>
          <pc:docMk/>
          <pc:sldMk cId="2626043097" sldId="313"/>
        </pc:sldMkLst>
        <pc:spChg chg="mod">
          <ac:chgData name="Federico Antonio Canu" userId="S::federico.canu@un.org::67612557-5bbe-4696-967b-a8d2eb0e7e04" providerId="AD" clId="Web-{64A0776B-B923-4825-9E8A-F37B96357BB8}" dt="2024-01-04T08:57:52.686" v="14" actId="1076"/>
          <ac:spMkLst>
            <pc:docMk/>
            <pc:sldMk cId="2626043097" sldId="313"/>
            <ac:spMk id="23" creationId="{AECA2995-6069-2021-5DD4-FDC0C42DF904}"/>
          </ac:spMkLst>
        </pc:spChg>
      </pc:sldChg>
    </pc:docChg>
  </pc:docChgLst>
  <pc:docChgLst>
    <pc:chgData name="Aristeidis Tsakiris" userId="579cd983-a2b1-4bee-9dbb-c1f1df23ca02" providerId="ADAL" clId="{86030070-57E5-4322-9664-5E2F9849A999}"/>
    <pc:docChg chg="undo custSel modSld">
      <pc:chgData name="Aristeidis Tsakiris" userId="579cd983-a2b1-4bee-9dbb-c1f1df23ca02" providerId="ADAL" clId="{86030070-57E5-4322-9664-5E2F9849A999}" dt="2024-03-12T12:32:23.893" v="1" actId="478"/>
      <pc:docMkLst>
        <pc:docMk/>
      </pc:docMkLst>
      <pc:sldChg chg="addSp delSp mod addAnim delAnim">
        <pc:chgData name="Aristeidis Tsakiris" userId="579cd983-a2b1-4bee-9dbb-c1f1df23ca02" providerId="ADAL" clId="{86030070-57E5-4322-9664-5E2F9849A999}" dt="2024-03-12T12:32:23.893" v="1" actId="478"/>
        <pc:sldMkLst>
          <pc:docMk/>
          <pc:sldMk cId="1419983991" sldId="308"/>
        </pc:sldMkLst>
        <pc:picChg chg="add del">
          <ac:chgData name="Aristeidis Tsakiris" userId="579cd983-a2b1-4bee-9dbb-c1f1df23ca02" providerId="ADAL" clId="{86030070-57E5-4322-9664-5E2F9849A999}" dt="2024-03-12T12:32:23.893" v="1" actId="478"/>
          <ac:picMkLst>
            <pc:docMk/>
            <pc:sldMk cId="1419983991" sldId="308"/>
            <ac:picMk id="22" creationId="{C7615226-55EF-0849-7068-82658DF07850}"/>
          </ac:picMkLst>
        </pc:picChg>
      </pc:sldChg>
    </pc:docChg>
  </pc:docChgLst>
  <pc:docChgLst>
    <pc:chgData name="James Haselip" userId="69f1fc90-3345-4bd9-98e0-6ab38db0d65b" providerId="ADAL" clId="{426E6538-3761-4E56-A169-EE386B15AE0B}"/>
    <pc:docChg chg="modSld">
      <pc:chgData name="James Haselip" userId="69f1fc90-3345-4bd9-98e0-6ab38db0d65b" providerId="ADAL" clId="{426E6538-3761-4E56-A169-EE386B15AE0B}" dt="2024-04-09T09:13:20.970" v="0"/>
      <pc:docMkLst>
        <pc:docMk/>
      </pc:docMkLst>
      <pc:sldChg chg="delSp modTransition modAnim">
        <pc:chgData name="James Haselip" userId="69f1fc90-3345-4bd9-98e0-6ab38db0d65b" providerId="ADAL" clId="{426E6538-3761-4E56-A169-EE386B15AE0B}" dt="2024-04-09T09:13:20.970" v="0"/>
        <pc:sldMkLst>
          <pc:docMk/>
          <pc:sldMk cId="1627658267" sldId="256"/>
        </pc:sldMkLst>
        <pc:picChg chg="del">
          <ac:chgData name="James Haselip" userId="69f1fc90-3345-4bd9-98e0-6ab38db0d65b" providerId="ADAL" clId="{426E6538-3761-4E56-A169-EE386B15AE0B}" dt="2024-04-09T09:13:20.970" v="0"/>
          <ac:picMkLst>
            <pc:docMk/>
            <pc:sldMk cId="1627658267" sldId="256"/>
            <ac:picMk id="31" creationId="{DC891EF8-68D9-301A-33F2-A7AA1C834A2A}"/>
          </ac:picMkLst>
        </pc:picChg>
      </pc:sldChg>
      <pc:sldChg chg="delSp modTransition modAnim">
        <pc:chgData name="James Haselip" userId="69f1fc90-3345-4bd9-98e0-6ab38db0d65b" providerId="ADAL" clId="{426E6538-3761-4E56-A169-EE386B15AE0B}" dt="2024-04-09T09:13:20.970" v="0"/>
        <pc:sldMkLst>
          <pc:docMk/>
          <pc:sldMk cId="3749296414" sldId="266"/>
        </pc:sldMkLst>
        <pc:picChg chg="del">
          <ac:chgData name="James Haselip" userId="69f1fc90-3345-4bd9-98e0-6ab38db0d65b" providerId="ADAL" clId="{426E6538-3761-4E56-A169-EE386B15AE0B}" dt="2024-04-09T09:13:20.970" v="0"/>
          <ac:picMkLst>
            <pc:docMk/>
            <pc:sldMk cId="3749296414" sldId="266"/>
            <ac:picMk id="11" creationId="{217EAD3A-5AB0-6814-5007-51D32A5F041B}"/>
          </ac:picMkLst>
        </pc:picChg>
      </pc:sldChg>
      <pc:sldChg chg="delSp modTransition modAnim">
        <pc:chgData name="James Haselip" userId="69f1fc90-3345-4bd9-98e0-6ab38db0d65b" providerId="ADAL" clId="{426E6538-3761-4E56-A169-EE386B15AE0B}" dt="2024-04-09T09:13:20.970" v="0"/>
        <pc:sldMkLst>
          <pc:docMk/>
          <pc:sldMk cId="3241250017" sldId="279"/>
        </pc:sldMkLst>
        <pc:picChg chg="del">
          <ac:chgData name="James Haselip" userId="69f1fc90-3345-4bd9-98e0-6ab38db0d65b" providerId="ADAL" clId="{426E6538-3761-4E56-A169-EE386B15AE0B}" dt="2024-04-09T09:13:20.970" v="0"/>
          <ac:picMkLst>
            <pc:docMk/>
            <pc:sldMk cId="3241250017" sldId="279"/>
            <ac:picMk id="30" creationId="{6F05B3BE-83CB-E1C2-3000-4F4E2D6E555C}"/>
          </ac:picMkLst>
        </pc:picChg>
      </pc:sldChg>
      <pc:sldChg chg="delSp modTransition modAnim">
        <pc:chgData name="James Haselip" userId="69f1fc90-3345-4bd9-98e0-6ab38db0d65b" providerId="ADAL" clId="{426E6538-3761-4E56-A169-EE386B15AE0B}" dt="2024-04-09T09:13:20.970" v="0"/>
        <pc:sldMkLst>
          <pc:docMk/>
          <pc:sldMk cId="1719604445" sldId="306"/>
        </pc:sldMkLst>
        <pc:picChg chg="del">
          <ac:chgData name="James Haselip" userId="69f1fc90-3345-4bd9-98e0-6ab38db0d65b" providerId="ADAL" clId="{426E6538-3761-4E56-A169-EE386B15AE0B}" dt="2024-04-09T09:13:20.970" v="0"/>
          <ac:picMkLst>
            <pc:docMk/>
            <pc:sldMk cId="1719604445" sldId="306"/>
            <ac:picMk id="31" creationId="{0D977D59-055D-0741-50F2-FFF35C54C3C4}"/>
          </ac:picMkLst>
        </pc:picChg>
      </pc:sldChg>
      <pc:sldChg chg="delSp modTransition modAnim">
        <pc:chgData name="James Haselip" userId="69f1fc90-3345-4bd9-98e0-6ab38db0d65b" providerId="ADAL" clId="{426E6538-3761-4E56-A169-EE386B15AE0B}" dt="2024-04-09T09:13:20.970" v="0"/>
        <pc:sldMkLst>
          <pc:docMk/>
          <pc:sldMk cId="3987555105" sldId="307"/>
        </pc:sldMkLst>
        <pc:picChg chg="del">
          <ac:chgData name="James Haselip" userId="69f1fc90-3345-4bd9-98e0-6ab38db0d65b" providerId="ADAL" clId="{426E6538-3761-4E56-A169-EE386B15AE0B}" dt="2024-04-09T09:13:20.970" v="0"/>
          <ac:picMkLst>
            <pc:docMk/>
            <pc:sldMk cId="3987555105" sldId="307"/>
            <ac:picMk id="23" creationId="{25C38D4A-B8AE-BDB7-4DDC-CF14EB54DBD0}"/>
          </ac:picMkLst>
        </pc:picChg>
      </pc:sldChg>
      <pc:sldChg chg="delSp modTransition modAnim">
        <pc:chgData name="James Haselip" userId="69f1fc90-3345-4bd9-98e0-6ab38db0d65b" providerId="ADAL" clId="{426E6538-3761-4E56-A169-EE386B15AE0B}" dt="2024-04-09T09:13:20.970" v="0"/>
        <pc:sldMkLst>
          <pc:docMk/>
          <pc:sldMk cId="1419983991" sldId="308"/>
        </pc:sldMkLst>
        <pc:picChg chg="del">
          <ac:chgData name="James Haselip" userId="69f1fc90-3345-4bd9-98e0-6ab38db0d65b" providerId="ADAL" clId="{426E6538-3761-4E56-A169-EE386B15AE0B}" dt="2024-04-09T09:13:20.970" v="0"/>
          <ac:picMkLst>
            <pc:docMk/>
            <pc:sldMk cId="1419983991" sldId="308"/>
            <ac:picMk id="22" creationId="{C7615226-55EF-0849-7068-82658DF07850}"/>
          </ac:picMkLst>
        </pc:picChg>
      </pc:sldChg>
      <pc:sldChg chg="delSp modTransition modAnim">
        <pc:chgData name="James Haselip" userId="69f1fc90-3345-4bd9-98e0-6ab38db0d65b" providerId="ADAL" clId="{426E6538-3761-4E56-A169-EE386B15AE0B}" dt="2024-04-09T09:13:20.970" v="0"/>
        <pc:sldMkLst>
          <pc:docMk/>
          <pc:sldMk cId="2426947272" sldId="309"/>
        </pc:sldMkLst>
        <pc:picChg chg="del">
          <ac:chgData name="James Haselip" userId="69f1fc90-3345-4bd9-98e0-6ab38db0d65b" providerId="ADAL" clId="{426E6538-3761-4E56-A169-EE386B15AE0B}" dt="2024-04-09T09:13:20.970" v="0"/>
          <ac:picMkLst>
            <pc:docMk/>
            <pc:sldMk cId="2426947272" sldId="309"/>
            <ac:picMk id="26" creationId="{3B0184EB-5BE8-3E8B-8FE2-4F18F9E09392}"/>
          </ac:picMkLst>
        </pc:picChg>
      </pc:sldChg>
      <pc:sldChg chg="delSp modTransition modAnim">
        <pc:chgData name="James Haselip" userId="69f1fc90-3345-4bd9-98e0-6ab38db0d65b" providerId="ADAL" clId="{426E6538-3761-4E56-A169-EE386B15AE0B}" dt="2024-04-09T09:13:20.970" v="0"/>
        <pc:sldMkLst>
          <pc:docMk/>
          <pc:sldMk cId="656297140" sldId="310"/>
        </pc:sldMkLst>
        <pc:picChg chg="del">
          <ac:chgData name="James Haselip" userId="69f1fc90-3345-4bd9-98e0-6ab38db0d65b" providerId="ADAL" clId="{426E6538-3761-4E56-A169-EE386B15AE0B}" dt="2024-04-09T09:13:20.970" v="0"/>
          <ac:picMkLst>
            <pc:docMk/>
            <pc:sldMk cId="656297140" sldId="310"/>
            <ac:picMk id="17" creationId="{9B061E53-B303-1B74-AB5C-9F6277227DEE}"/>
          </ac:picMkLst>
        </pc:picChg>
      </pc:sldChg>
      <pc:sldChg chg="delSp modTransition modAnim">
        <pc:chgData name="James Haselip" userId="69f1fc90-3345-4bd9-98e0-6ab38db0d65b" providerId="ADAL" clId="{426E6538-3761-4E56-A169-EE386B15AE0B}" dt="2024-04-09T09:13:20.970" v="0"/>
        <pc:sldMkLst>
          <pc:docMk/>
          <pc:sldMk cId="2536946995" sldId="311"/>
        </pc:sldMkLst>
        <pc:picChg chg="del">
          <ac:chgData name="James Haselip" userId="69f1fc90-3345-4bd9-98e0-6ab38db0d65b" providerId="ADAL" clId="{426E6538-3761-4E56-A169-EE386B15AE0B}" dt="2024-04-09T09:13:20.970" v="0"/>
          <ac:picMkLst>
            <pc:docMk/>
            <pc:sldMk cId="2536946995" sldId="311"/>
            <ac:picMk id="11" creationId="{B535BD7A-C72A-FCA9-82F2-C4744B663BB6}"/>
          </ac:picMkLst>
        </pc:picChg>
      </pc:sldChg>
      <pc:sldChg chg="delSp modTransition modAnim">
        <pc:chgData name="James Haselip" userId="69f1fc90-3345-4bd9-98e0-6ab38db0d65b" providerId="ADAL" clId="{426E6538-3761-4E56-A169-EE386B15AE0B}" dt="2024-04-09T09:13:20.970" v="0"/>
        <pc:sldMkLst>
          <pc:docMk/>
          <pc:sldMk cId="664677502" sldId="312"/>
        </pc:sldMkLst>
        <pc:picChg chg="del">
          <ac:chgData name="James Haselip" userId="69f1fc90-3345-4bd9-98e0-6ab38db0d65b" providerId="ADAL" clId="{426E6538-3761-4E56-A169-EE386B15AE0B}" dt="2024-04-09T09:13:20.970" v="0"/>
          <ac:picMkLst>
            <pc:docMk/>
            <pc:sldMk cId="664677502" sldId="312"/>
            <ac:picMk id="11" creationId="{70A6E07E-C6F9-EEC2-178F-360FB65941AF}"/>
          </ac:picMkLst>
        </pc:picChg>
      </pc:sldChg>
      <pc:sldChg chg="delSp modTransition modAnim">
        <pc:chgData name="James Haselip" userId="69f1fc90-3345-4bd9-98e0-6ab38db0d65b" providerId="ADAL" clId="{426E6538-3761-4E56-A169-EE386B15AE0B}" dt="2024-04-09T09:13:20.970" v="0"/>
        <pc:sldMkLst>
          <pc:docMk/>
          <pc:sldMk cId="2626043097" sldId="313"/>
        </pc:sldMkLst>
        <pc:picChg chg="del">
          <ac:chgData name="James Haselip" userId="69f1fc90-3345-4bd9-98e0-6ab38db0d65b" providerId="ADAL" clId="{426E6538-3761-4E56-A169-EE386B15AE0B}" dt="2024-04-09T09:13:20.970" v="0"/>
          <ac:picMkLst>
            <pc:docMk/>
            <pc:sldMk cId="2626043097" sldId="313"/>
            <ac:picMk id="11" creationId="{58244C9C-F3F8-B741-7988-C126D9DC55A6}"/>
          </ac:picMkLst>
        </pc:picChg>
      </pc:sldChg>
      <pc:sldChg chg="delSp modTransition modAnim">
        <pc:chgData name="James Haselip" userId="69f1fc90-3345-4bd9-98e0-6ab38db0d65b" providerId="ADAL" clId="{426E6538-3761-4E56-A169-EE386B15AE0B}" dt="2024-04-09T09:13:20.970" v="0"/>
        <pc:sldMkLst>
          <pc:docMk/>
          <pc:sldMk cId="3115790005" sldId="314"/>
        </pc:sldMkLst>
        <pc:picChg chg="del">
          <ac:chgData name="James Haselip" userId="69f1fc90-3345-4bd9-98e0-6ab38db0d65b" providerId="ADAL" clId="{426E6538-3761-4E56-A169-EE386B15AE0B}" dt="2024-04-09T09:13:20.970" v="0"/>
          <ac:picMkLst>
            <pc:docMk/>
            <pc:sldMk cId="3115790005" sldId="314"/>
            <ac:picMk id="11" creationId="{8F8D6E19-B19C-CD66-FE01-2EBCFBB51186}"/>
          </ac:picMkLst>
        </pc:picChg>
      </pc:sldChg>
    </pc:docChg>
  </pc:docChgLst>
  <pc:docChgLst>
    <pc:chgData name="Aristeidis Tsakiris" userId="579cd983-a2b1-4bee-9dbb-c1f1df23ca02" providerId="ADAL" clId="{06B5449B-CFE9-4655-B243-846177CD987C}"/>
    <pc:docChg chg="undo custSel modSld">
      <pc:chgData name="Aristeidis Tsakiris" userId="579cd983-a2b1-4bee-9dbb-c1f1df23ca02" providerId="ADAL" clId="{06B5449B-CFE9-4655-B243-846177CD987C}" dt="2024-01-23T10:25:14.160" v="325" actId="12788"/>
      <pc:docMkLst>
        <pc:docMk/>
      </pc:docMkLst>
      <pc:sldChg chg="modSp mod">
        <pc:chgData name="Aristeidis Tsakiris" userId="579cd983-a2b1-4bee-9dbb-c1f1df23ca02" providerId="ADAL" clId="{06B5449B-CFE9-4655-B243-846177CD987C}" dt="2024-01-23T10:21:20.848" v="108" actId="554"/>
        <pc:sldMkLst>
          <pc:docMk/>
          <pc:sldMk cId="1627658267" sldId="256"/>
        </pc:sldMkLst>
        <pc:picChg chg="mod">
          <ac:chgData name="Aristeidis Tsakiris" userId="579cd983-a2b1-4bee-9dbb-c1f1df23ca02" providerId="ADAL" clId="{06B5449B-CFE9-4655-B243-846177CD987C}" dt="2024-01-23T10:21:20.848" v="108" actId="554"/>
          <ac:picMkLst>
            <pc:docMk/>
            <pc:sldMk cId="1627658267" sldId="256"/>
            <ac:picMk id="31" creationId="{DC891EF8-68D9-301A-33F2-A7AA1C834A2A}"/>
          </ac:picMkLst>
        </pc:picChg>
      </pc:sldChg>
      <pc:sldChg chg="modSp mod">
        <pc:chgData name="Aristeidis Tsakiris" userId="579cd983-a2b1-4bee-9dbb-c1f1df23ca02" providerId="ADAL" clId="{06B5449B-CFE9-4655-B243-846177CD987C}" dt="2024-01-23T10:25:14.160" v="325" actId="12788"/>
        <pc:sldMkLst>
          <pc:docMk/>
          <pc:sldMk cId="3749296414" sldId="266"/>
        </pc:sldMkLst>
        <pc:picChg chg="mod">
          <ac:chgData name="Aristeidis Tsakiris" userId="579cd983-a2b1-4bee-9dbb-c1f1df23ca02" providerId="ADAL" clId="{06B5449B-CFE9-4655-B243-846177CD987C}" dt="2024-01-23T10:25:14.160" v="325" actId="12788"/>
          <ac:picMkLst>
            <pc:docMk/>
            <pc:sldMk cId="3749296414" sldId="266"/>
            <ac:picMk id="11" creationId="{217EAD3A-5AB0-6814-5007-51D32A5F041B}"/>
          </ac:picMkLst>
        </pc:picChg>
      </pc:sldChg>
      <pc:sldChg chg="modSp mod">
        <pc:chgData name="Aristeidis Tsakiris" userId="579cd983-a2b1-4bee-9dbb-c1f1df23ca02" providerId="ADAL" clId="{06B5449B-CFE9-4655-B243-846177CD987C}" dt="2024-01-23T10:21:11.777" v="106" actId="554"/>
        <pc:sldMkLst>
          <pc:docMk/>
          <pc:sldMk cId="3241250017" sldId="279"/>
        </pc:sldMkLst>
        <pc:picChg chg="mod">
          <ac:chgData name="Aristeidis Tsakiris" userId="579cd983-a2b1-4bee-9dbb-c1f1df23ca02" providerId="ADAL" clId="{06B5449B-CFE9-4655-B243-846177CD987C}" dt="2024-01-23T10:21:11.777" v="106" actId="554"/>
          <ac:picMkLst>
            <pc:docMk/>
            <pc:sldMk cId="3241250017" sldId="279"/>
            <ac:picMk id="30" creationId="{6F05B3BE-83CB-E1C2-3000-4F4E2D6E555C}"/>
          </ac:picMkLst>
        </pc:picChg>
      </pc:sldChg>
      <pc:sldChg chg="modSp mod">
        <pc:chgData name="Aristeidis Tsakiris" userId="579cd983-a2b1-4bee-9dbb-c1f1df23ca02" providerId="ADAL" clId="{06B5449B-CFE9-4655-B243-846177CD987C}" dt="2024-01-23T10:21:04.353" v="104" actId="554"/>
        <pc:sldMkLst>
          <pc:docMk/>
          <pc:sldMk cId="1719604445" sldId="306"/>
        </pc:sldMkLst>
        <pc:picChg chg="mod">
          <ac:chgData name="Aristeidis Tsakiris" userId="579cd983-a2b1-4bee-9dbb-c1f1df23ca02" providerId="ADAL" clId="{06B5449B-CFE9-4655-B243-846177CD987C}" dt="2024-01-23T10:21:04.353" v="104" actId="554"/>
          <ac:picMkLst>
            <pc:docMk/>
            <pc:sldMk cId="1719604445" sldId="306"/>
            <ac:picMk id="31" creationId="{0D977D59-055D-0741-50F2-FFF35C54C3C4}"/>
          </ac:picMkLst>
        </pc:picChg>
      </pc:sldChg>
      <pc:sldChg chg="modSp mod">
        <pc:chgData name="Aristeidis Tsakiris" userId="579cd983-a2b1-4bee-9dbb-c1f1df23ca02" providerId="ADAL" clId="{06B5449B-CFE9-4655-B243-846177CD987C}" dt="2024-01-23T10:20:56.536" v="102" actId="554"/>
        <pc:sldMkLst>
          <pc:docMk/>
          <pc:sldMk cId="3987555105" sldId="307"/>
        </pc:sldMkLst>
        <pc:picChg chg="mod">
          <ac:chgData name="Aristeidis Tsakiris" userId="579cd983-a2b1-4bee-9dbb-c1f1df23ca02" providerId="ADAL" clId="{06B5449B-CFE9-4655-B243-846177CD987C}" dt="2024-01-23T10:20:56.536" v="102" actId="554"/>
          <ac:picMkLst>
            <pc:docMk/>
            <pc:sldMk cId="3987555105" sldId="307"/>
            <ac:picMk id="23" creationId="{25C38D4A-B8AE-BDB7-4DDC-CF14EB54DBD0}"/>
          </ac:picMkLst>
        </pc:picChg>
      </pc:sldChg>
      <pc:sldChg chg="modSp mod">
        <pc:chgData name="Aristeidis Tsakiris" userId="579cd983-a2b1-4bee-9dbb-c1f1df23ca02" providerId="ADAL" clId="{06B5449B-CFE9-4655-B243-846177CD987C}" dt="2024-01-23T10:20:48.381" v="100" actId="554"/>
        <pc:sldMkLst>
          <pc:docMk/>
          <pc:sldMk cId="1419983991" sldId="308"/>
        </pc:sldMkLst>
        <pc:picChg chg="mod">
          <ac:chgData name="Aristeidis Tsakiris" userId="579cd983-a2b1-4bee-9dbb-c1f1df23ca02" providerId="ADAL" clId="{06B5449B-CFE9-4655-B243-846177CD987C}" dt="2024-01-23T10:20:48.381" v="100" actId="554"/>
          <ac:picMkLst>
            <pc:docMk/>
            <pc:sldMk cId="1419983991" sldId="308"/>
            <ac:picMk id="22" creationId="{C7615226-55EF-0849-7068-82658DF07850}"/>
          </ac:picMkLst>
        </pc:picChg>
      </pc:sldChg>
      <pc:sldChg chg="modSp mod">
        <pc:chgData name="Aristeidis Tsakiris" userId="579cd983-a2b1-4bee-9dbb-c1f1df23ca02" providerId="ADAL" clId="{06B5449B-CFE9-4655-B243-846177CD987C}" dt="2024-01-23T10:20:36.625" v="98" actId="554"/>
        <pc:sldMkLst>
          <pc:docMk/>
          <pc:sldMk cId="2426947272" sldId="309"/>
        </pc:sldMkLst>
        <pc:picChg chg="mod">
          <ac:chgData name="Aristeidis Tsakiris" userId="579cd983-a2b1-4bee-9dbb-c1f1df23ca02" providerId="ADAL" clId="{06B5449B-CFE9-4655-B243-846177CD987C}" dt="2024-01-23T10:20:36.625" v="98" actId="554"/>
          <ac:picMkLst>
            <pc:docMk/>
            <pc:sldMk cId="2426947272" sldId="309"/>
            <ac:picMk id="26" creationId="{3B0184EB-5BE8-3E8B-8FE2-4F18F9E09392}"/>
          </ac:picMkLst>
        </pc:picChg>
      </pc:sldChg>
      <pc:sldChg chg="modSp mod">
        <pc:chgData name="Aristeidis Tsakiris" userId="579cd983-a2b1-4bee-9dbb-c1f1df23ca02" providerId="ADAL" clId="{06B5449B-CFE9-4655-B243-846177CD987C}" dt="2024-01-23T10:23:33.308" v="250" actId="20577"/>
        <pc:sldMkLst>
          <pc:docMk/>
          <pc:sldMk cId="656297140" sldId="310"/>
        </pc:sldMkLst>
        <pc:spChg chg="mod">
          <ac:chgData name="Aristeidis Tsakiris" userId="579cd983-a2b1-4bee-9dbb-c1f1df23ca02" providerId="ADAL" clId="{06B5449B-CFE9-4655-B243-846177CD987C}" dt="2024-01-23T10:22:18.455" v="208" actId="1037"/>
          <ac:spMkLst>
            <pc:docMk/>
            <pc:sldMk cId="656297140" sldId="310"/>
            <ac:spMk id="11" creationId="{29759355-7F00-BB41-9DD1-0889B9F99318}"/>
          </ac:spMkLst>
        </pc:spChg>
        <pc:spChg chg="mod">
          <ac:chgData name="Aristeidis Tsakiris" userId="579cd983-a2b1-4bee-9dbb-c1f1df23ca02" providerId="ADAL" clId="{06B5449B-CFE9-4655-B243-846177CD987C}" dt="2024-01-23T10:22:49.056" v="232" actId="1076"/>
          <ac:spMkLst>
            <pc:docMk/>
            <pc:sldMk cId="656297140" sldId="310"/>
            <ac:spMk id="23" creationId="{B7BA4E3F-58FE-3FF9-17B4-FD877B5AA41F}"/>
          </ac:spMkLst>
        </pc:spChg>
        <pc:spChg chg="mod">
          <ac:chgData name="Aristeidis Tsakiris" userId="579cd983-a2b1-4bee-9dbb-c1f1df23ca02" providerId="ADAL" clId="{06B5449B-CFE9-4655-B243-846177CD987C}" dt="2024-01-23T10:23:09.780" v="245" actId="1076"/>
          <ac:spMkLst>
            <pc:docMk/>
            <pc:sldMk cId="656297140" sldId="310"/>
            <ac:spMk id="25" creationId="{9714D00C-49EA-A2B7-5F18-146FF663698E}"/>
          </ac:spMkLst>
        </pc:spChg>
        <pc:spChg chg="mod">
          <ac:chgData name="Aristeidis Tsakiris" userId="579cd983-a2b1-4bee-9dbb-c1f1df23ca02" providerId="ADAL" clId="{06B5449B-CFE9-4655-B243-846177CD987C}" dt="2024-01-23T10:23:33.308" v="250" actId="20577"/>
          <ac:spMkLst>
            <pc:docMk/>
            <pc:sldMk cId="656297140" sldId="310"/>
            <ac:spMk id="29" creationId="{F1973B92-DB3B-42E0-FFA7-8D146E668C4E}"/>
          </ac:spMkLst>
        </pc:spChg>
        <pc:picChg chg="mod">
          <ac:chgData name="Aristeidis Tsakiris" userId="579cd983-a2b1-4bee-9dbb-c1f1df23ca02" providerId="ADAL" clId="{06B5449B-CFE9-4655-B243-846177CD987C}" dt="2024-01-23T10:21:38.344" v="125" actId="553"/>
          <ac:picMkLst>
            <pc:docMk/>
            <pc:sldMk cId="656297140" sldId="310"/>
            <ac:picMk id="17" creationId="{9B061E53-B303-1B74-AB5C-9F6277227DEE}"/>
          </ac:picMkLst>
        </pc:picChg>
        <pc:picChg chg="mod">
          <ac:chgData name="Aristeidis Tsakiris" userId="579cd983-a2b1-4bee-9dbb-c1f1df23ca02" providerId="ADAL" clId="{06B5449B-CFE9-4655-B243-846177CD987C}" dt="2024-01-23T10:22:18.455" v="208" actId="1037"/>
          <ac:picMkLst>
            <pc:docMk/>
            <pc:sldMk cId="656297140" sldId="310"/>
            <ac:picMk id="22" creationId="{57F75206-DAED-F704-B80E-CF6B17FC37D3}"/>
          </ac:picMkLst>
        </pc:picChg>
        <pc:picChg chg="mod">
          <ac:chgData name="Aristeidis Tsakiris" userId="579cd983-a2b1-4bee-9dbb-c1f1df23ca02" providerId="ADAL" clId="{06B5449B-CFE9-4655-B243-846177CD987C}" dt="2024-01-23T10:22:54.415" v="233" actId="1076"/>
          <ac:picMkLst>
            <pc:docMk/>
            <pc:sldMk cId="656297140" sldId="310"/>
            <ac:picMk id="24" creationId="{D5168A3E-C0CD-B619-E484-5336AAEBF3E5}"/>
          </ac:picMkLst>
        </pc:picChg>
        <pc:picChg chg="mod">
          <ac:chgData name="Aristeidis Tsakiris" userId="579cd983-a2b1-4bee-9dbb-c1f1df23ca02" providerId="ADAL" clId="{06B5449B-CFE9-4655-B243-846177CD987C}" dt="2024-01-23T10:23:19.011" v="246" actId="1076"/>
          <ac:picMkLst>
            <pc:docMk/>
            <pc:sldMk cId="656297140" sldId="310"/>
            <ac:picMk id="26" creationId="{478178B8-8BE5-E263-8060-3CF6D9E7E4F9}"/>
          </ac:picMkLst>
        </pc:picChg>
      </pc:sldChg>
      <pc:sldChg chg="modSp mod">
        <pc:chgData name="Aristeidis Tsakiris" userId="579cd983-a2b1-4bee-9dbb-c1f1df23ca02" providerId="ADAL" clId="{06B5449B-CFE9-4655-B243-846177CD987C}" dt="2024-01-23T10:24:05.974" v="267" actId="552"/>
        <pc:sldMkLst>
          <pc:docMk/>
          <pc:sldMk cId="2536946995" sldId="311"/>
        </pc:sldMkLst>
        <pc:picChg chg="mod">
          <ac:chgData name="Aristeidis Tsakiris" userId="579cd983-a2b1-4bee-9dbb-c1f1df23ca02" providerId="ADAL" clId="{06B5449B-CFE9-4655-B243-846177CD987C}" dt="2024-01-23T10:24:05.974" v="267" actId="552"/>
          <ac:picMkLst>
            <pc:docMk/>
            <pc:sldMk cId="2536946995" sldId="311"/>
            <ac:picMk id="11" creationId="{B535BD7A-C72A-FCA9-82F2-C4744B663BB6}"/>
          </ac:picMkLst>
        </pc:picChg>
      </pc:sldChg>
      <pc:sldChg chg="modSp mod">
        <pc:chgData name="Aristeidis Tsakiris" userId="579cd983-a2b1-4bee-9dbb-c1f1df23ca02" providerId="ADAL" clId="{06B5449B-CFE9-4655-B243-846177CD987C}" dt="2024-01-23T10:24:35.962" v="297" actId="553"/>
        <pc:sldMkLst>
          <pc:docMk/>
          <pc:sldMk cId="664677502" sldId="312"/>
        </pc:sldMkLst>
        <pc:picChg chg="mod">
          <ac:chgData name="Aristeidis Tsakiris" userId="579cd983-a2b1-4bee-9dbb-c1f1df23ca02" providerId="ADAL" clId="{06B5449B-CFE9-4655-B243-846177CD987C}" dt="2024-01-23T10:24:35.962" v="297" actId="553"/>
          <ac:picMkLst>
            <pc:docMk/>
            <pc:sldMk cId="664677502" sldId="312"/>
            <ac:picMk id="11" creationId="{70A6E07E-C6F9-EEC2-178F-360FB65941AF}"/>
          </ac:picMkLst>
        </pc:picChg>
      </pc:sldChg>
      <pc:sldChg chg="modSp mod">
        <pc:chgData name="Aristeidis Tsakiris" userId="579cd983-a2b1-4bee-9dbb-c1f1df23ca02" providerId="ADAL" clId="{06B5449B-CFE9-4655-B243-846177CD987C}" dt="2024-01-23T10:24:22.279" v="282" actId="553"/>
        <pc:sldMkLst>
          <pc:docMk/>
          <pc:sldMk cId="2626043097" sldId="313"/>
        </pc:sldMkLst>
        <pc:picChg chg="mod">
          <ac:chgData name="Aristeidis Tsakiris" userId="579cd983-a2b1-4bee-9dbb-c1f1df23ca02" providerId="ADAL" clId="{06B5449B-CFE9-4655-B243-846177CD987C}" dt="2024-01-23T10:24:22.279" v="282" actId="553"/>
          <ac:picMkLst>
            <pc:docMk/>
            <pc:sldMk cId="2626043097" sldId="313"/>
            <ac:picMk id="11" creationId="{58244C9C-F3F8-B741-7988-C126D9DC55A6}"/>
          </ac:picMkLst>
        </pc:picChg>
      </pc:sldChg>
      <pc:sldChg chg="addSp delSp modSp mod addAnim delAnim">
        <pc:chgData name="Aristeidis Tsakiris" userId="579cd983-a2b1-4bee-9dbb-c1f1df23ca02" providerId="ADAL" clId="{06B5449B-CFE9-4655-B243-846177CD987C}" dt="2024-01-23T10:25:05.118" v="323" actId="553"/>
        <pc:sldMkLst>
          <pc:docMk/>
          <pc:sldMk cId="3115790005" sldId="314"/>
        </pc:sldMkLst>
        <pc:picChg chg="add del mod">
          <ac:chgData name="Aristeidis Tsakiris" userId="579cd983-a2b1-4bee-9dbb-c1f1df23ca02" providerId="ADAL" clId="{06B5449B-CFE9-4655-B243-846177CD987C}" dt="2024-01-23T10:25:05.118" v="323" actId="553"/>
          <ac:picMkLst>
            <pc:docMk/>
            <pc:sldMk cId="3115790005" sldId="314"/>
            <ac:picMk id="11" creationId="{8F8D6E19-B19C-CD66-FE01-2EBCFBB511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C0A9-7EE0-C942-B782-23D0713C57BD}"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F9DD-1BED-904D-88B0-595C6FE0E0D0}" type="slidenum">
              <a:rPr lang="de-DE" smtClean="0"/>
              <a:t>‹#›</a:t>
            </a:fld>
            <a:endParaRPr lang="de-DE"/>
          </a:p>
        </p:txBody>
      </p:sp>
    </p:spTree>
    <p:extLst>
      <p:ext uri="{BB962C8B-B14F-4D97-AF65-F5344CB8AC3E}">
        <p14:creationId xmlns:p14="http://schemas.microsoft.com/office/powerpoint/2010/main" val="69933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a:t>
            </a:fld>
            <a:endParaRPr lang="de-DE"/>
          </a:p>
        </p:txBody>
      </p:sp>
    </p:spTree>
    <p:extLst>
      <p:ext uri="{BB962C8B-B14F-4D97-AF65-F5344CB8AC3E}">
        <p14:creationId xmlns:p14="http://schemas.microsoft.com/office/powerpoint/2010/main" val="132142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For adaptation, we could theoretically do the same as for mitigation, take the relevant indicators identified at the baseline and project them into the future. Although, making adaptation projections is a bit more complex. In adaptation, we generally split between the BAU in regular circumstances and the BAU, including the expected impacts of climate change. Under normal circumstances, the BAU should illustrate "development as it would have occurred in the absence of investments in adaptation", in other words, including the effects of regular development projects or investments made for purposes other than climate change. This already has some inherent uncertainty, and including future climate change projections for the BAU, including climate change impacts, only adds to the uncertainty. 
The important questions that need to be asked to guide the description of the BAU without and with climate change are therefore two:
Therefore, for the BAU without the expected future impacts of climate change, the first question is. What would be the development in the target sector/area without the project/activity in the next 20-30 years (should you align the years with the life of the project)? In this case the BAU (this is the second step illustrated in the figure), is the current situation without projections of CC impacts. 
This can be difficult in itself as economic development, population development, education, markets, etc. It can be difficult to predict even without CC – these are all factors that affect CC vulnerability.
For the BAU with the expected impacts of climate change the question is: What is the expected impact of CC in the next 20 30, etc.? years in addition to the BAU stage? There is also great uncertainty here both in terms of how many global emissions we can expect and what the spin-off effect will be, especially in reduced local scenarios. In principle, this scenario should be set out in your climate justification, where you can then point to specific vulnerabilities in specific sectors and orient project activities towards them. 
In monetary terms here too, expect to have to argue the additional costs of climate change. For example, the additional cost of climate protection of existing infrastructure beyond a normal development scenario. If the current expected rainfall intensity requires you to implement certain flooding measures, you should argue why additional measures are needed due to the expected future increase in rainfall intensity. 
Note that baseline and BAU scenarios may include projections of multiple aspects and impacts, not only related to the population with greater resilience or adaptive capacities. Information on expected economic, social and environmental impacts provides a more nuanced picture</a:t>
            </a:r>
          </a:p>
          <a:p>
            <a:endParaRPr lang="en-US"/>
          </a:p>
          <a:p>
            <a:r>
              <a:rPr lang="en-US"/>
              <a:t>For the BAU with the expected impacts of climate change the question is: What is the expected impact of CC in the next 20 30, etc.? years in addition to the BAU stage? There is also great uncertainty here both in terms of how many global emissions we can expect and what the spin-off effect will be, especially in reduced local scenarios. In principle, this scenario should be set out in your climate justification, where you can then point to specific vulnerabilities in specific sectors and orient project activities towards them. 
In monetary terms here too, expect to have to argue the additional costs of climate change. For example, the additional cost of climate protection of existing infrastructure beyond a normal development scenario. If the current expected rainfall intensity requires you to implement certain flooding measures, you should argue why additional measures are needed due to the expected future increase in rainfall intensity. 
Note that baseline and BAU scenarios may include projections of multiple aspects and impacts, not only related to the population with greater resilience or adaptive capacities. Information on expected economic, social and environmental impacts provides a more nuanced picture and highlights other important development/sustainable development impacts, which are also outcomes sought by the GCF. 
</a:t>
            </a:r>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10</a:t>
            </a:fld>
            <a:endParaRPr lang="da-DK"/>
          </a:p>
        </p:txBody>
      </p:sp>
    </p:spTree>
    <p:extLst>
      <p:ext uri="{BB962C8B-B14F-4D97-AF65-F5344CB8AC3E}">
        <p14:creationId xmlns:p14="http://schemas.microsoft.com/office/powerpoint/2010/main" val="346402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Since adaptation is a bit more complex, I thought it was good to dig a little deeper and provide some examples of different types of potential indicators to look for, their purpose and use. Adaptation indicators can be broadly divided into:
Climate parameters: Information about observed weather conditions, e.g. temperature, precipitation, extreme events. These indicators are used to describe the baseline and trends. 
Climate impacts: Information on the observed impacts of climate variability and change on socio-ecological systems, e.g. number of people affected by the expected impacts of climate change and/or expected economic losses: these indicators are used to identify the scope of adaptation action, to adapt or improve resilience to observed impacts.
Adaptation Action (Implementation): These are indicators used to describe and track the implementation of farmers applying improved water management/soil improvement activities, etc.
Adaptation outcomes (outcome): These are indicators used to predict, monitor and evaluate the outcomes of adaptation strategies, e.g. % increase in crop yield per hectare during the dry season, % of household income used to treat waterborne diseases after floods.
Take a look at the GCF proposals that have been approved, and see how they have "built their baseline and their BAU argumentation. 
</a:t>
            </a:r>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11</a:t>
            </a:fld>
            <a:endParaRPr lang="da-DK"/>
          </a:p>
        </p:txBody>
      </p:sp>
    </p:spTree>
    <p:extLst>
      <p:ext uri="{BB962C8B-B14F-4D97-AF65-F5344CB8AC3E}">
        <p14:creationId xmlns:p14="http://schemas.microsoft.com/office/powerpoint/2010/main" val="382666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DFD3028-CED8-4522-9A36-BC8948DDE3D0}" type="slidenum">
              <a:rPr lang="da-DK" smtClean="0"/>
              <a:pPr/>
              <a:t>12</a:t>
            </a:fld>
            <a:endParaRPr lang="da-DK"/>
          </a:p>
        </p:txBody>
      </p:sp>
    </p:spTree>
    <p:extLst>
      <p:ext uri="{BB962C8B-B14F-4D97-AF65-F5344CB8AC3E}">
        <p14:creationId xmlns:p14="http://schemas.microsoft.com/office/powerpoint/2010/main" val="223013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Identifying the right financier or funds is crucial to increase the chances of success of the proposal and the various sources of funding have their own priorities and requirements. In general, the more concessional financing is needed, the greater the degree of difficulty and documentation of other impacts than just the financial viability of the project. In some cases there are federal and local government programs that can finance mitigation actions and these programs have their requirements, in greater case the viability of the project. Financiers in the private sector will take into account the viability and above all, the total return on investment (size of the investment and internal rate of return), and the risk of the investment. 
</a:t>
            </a:r>
          </a:p>
          <a:p>
            <a:r>
              <a:rPr lang="en-US"/>
              <a:t>Bilateral and multilateral climate sources are often intended to support national/sectoral </a:t>
            </a:r>
            <a:r>
              <a:rPr lang="en-US" err="1"/>
              <a:t>programmes</a:t>
            </a:r>
            <a:r>
              <a:rPr lang="en-US"/>
              <a:t>, so companies should propose sectoral </a:t>
            </a:r>
            <a:r>
              <a:rPr lang="en-US" err="1"/>
              <a:t>programmes</a:t>
            </a:r>
            <a:r>
              <a:rPr lang="en-US"/>
              <a:t> in collaboration with government entities.
</a:t>
            </a:r>
            <a:endParaRPr lang="en-GB">
              <a:ea typeface="Calibri"/>
              <a:cs typeface="Calibri"/>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2</a:t>
            </a:fld>
            <a:endParaRPr lang="da-DK"/>
          </a:p>
        </p:txBody>
      </p:sp>
    </p:spTree>
    <p:extLst>
      <p:ext uri="{BB962C8B-B14F-4D97-AF65-F5344CB8AC3E}">
        <p14:creationId xmlns:p14="http://schemas.microsoft.com/office/powerpoint/2010/main" val="260137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3</a:t>
            </a:fld>
            <a:endParaRPr lang="da-DK"/>
          </a:p>
        </p:txBody>
      </p:sp>
    </p:spTree>
    <p:extLst>
      <p:ext uri="{BB962C8B-B14F-4D97-AF65-F5344CB8AC3E}">
        <p14:creationId xmlns:p14="http://schemas.microsoft.com/office/powerpoint/2010/main" val="89629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4</a:t>
            </a:fld>
            <a:endParaRPr lang="da-DK"/>
          </a:p>
        </p:txBody>
      </p:sp>
    </p:spTree>
    <p:extLst>
      <p:ext uri="{BB962C8B-B14F-4D97-AF65-F5344CB8AC3E}">
        <p14:creationId xmlns:p14="http://schemas.microsoft.com/office/powerpoint/2010/main" val="148525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The concept of baselines is central to climate change policy and is used to describe the current situation, and as a basis for constructing a normal development from which a deviation is desired. Defining a baseline is important because to say something about the expected impacts, we must first clearly define the initial situation. 
In general, the following two basic indicators can be applied in quantitative terms:
Basic mitigation indicator: Total </a:t>
            </a:r>
            <a:r>
              <a:rPr lang="en-US" err="1"/>
              <a:t>tonnes</a:t>
            </a:r>
            <a:r>
              <a:rPr lang="en-US"/>
              <a:t> of CO2 eq to be avoided or reduced per year
Core adaptation indicator: Total expected number of direct and indirect beneficiaries and number of beneficiaries in relation to the total population (e.g. total lives to be saved from shocks due to climate-related disasters)
At the baseline we simply need to describe the current state. To quantify current emissions, we must first identify basic indicators that can be used to translate into emissions, using emission factors. These can be the current energy mix in the electricity sector and grid emission factor, current unsustainable practices leading to deforestation and loss of carbon stocks, etc. These basic mitigation indicators can usually be found in the national GHG inventory, although, for specific actions at sub-sectoral or sub-national level such as 2-wheelers in transport, public buildings or other more specific interventions, additional calculations might be necessary to isolate the expected beneficiaries and current emissions related to their practices. 
For adaptation, methodologies for establishing a baseline are not as streamlined as for mitigation, tend to be more descriptive and could take a more qualitative approach. However, it is important to try to quantify if possible, for example by describing the number of people/businesses at risk of reduced income or displacement due to expected climate impacts. 
If possible, you should also try to quantify the baseline in monetary terms, such as current energy costs compared to international/regional averages, and loss of agricultural production due to failed harvests. 
There may also be other relevant indicators, depending on the type of activities envisaged in the project. If the project has a large component related to sustainable development benefits, other indicators could be air quality in urban areas, health benefits of improved water quality, ecosystem health, etc., but also indicators related to the number of people trained in projects with a large capacity-building component. 
National documents, such as national communications</a:t>
            </a:r>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5</a:t>
            </a:fld>
            <a:endParaRPr lang="da-DK"/>
          </a:p>
        </p:txBody>
      </p:sp>
    </p:spTree>
    <p:extLst>
      <p:ext uri="{BB962C8B-B14F-4D97-AF65-F5344CB8AC3E}">
        <p14:creationId xmlns:p14="http://schemas.microsoft.com/office/powerpoint/2010/main" val="85314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When describing the baseline and current situation, we must make assumptions about what the future will look like if climate action is not taken, setting BAU scenarios. The definition of a BAU scenario also helps provide arguments for climate justification. In other words, why is this action needed to make a significant contribution to mitigating, adapting to or improving resilience to climate change? There are multiple ways to build scenarios, from very simple to very complex approaches. The starting point is always the baseline, and could then be projected into the future based on identifying growth drivers, analyzing historical trends, or with more complex modeling tools that take into account multiple drivers, such as expected population and GDP growth, which could take into account improvements in technologies, and more. 
Central national documents such as national communications, GHG inventories, NAPs and sectoral reports can contain information on emissions projects, expected growth in sectors and sectoral trends, which can be used as inputs to construct a BAU scenario. For the energy sector, sectoral studies or utility reports are usually consulted. These often provide expected growth factors for energy/electricity use. Typically, this can also be found for the forest sector in deforestation rates, but might be harder to find for </a:t>
            </a:r>
            <a:r>
              <a:rPr lang="en-US" err="1"/>
              <a:t>subsectoral</a:t>
            </a:r>
            <a:r>
              <a:rPr lang="en-US"/>
              <a:t> activities. Overall, solid science and data are needed to provide credible BAU scenarios, and while scenarios are always based on assumptions, and will always be an experiment, they are important to illustrate the climate logic of projects and highlight why the project is of great relevance to climate change, and not just a regular development project. 
Information on expected economic, social and environmental impacts provides a more nuanced picture and highlights other important development/sustainable development impacts, which are also outcomes sought by climate finance providers. 
</a:t>
            </a:r>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6</a:t>
            </a:fld>
            <a:endParaRPr lang="da-DK"/>
          </a:p>
        </p:txBody>
      </p:sp>
    </p:spTree>
    <p:extLst>
      <p:ext uri="{BB962C8B-B14F-4D97-AF65-F5344CB8AC3E}">
        <p14:creationId xmlns:p14="http://schemas.microsoft.com/office/powerpoint/2010/main" val="143370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7</a:t>
            </a:fld>
            <a:endParaRPr lang="da-DK"/>
          </a:p>
        </p:txBody>
      </p:sp>
    </p:spTree>
    <p:extLst>
      <p:ext uri="{BB962C8B-B14F-4D97-AF65-F5344CB8AC3E}">
        <p14:creationId xmlns:p14="http://schemas.microsoft.com/office/powerpoint/2010/main" val="1834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8</a:t>
            </a:fld>
            <a:endParaRPr lang="da-DK"/>
          </a:p>
        </p:txBody>
      </p:sp>
    </p:spTree>
    <p:extLst>
      <p:ext uri="{BB962C8B-B14F-4D97-AF65-F5344CB8AC3E}">
        <p14:creationId xmlns:p14="http://schemas.microsoft.com/office/powerpoint/2010/main" val="233379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9</a:t>
            </a:fld>
            <a:endParaRPr lang="da-DK"/>
          </a:p>
        </p:txBody>
      </p:sp>
    </p:spTree>
    <p:extLst>
      <p:ext uri="{BB962C8B-B14F-4D97-AF65-F5344CB8AC3E}">
        <p14:creationId xmlns:p14="http://schemas.microsoft.com/office/powerpoint/2010/main" val="129784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FE38-4486-2BCC-741F-217C01F3AFD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84A616-08F9-3DD5-1BCD-659058EC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980B4F8-101D-3D9E-2198-76BC2445714C}"/>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FF05B50-D625-8F88-B52B-DBE4058C5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1E624E-0EEC-489E-9339-F5D108BEDF66}"/>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980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BF978-0D3C-2F76-CD02-46151EFF7F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F46CFA-D706-5849-970E-ACF093DCC5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334A39-1963-6DB0-2F5F-77CB770325E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03839CCE-B069-51B1-3B08-E1F53F68F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A2957C-33EA-B504-B139-321A35EC30A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461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3E2D0D-662C-4574-C840-59575173B1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47820B-C2A0-D7B3-FD1F-F3194A2C123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89824A-E9CD-EAA3-C0EE-45D80D5A142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437246C-C38F-A8EE-447C-289A4FC44E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040FAF-53F3-837D-2E3B-7A0AFA594B3C}"/>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50089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 style</a:t>
            </a:r>
            <a:endParaRPr lang="da-DK"/>
          </a:p>
        </p:txBody>
      </p:sp>
      <p:sp>
        <p:nvSpPr>
          <p:cNvPr id="5" name="Pladsholder til indhold 4"/>
          <p:cNvSpPr>
            <a:spLocks noGrp="1"/>
          </p:cNvSpPr>
          <p:nvPr>
            <p:ph sz="quarter" idx="10" hasCustomPrompt="1"/>
          </p:nvPr>
        </p:nvSpPr>
        <p:spPr>
          <a:xfrm>
            <a:off x="838200" y="1604435"/>
            <a:ext cx="8041217" cy="4417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765458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136C9-BFCE-58DB-FB8A-60FD5A3D3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A0506E-46CC-709B-0C87-BAB28C08CE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EC4D42-6C9C-93FE-0EB5-549F1734DCC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3752E04A-DDEE-28DC-C02A-67D7B8C90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4088B9-C5F6-0F62-7C38-406AAB498B14}"/>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402661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38CF2-35C5-F99C-DC0B-D40B347A66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5ACE6C5-0AC8-BB13-3420-F42901A01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0D5F07-D9F6-1156-9450-DA18851D72CF}"/>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4992F395-54C5-CEF3-42FA-92AD8FADA3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99A53-E468-97AC-0144-BA2B35BBBC9B}"/>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64894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D766-24D1-6F56-451D-1580F075C4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278E5-0C76-96B4-1909-9C6FDF64DF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AFDF7A-005B-57D1-3DCA-54F01AB287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6A4100-E86A-C4CF-6AA7-156A7A17D7D5}"/>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F20B318A-4549-4791-5898-AD05443030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778FC-8FE9-39FD-1372-260DED42DE38}"/>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72383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0ED19-6666-42F8-4173-295FC48AFB2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DD696-BD3A-3B51-7223-1C9D743B5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555BC5-15C0-B8BD-C6A6-3AE1B2CCFF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3D0083E-E457-5405-6C02-76D70379E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B14092-1C6F-72E1-0971-1381F5C8DC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927EC0-249C-96C6-7639-D26A21FD703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8" name="Tijdelijke aanduiding voor voettekst 7">
            <a:extLst>
              <a:ext uri="{FF2B5EF4-FFF2-40B4-BE49-F238E27FC236}">
                <a16:creationId xmlns:a16="http://schemas.microsoft.com/office/drawing/2014/main" id="{13E5C70A-F614-A72E-105E-0E8593F76B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39B8CA-7B9F-34A9-5B28-CAFFDB642962}"/>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3291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58621-BF13-215C-7BF7-2BA6766F5D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ACE009-3539-E651-2D04-1F914C8ACED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4" name="Tijdelijke aanduiding voor voettekst 3">
            <a:extLst>
              <a:ext uri="{FF2B5EF4-FFF2-40B4-BE49-F238E27FC236}">
                <a16:creationId xmlns:a16="http://schemas.microsoft.com/office/drawing/2014/main" id="{1F4BC8A9-54E2-195E-6B8C-EEC62E7217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D83EF81-B146-35FE-07F9-0C631C68B6C9}"/>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99998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A8C738-8228-F4A7-96B8-5682838FB13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3" name="Tijdelijke aanduiding voor voettekst 2">
            <a:extLst>
              <a:ext uri="{FF2B5EF4-FFF2-40B4-BE49-F238E27FC236}">
                <a16:creationId xmlns:a16="http://schemas.microsoft.com/office/drawing/2014/main" id="{5B32C8C2-4F65-0DFE-2664-9EBF162CE2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FE6ADB-F0A3-F46F-69E0-3583E567969A}"/>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70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556C-C69F-E624-2EB0-B3A0DED9AA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58F0FC-B748-729F-ABF3-D21A7AB3A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EA776A-BBAF-E32A-B919-1BA19F89B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B5BE79-B9B3-EB54-0B4E-712771362727}"/>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CF230A84-EB07-C4C6-6452-AA1007E585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0E8D0E-42DE-824B-79F5-BC04FFBBAC11}"/>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54221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0F8F-E3B4-3E6D-1843-95A5CCF90E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EB8BB2-899D-6A9B-883E-2F58EDCD9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B4CAF2-2751-3E52-D9D3-D57724793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C35A9B-0F6A-99C4-A729-2F4E659ED28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2D80220A-2B08-46A1-39A3-22BC5A1C8E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A9153E-3814-92A0-CD01-EC70AE15C6C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0691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B97259-7DD4-4C8C-E694-70476D038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B9A361-A422-8502-5C2B-15B160C7D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756733-5961-2DA7-4A4F-1D819B35B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1C713EE0-FCCD-E033-3C73-3263BD231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DFCBB2-3AD5-A3CA-DB9F-8F6F34D38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13ED-4155-467E-BDEB-40DB9BAE1A03}" type="slidenum">
              <a:rPr lang="nl-NL" smtClean="0"/>
              <a:t>‹#›</a:t>
            </a:fld>
            <a:endParaRPr lang="nl-NL"/>
          </a:p>
        </p:txBody>
      </p:sp>
    </p:spTree>
    <p:extLst>
      <p:ext uri="{BB962C8B-B14F-4D97-AF65-F5344CB8AC3E}">
        <p14:creationId xmlns:p14="http://schemas.microsoft.com/office/powerpoint/2010/main" val="7206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canu@un.org" TargetMode="External"/><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ghgprotocol.org/policy-and-action-standard" TargetMode="External"/><Relationship Id="rId5" Type="http://schemas.openxmlformats.org/officeDocument/2006/relationships/hyperlink" Target="https://cdm.unfccc.int/methodologies/index.html" TargetMode="External"/><Relationship Id="rId4" Type="http://schemas.openxmlformats.org/officeDocument/2006/relationships/hyperlink" Target="https://climateactiontransparency.org/icat-toolbox/" TargetMode="Externa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BAE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E455DB-A472-0B49-77CB-6BB3F395B552}"/>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9">
            <a:extLst>
              <a:ext uri="{FF2B5EF4-FFF2-40B4-BE49-F238E27FC236}">
                <a16:creationId xmlns:a16="http://schemas.microsoft.com/office/drawing/2014/main" id="{A45D8F44-FC82-66EB-1B10-6358AF8AF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13" name="Rectangle 20">
            <a:extLst>
              <a:ext uri="{FF2B5EF4-FFF2-40B4-BE49-F238E27FC236}">
                <a16:creationId xmlns:a16="http://schemas.microsoft.com/office/drawing/2014/main" id="{507CAFF2-94D0-FD7D-138E-30CFC726B71F}"/>
              </a:ext>
            </a:extLst>
          </p:cNvPr>
          <p:cNvSpPr/>
          <p:nvPr/>
        </p:nvSpPr>
        <p:spPr>
          <a:xfrm>
            <a:off x="0" y="539750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0">
            <a:extLst>
              <a:ext uri="{FF2B5EF4-FFF2-40B4-BE49-F238E27FC236}">
                <a16:creationId xmlns:a16="http://schemas.microsoft.com/office/drawing/2014/main" id="{F875F461-B19A-D0AC-7546-84FE1FD837B6}"/>
              </a:ext>
            </a:extLst>
          </p:cNvPr>
          <p:cNvSpPr/>
          <p:nvPr/>
        </p:nvSpPr>
        <p:spPr>
          <a:xfrm>
            <a:off x="0" y="539808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929F0187-36DF-5EB7-67EF-7A3666A247C5}"/>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re 1">
            <a:extLst>
              <a:ext uri="{FF2B5EF4-FFF2-40B4-BE49-F238E27FC236}">
                <a16:creationId xmlns:a16="http://schemas.microsoft.com/office/drawing/2014/main" id="{90D38976-DEDC-A456-0778-CF74A988647E}"/>
              </a:ext>
            </a:extLst>
          </p:cNvPr>
          <p:cNvSpPr txBox="1">
            <a:spLocks/>
          </p:cNvSpPr>
          <p:nvPr/>
        </p:nvSpPr>
        <p:spPr>
          <a:xfrm>
            <a:off x="578498" y="1957388"/>
            <a:ext cx="11146518" cy="92932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br>
            <a: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t>The NDC Action Project</a:t>
            </a:r>
          </a:p>
        </p:txBody>
      </p:sp>
      <p:sp>
        <p:nvSpPr>
          <p:cNvPr id="17" name="Sous-titre 2">
            <a:extLst>
              <a:ext uri="{FF2B5EF4-FFF2-40B4-BE49-F238E27FC236}">
                <a16:creationId xmlns:a16="http://schemas.microsoft.com/office/drawing/2014/main" id="{A3CCF1E4-B106-AFF3-5BE3-BD17A85D266A}"/>
              </a:ext>
            </a:extLst>
          </p:cNvPr>
          <p:cNvSpPr txBox="1">
            <a:spLocks/>
          </p:cNvSpPr>
          <p:nvPr/>
        </p:nvSpPr>
        <p:spPr>
          <a:xfrm>
            <a:off x="578498" y="3313112"/>
            <a:ext cx="11106854" cy="86295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cap="all" spc="100">
                <a:solidFill>
                  <a:schemeClr val="bg1"/>
                </a:solidFill>
                <a:latin typeface="Myriad Pro Cond" panose="020B0506030403020204" pitchFamily="34" charset="0"/>
                <a:ea typeface="Roboto Condensed" panose="02000000000000000000" pitchFamily="2" charset="0"/>
              </a:rPr>
              <a:t>Climate Finance Training Kit</a:t>
            </a:r>
          </a:p>
        </p:txBody>
      </p:sp>
      <p:cxnSp>
        <p:nvCxnSpPr>
          <p:cNvPr id="18" name="Connecteur droit 5">
            <a:extLst>
              <a:ext uri="{FF2B5EF4-FFF2-40B4-BE49-F238E27FC236}">
                <a16:creationId xmlns:a16="http://schemas.microsoft.com/office/drawing/2014/main" id="{E834D736-44DB-A960-082D-5D1AB1DC0C01}"/>
              </a:ext>
            </a:extLst>
          </p:cNvPr>
          <p:cNvCxnSpPr/>
          <p:nvPr/>
        </p:nvCxnSpPr>
        <p:spPr>
          <a:xfrm>
            <a:off x="578498" y="3111500"/>
            <a:ext cx="110350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9">
            <a:extLst>
              <a:ext uri="{FF2B5EF4-FFF2-40B4-BE49-F238E27FC236}">
                <a16:creationId xmlns:a16="http://schemas.microsoft.com/office/drawing/2014/main" id="{C210C2BB-B521-CE38-930A-D7C6DA463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21" name="Sous-titre 2">
            <a:extLst>
              <a:ext uri="{FF2B5EF4-FFF2-40B4-BE49-F238E27FC236}">
                <a16:creationId xmlns:a16="http://schemas.microsoft.com/office/drawing/2014/main" id="{4D5EF059-607B-1452-9DCE-091B4F1C9470}"/>
              </a:ext>
            </a:extLst>
          </p:cNvPr>
          <p:cNvSpPr txBox="1">
            <a:spLocks/>
          </p:cNvSpPr>
          <p:nvPr/>
        </p:nvSpPr>
        <p:spPr>
          <a:xfrm>
            <a:off x="578498" y="4348685"/>
            <a:ext cx="3236117" cy="263765"/>
          </a:xfrm>
          <a:prstGeom prst="rect">
            <a:avLst/>
          </a:prstGeom>
        </p:spPr>
        <p:txBody>
          <a:bodyPr vert="horz" wrap="none" lIns="0" tIns="0" rIns="0" bIns="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spc="100">
                <a:latin typeface="Myriad Pro Cond"/>
                <a:ea typeface="Roboto Condensed"/>
              </a:rPr>
              <a:t>Describing climate impact scenarios</a:t>
            </a:r>
            <a:endParaRPr lang="en-GB" sz="1400" b="1" spc="100">
              <a:latin typeface="Myriad Pro Cond" panose="020B0506030403020204" pitchFamily="34" charset="0"/>
              <a:ea typeface="Roboto Condensed" panose="02000000000000000000" pitchFamily="2" charset="0"/>
            </a:endParaRPr>
          </a:p>
        </p:txBody>
      </p:sp>
      <p:grpSp>
        <p:nvGrpSpPr>
          <p:cNvPr id="23" name="Groupe 16">
            <a:extLst>
              <a:ext uri="{FF2B5EF4-FFF2-40B4-BE49-F238E27FC236}">
                <a16:creationId xmlns:a16="http://schemas.microsoft.com/office/drawing/2014/main" id="{B7E82E0A-4B40-B0D9-42A2-F9148C399888}"/>
              </a:ext>
            </a:extLst>
          </p:cNvPr>
          <p:cNvGrpSpPr/>
          <p:nvPr/>
        </p:nvGrpSpPr>
        <p:grpSpPr>
          <a:xfrm>
            <a:off x="578498" y="5640678"/>
            <a:ext cx="2171052" cy="974144"/>
            <a:chOff x="578498" y="4767886"/>
            <a:chExt cx="2762250" cy="1239413"/>
          </a:xfrm>
        </p:grpSpPr>
        <p:sp>
          <p:nvSpPr>
            <p:cNvPr id="24" name="Sous-titre 2">
              <a:extLst>
                <a:ext uri="{FF2B5EF4-FFF2-40B4-BE49-F238E27FC236}">
                  <a16:creationId xmlns:a16="http://schemas.microsoft.com/office/drawing/2014/main" id="{E7F4FE87-D7AE-6057-FE75-B05BF838EA5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25" name="Image 13">
              <a:extLst>
                <a:ext uri="{FF2B5EF4-FFF2-40B4-BE49-F238E27FC236}">
                  <a16:creationId xmlns:a16="http://schemas.microsoft.com/office/drawing/2014/main" id="{61F5A72D-3DC9-F0C3-54AC-7900A0C2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26" name="Sous-titre 2">
              <a:extLst>
                <a:ext uri="{FF2B5EF4-FFF2-40B4-BE49-F238E27FC236}">
                  <a16:creationId xmlns:a16="http://schemas.microsoft.com/office/drawing/2014/main" id="{E9E4A087-CE2A-80DE-35E5-64C741DB0EA6}"/>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27" name="Image 18">
            <a:extLst>
              <a:ext uri="{FF2B5EF4-FFF2-40B4-BE49-F238E27FC236}">
                <a16:creationId xmlns:a16="http://schemas.microsoft.com/office/drawing/2014/main" id="{2BE42BD2-32EC-7515-A142-74D0B4B21A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092" y="5786430"/>
            <a:ext cx="1969358" cy="630194"/>
          </a:xfrm>
          <a:prstGeom prst="rect">
            <a:avLst/>
          </a:prstGeom>
        </p:spPr>
      </p:pic>
      <p:pic>
        <p:nvPicPr>
          <p:cNvPr id="28" name="Picture 18">
            <a:extLst>
              <a:ext uri="{FF2B5EF4-FFF2-40B4-BE49-F238E27FC236}">
                <a16:creationId xmlns:a16="http://schemas.microsoft.com/office/drawing/2014/main" id="{46793AB1-DBC7-23B4-59F7-5DCF1605C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892" b="16521"/>
          <a:stretch/>
        </p:blipFill>
        <p:spPr>
          <a:xfrm>
            <a:off x="7773157" y="5640678"/>
            <a:ext cx="1443034" cy="975305"/>
          </a:xfrm>
          <a:prstGeom prst="rect">
            <a:avLst/>
          </a:prstGeom>
        </p:spPr>
      </p:pic>
      <p:pic>
        <p:nvPicPr>
          <p:cNvPr id="29" name="Picture 21">
            <a:extLst>
              <a:ext uri="{FF2B5EF4-FFF2-40B4-BE49-F238E27FC236}">
                <a16:creationId xmlns:a16="http://schemas.microsoft.com/office/drawing/2014/main" id="{5B48734A-EA0E-4880-5C4D-617F34DC288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8120" y="5644472"/>
            <a:ext cx="2067232" cy="975305"/>
          </a:xfrm>
          <a:prstGeom prst="rect">
            <a:avLst/>
          </a:prstGeom>
          <a:noFill/>
          <a:ln>
            <a:noFill/>
          </a:ln>
        </p:spPr>
      </p:pic>
    </p:spTree>
    <p:extLst>
      <p:ext uri="{BB962C8B-B14F-4D97-AF65-F5344CB8AC3E}">
        <p14:creationId xmlns:p14="http://schemas.microsoft.com/office/powerpoint/2010/main" val="162765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Baseline, BAU and impacts – Adaptation </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6293527" y="43009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BAU</a:t>
            </a:r>
          </a:p>
        </p:txBody>
      </p:sp>
      <p:sp>
        <p:nvSpPr>
          <p:cNvPr id="8" name="Rectangle 7">
            <a:extLst>
              <a:ext uri="{FF2B5EF4-FFF2-40B4-BE49-F238E27FC236}">
                <a16:creationId xmlns:a16="http://schemas.microsoft.com/office/drawing/2014/main" id="{5EC7E3F6-44BC-2E4A-1DB5-7F15ABE612D8}"/>
              </a:ext>
            </a:extLst>
          </p:cNvPr>
          <p:cNvSpPr/>
          <p:nvPr/>
        </p:nvSpPr>
        <p:spPr>
          <a:xfrm>
            <a:off x="5948021" y="102995"/>
            <a:ext cx="860364"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Impacts</a:t>
            </a: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Rationale</a:t>
            </a:r>
          </a:p>
        </p:txBody>
      </p:sp>
      <p:sp>
        <p:nvSpPr>
          <p:cNvPr id="18" name="Pladsholder til indhold 7">
            <a:extLst>
              <a:ext uri="{FF2B5EF4-FFF2-40B4-BE49-F238E27FC236}">
                <a16:creationId xmlns:a16="http://schemas.microsoft.com/office/drawing/2014/main" id="{6292CEC5-7D8E-2F48-7C34-F423E9BC6F79}"/>
              </a:ext>
            </a:extLst>
          </p:cNvPr>
          <p:cNvSpPr txBox="1">
            <a:spLocks/>
          </p:cNvSpPr>
          <p:nvPr/>
        </p:nvSpPr>
        <p:spPr>
          <a:xfrm>
            <a:off x="8793182" y="1620000"/>
            <a:ext cx="3280285" cy="467529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a:t>BAU without CC impacts</a:t>
            </a:r>
          </a:p>
          <a:p>
            <a:pPr marL="0" indent="0">
              <a:buNone/>
            </a:pPr>
            <a:r>
              <a:rPr lang="en-US" sz="2400"/>
              <a:t>BAU with CC impacts</a:t>
            </a:r>
            <a:endParaRPr lang="en-GB" sz="2400"/>
          </a:p>
        </p:txBody>
      </p:sp>
      <p:pic>
        <p:nvPicPr>
          <p:cNvPr id="5" name="Picture 4">
            <a:extLst>
              <a:ext uri="{FF2B5EF4-FFF2-40B4-BE49-F238E27FC236}">
                <a16:creationId xmlns:a16="http://schemas.microsoft.com/office/drawing/2014/main" id="{5F1A6234-1F84-8904-CE35-B67C1820E298}"/>
              </a:ext>
            </a:extLst>
          </p:cNvPr>
          <p:cNvPicPr>
            <a:picLocks noChangeAspect="1"/>
          </p:cNvPicPr>
          <p:nvPr/>
        </p:nvPicPr>
        <p:blipFill>
          <a:blip r:embed="rId4"/>
          <a:stretch>
            <a:fillRect/>
          </a:stretch>
        </p:blipFill>
        <p:spPr>
          <a:xfrm>
            <a:off x="217318" y="1074974"/>
            <a:ext cx="8136268" cy="5380393"/>
          </a:xfrm>
          <a:prstGeom prst="rect">
            <a:avLst/>
          </a:prstGeom>
        </p:spPr>
      </p:pic>
    </p:spTree>
    <p:extLst>
      <p:ext uri="{BB962C8B-B14F-4D97-AF65-F5344CB8AC3E}">
        <p14:creationId xmlns:p14="http://schemas.microsoft.com/office/powerpoint/2010/main" val="6646775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Baseline, BAU and impacts – Adaptation </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6293527" y="43009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BAU</a:t>
            </a:r>
          </a:p>
        </p:txBody>
      </p:sp>
      <p:sp>
        <p:nvSpPr>
          <p:cNvPr id="8" name="Rectangle 7">
            <a:extLst>
              <a:ext uri="{FF2B5EF4-FFF2-40B4-BE49-F238E27FC236}">
                <a16:creationId xmlns:a16="http://schemas.microsoft.com/office/drawing/2014/main" id="{5EC7E3F6-44BC-2E4A-1DB5-7F15ABE612D8}"/>
              </a:ext>
            </a:extLst>
          </p:cNvPr>
          <p:cNvSpPr/>
          <p:nvPr/>
        </p:nvSpPr>
        <p:spPr>
          <a:xfrm>
            <a:off x="5948021" y="102995"/>
            <a:ext cx="860364"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Impacts</a:t>
            </a: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Rationale</a:t>
            </a:r>
          </a:p>
        </p:txBody>
      </p:sp>
      <p:graphicFrame>
        <p:nvGraphicFramePr>
          <p:cNvPr id="7" name="Table 5">
            <a:extLst>
              <a:ext uri="{FF2B5EF4-FFF2-40B4-BE49-F238E27FC236}">
                <a16:creationId xmlns:a16="http://schemas.microsoft.com/office/drawing/2014/main" id="{9D717DF9-1EBD-32D2-8FBD-A9AEDAEF291D}"/>
              </a:ext>
            </a:extLst>
          </p:cNvPr>
          <p:cNvGraphicFramePr>
            <a:graphicFrameLocks noGrp="1"/>
          </p:cNvGraphicFramePr>
          <p:nvPr>
            <p:extLst>
              <p:ext uri="{D42A27DB-BD31-4B8C-83A1-F6EECF244321}">
                <p14:modId xmlns:p14="http://schemas.microsoft.com/office/powerpoint/2010/main" val="324693016"/>
              </p:ext>
            </p:extLst>
          </p:nvPr>
        </p:nvGraphicFramePr>
        <p:xfrm>
          <a:off x="1064767" y="1517074"/>
          <a:ext cx="9823984" cy="4372282"/>
        </p:xfrm>
        <a:graphic>
          <a:graphicData uri="http://schemas.openxmlformats.org/drawingml/2006/table">
            <a:tbl>
              <a:tblPr firstRow="1" bandRow="1">
                <a:tableStyleId>{5C22544A-7EE6-4342-B048-85BDC9FD1C3A}</a:tableStyleId>
              </a:tblPr>
              <a:tblGrid>
                <a:gridCol w="1991074">
                  <a:extLst>
                    <a:ext uri="{9D8B030D-6E8A-4147-A177-3AD203B41FA5}">
                      <a16:colId xmlns:a16="http://schemas.microsoft.com/office/drawing/2014/main" val="2067965863"/>
                    </a:ext>
                  </a:extLst>
                </a:gridCol>
                <a:gridCol w="4558249">
                  <a:extLst>
                    <a:ext uri="{9D8B030D-6E8A-4147-A177-3AD203B41FA5}">
                      <a16:colId xmlns:a16="http://schemas.microsoft.com/office/drawing/2014/main" val="4145033975"/>
                    </a:ext>
                  </a:extLst>
                </a:gridCol>
                <a:gridCol w="3274661">
                  <a:extLst>
                    <a:ext uri="{9D8B030D-6E8A-4147-A177-3AD203B41FA5}">
                      <a16:colId xmlns:a16="http://schemas.microsoft.com/office/drawing/2014/main" val="1847542030"/>
                    </a:ext>
                  </a:extLst>
                </a:gridCol>
              </a:tblGrid>
              <a:tr h="442686">
                <a:tc>
                  <a:txBody>
                    <a:bodyPr/>
                    <a:lstStyle/>
                    <a:p>
                      <a:r>
                        <a:rPr lang="en-GB" sz="1900"/>
                        <a:t>Indicator type</a:t>
                      </a:r>
                    </a:p>
                  </a:txBody>
                  <a:tcPr marL="109155" marR="109155" marT="54578" marB="54578"/>
                </a:tc>
                <a:tc>
                  <a:txBody>
                    <a:bodyPr/>
                    <a:lstStyle/>
                    <a:p>
                      <a:r>
                        <a:rPr lang="en-GB" sz="1900"/>
                        <a:t>Example </a:t>
                      </a:r>
                    </a:p>
                  </a:txBody>
                  <a:tcPr marL="109155" marR="109155" marT="54578" marB="54578"/>
                </a:tc>
                <a:tc>
                  <a:txBody>
                    <a:bodyPr/>
                    <a:lstStyle/>
                    <a:p>
                      <a:r>
                        <a:rPr lang="en-GB" sz="1900"/>
                        <a:t>Use</a:t>
                      </a:r>
                    </a:p>
                  </a:txBody>
                  <a:tcPr marL="109155" marR="109155" marT="54578" marB="54578"/>
                </a:tc>
                <a:extLst>
                  <a:ext uri="{0D108BD9-81ED-4DB2-BD59-A6C34878D82A}">
                    <a16:rowId xmlns:a16="http://schemas.microsoft.com/office/drawing/2014/main" val="3408154902"/>
                  </a:ext>
                </a:extLst>
              </a:tr>
              <a:tr h="982399">
                <a:tc>
                  <a:txBody>
                    <a:bodyPr/>
                    <a:lstStyle/>
                    <a:p>
                      <a:r>
                        <a:rPr lang="en-US" sz="1900"/>
                        <a:t>Climatic parameters
</a:t>
                      </a:r>
                      <a:endParaRPr lang="en-GB" sz="1900"/>
                    </a:p>
                  </a:txBody>
                  <a:tcPr marL="109155" marR="109155" marT="54578" marB="54578"/>
                </a:tc>
                <a:tc>
                  <a:txBody>
                    <a:bodyPr/>
                    <a:lstStyle/>
                    <a:p>
                      <a:r>
                        <a:rPr lang="en-GB" sz="1900" b="0" i="0" u="none" strike="noStrike" baseline="0">
                          <a:latin typeface="BundesSerif Office"/>
                        </a:rPr>
                        <a:t>Temperature, precipitation, extreme events
</a:t>
                      </a:r>
                      <a:endParaRPr lang="en-GB" sz="1900"/>
                    </a:p>
                  </a:txBody>
                  <a:tcPr marL="109155" marR="109155" marT="54578" marB="54578"/>
                </a:tc>
                <a:tc>
                  <a:txBody>
                    <a:bodyPr/>
                    <a:lstStyle/>
                    <a:p>
                      <a:r>
                        <a:rPr lang="en-US" sz="1900"/>
                        <a:t>Describe the baseline and trends to describe BAU and BAU + CC</a:t>
                      </a:r>
                      <a:endParaRPr lang="en-GB" sz="1900"/>
                    </a:p>
                  </a:txBody>
                  <a:tcPr marL="109155" marR="109155" marT="54578" marB="54578"/>
                </a:tc>
                <a:extLst>
                  <a:ext uri="{0D108BD9-81ED-4DB2-BD59-A6C34878D82A}">
                    <a16:rowId xmlns:a16="http://schemas.microsoft.com/office/drawing/2014/main" val="1821119027"/>
                  </a:ext>
                </a:extLst>
              </a:tr>
              <a:tr h="982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Climate impacts
</a:t>
                      </a:r>
                      <a:endParaRPr lang="en-GB" sz="1900"/>
                    </a:p>
                  </a:txBody>
                  <a:tcPr marL="109155" marR="109155" marT="54578" marB="54578"/>
                </a:tc>
                <a:tc>
                  <a:txBody>
                    <a:bodyPr/>
                    <a:lstStyle/>
                    <a:p>
                      <a:r>
                        <a:rPr lang="en-US" sz="1900"/>
                        <a:t>Number of people affected by the expected impacts of climate change
Expected economic losses </a:t>
                      </a:r>
                      <a:endParaRPr lang="en-GB" sz="1900"/>
                    </a:p>
                  </a:txBody>
                  <a:tcPr marL="109155" marR="109155" marT="54578" marB="54578"/>
                </a:tc>
                <a:tc>
                  <a:txBody>
                    <a:bodyPr/>
                    <a:lstStyle/>
                    <a:p>
                      <a:r>
                        <a:rPr lang="en-US" sz="1900"/>
                        <a:t>It is used to identify the scope of adaptation action and a specific BAU+CC</a:t>
                      </a:r>
                      <a:endParaRPr lang="en-GB" sz="1900"/>
                    </a:p>
                  </a:txBody>
                  <a:tcPr marL="109155" marR="109155" marT="54578" marB="54578"/>
                </a:tc>
                <a:extLst>
                  <a:ext uri="{0D108BD9-81ED-4DB2-BD59-A6C34878D82A}">
                    <a16:rowId xmlns:a16="http://schemas.microsoft.com/office/drawing/2014/main" val="3194700213"/>
                  </a:ext>
                </a:extLst>
              </a:tr>
              <a:tr h="982399">
                <a:tc>
                  <a:txBody>
                    <a:bodyPr/>
                    <a:lstStyle/>
                    <a:p>
                      <a:r>
                        <a:rPr lang="en-US" sz="1900"/>
                        <a:t>Adaptation action (activities)
</a:t>
                      </a:r>
                      <a:endParaRPr lang="en-GB" sz="1900"/>
                    </a:p>
                  </a:txBody>
                  <a:tcPr marL="109155" marR="109155" marT="54578" marB="5457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i="0" u="none" strike="noStrike" baseline="0">
                          <a:latin typeface="BundesSerif Office"/>
                        </a:rPr>
                        <a:t>Number of farmers implementing improved water management/soil improvement activities</a:t>
                      </a:r>
                      <a:endParaRPr lang="en-US" sz="1900"/>
                    </a:p>
                  </a:txBody>
                  <a:tcPr marL="109155" marR="109155" marT="54578" marB="54578"/>
                </a:tc>
                <a:tc>
                  <a:txBody>
                    <a:bodyPr/>
                    <a:lstStyle/>
                    <a:p>
                      <a:r>
                        <a:rPr lang="en-US" sz="1900">
                          <a:latin typeface="BundesSerif Office"/>
                        </a:rPr>
                        <a:t>Used to describe and track project implementation
</a:t>
                      </a:r>
                      <a:endParaRPr lang="en-GB" sz="1900"/>
                    </a:p>
                  </a:txBody>
                  <a:tcPr marL="109155" marR="109155" marT="54578" marB="54578"/>
                </a:tc>
                <a:extLst>
                  <a:ext uri="{0D108BD9-81ED-4DB2-BD59-A6C34878D82A}">
                    <a16:rowId xmlns:a16="http://schemas.microsoft.com/office/drawing/2014/main" val="2065014933"/>
                  </a:ext>
                </a:extLst>
              </a:tr>
              <a:tr h="982399">
                <a:tc>
                  <a:txBody>
                    <a:bodyPr/>
                    <a:lstStyle/>
                    <a:p>
                      <a:r>
                        <a:rPr lang="es-ES" sz="1900" err="1"/>
                        <a:t>Adaptation</a:t>
                      </a:r>
                      <a:r>
                        <a:rPr lang="es-ES" sz="1900"/>
                        <a:t> </a:t>
                      </a:r>
                      <a:r>
                        <a:rPr lang="es-ES" sz="1900" err="1"/>
                        <a:t>results</a:t>
                      </a:r>
                      <a:r>
                        <a:rPr lang="es-ES" sz="1900"/>
                        <a:t> (</a:t>
                      </a:r>
                      <a:r>
                        <a:rPr lang="es-ES" sz="1900" err="1"/>
                        <a:t>outcome</a:t>
                      </a:r>
                      <a:r>
                        <a:rPr lang="es-ES" sz="1900"/>
                        <a:t>)
</a:t>
                      </a:r>
                      <a:endParaRPr lang="en-GB" sz="1900"/>
                    </a:p>
                  </a:txBody>
                  <a:tcPr marL="109155" marR="109155" marT="54578" marB="5457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i="0" u="none" strike="noStrike" baseline="0">
                          <a:latin typeface="BundesSerif Office"/>
                        </a:rPr>
                        <a:t>% increase in crop yield per hectare during the dry season
</a:t>
                      </a:r>
                      <a:endParaRPr lang="en-GB" sz="1900"/>
                    </a:p>
                  </a:txBody>
                  <a:tcPr marL="109155" marR="109155" marT="54578" marB="54578"/>
                </a:tc>
                <a:tc>
                  <a:txBody>
                    <a:bodyPr/>
                    <a:lstStyle/>
                    <a:p>
                      <a:r>
                        <a:rPr lang="en-US" sz="1900" b="0" i="0" u="none" strike="noStrike" baseline="0">
                          <a:latin typeface="BundesSerif Office"/>
                        </a:rPr>
                        <a:t>It is used to predict, monitor and evaluate the outcomes of adaptation strategies </a:t>
                      </a:r>
                      <a:endParaRPr lang="en-GB" sz="1900"/>
                    </a:p>
                  </a:txBody>
                  <a:tcPr marL="109155" marR="109155" marT="54578" marB="54578"/>
                </a:tc>
                <a:extLst>
                  <a:ext uri="{0D108BD9-81ED-4DB2-BD59-A6C34878D82A}">
                    <a16:rowId xmlns:a16="http://schemas.microsoft.com/office/drawing/2014/main" val="778160319"/>
                  </a:ext>
                </a:extLst>
              </a:tr>
            </a:tbl>
          </a:graphicData>
        </a:graphic>
      </p:graphicFrame>
    </p:spTree>
    <p:extLst>
      <p:ext uri="{BB962C8B-B14F-4D97-AF65-F5344CB8AC3E}">
        <p14:creationId xmlns:p14="http://schemas.microsoft.com/office/powerpoint/2010/main" val="31157900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1C924-5208-70FF-AEFD-6689DE134105}"/>
              </a:ext>
            </a:extLst>
          </p:cNvPr>
          <p:cNvSpPr/>
          <p:nvPr/>
        </p:nvSpPr>
        <p:spPr>
          <a:xfrm>
            <a:off x="0" y="-12197"/>
            <a:ext cx="12192000" cy="6870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6" name="Titel 6"/>
          <p:cNvSpPr txBox="1">
            <a:spLocks/>
          </p:cNvSpPr>
          <p:nvPr/>
        </p:nvSpPr>
        <p:spPr>
          <a:xfrm>
            <a:off x="628227" y="499376"/>
            <a:ext cx="9896677" cy="74970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cs typeface="Arial" panose="020B0604020202020204" pitchFamily="34" charset="0"/>
              </a:rPr>
              <a:t>Thank you for contributing to a brighter future </a:t>
            </a:r>
          </a:p>
        </p:txBody>
      </p:sp>
      <p:sp>
        <p:nvSpPr>
          <p:cNvPr id="10" name="Round Diagonal Corner Rectangle 9"/>
          <p:cNvSpPr/>
          <p:nvPr/>
        </p:nvSpPr>
        <p:spPr>
          <a:xfrm flipH="1">
            <a:off x="2716114" y="5438059"/>
            <a:ext cx="4019340" cy="1407291"/>
          </a:xfrm>
          <a:prstGeom prst="round2DiagRect">
            <a:avLst/>
          </a:prstGeom>
          <a:solidFill>
            <a:srgbClr val="2792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da-DK" sz="2000" b="1"/>
              <a:t>Federico Antonio Canu</a:t>
            </a:r>
            <a:endParaRPr lang="da-DK" sz="2000" b="1">
              <a:ea typeface="Calibri"/>
              <a:cs typeface="Calibri"/>
            </a:endParaRPr>
          </a:p>
          <a:p>
            <a:r>
              <a:rPr lang="da-DK" sz="2000" b="1">
                <a:ea typeface="Calibri"/>
                <a:cs typeface="Calibri"/>
              </a:rPr>
              <a:t>Advisor - Finance</a:t>
            </a:r>
          </a:p>
          <a:p>
            <a:r>
              <a:rPr lang="da-DK" sz="2000" b="1"/>
              <a:t>UNEP Copenhagen Climate Centre</a:t>
            </a:r>
          </a:p>
          <a:p>
            <a:r>
              <a:rPr lang="da-DK" sz="2000" b="1">
                <a:solidFill>
                  <a:schemeClr val="accent3">
                    <a:lumMod val="75000"/>
                  </a:schemeClr>
                </a:solidFill>
                <a:hlinkClick r:id="rId3"/>
              </a:rPr>
              <a:t>canu@un.org</a:t>
            </a:r>
            <a:r>
              <a:rPr lang="da-DK" sz="2000" b="1">
                <a:solidFill>
                  <a:schemeClr val="accent3">
                    <a:lumMod val="75000"/>
                  </a:schemeClr>
                </a:solidFill>
              </a:rPr>
              <a:t> </a:t>
            </a:r>
            <a:endParaRPr lang="da-DK" sz="2000">
              <a:solidFill>
                <a:schemeClr val="accent3">
                  <a:lumMod val="75000"/>
                </a:schemeClr>
              </a:solidFill>
            </a:endParaRPr>
          </a:p>
        </p:txBody>
      </p:sp>
      <p:pic>
        <p:nvPicPr>
          <p:cNvPr id="17" name="Billede 16">
            <a:extLst>
              <a:ext uri="{FF2B5EF4-FFF2-40B4-BE49-F238E27FC236}">
                <a16:creationId xmlns:a16="http://schemas.microsoft.com/office/drawing/2014/main" id="{4D7ED36B-A58F-C94E-2C72-AA6D0F15DD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3533" y="5947418"/>
            <a:ext cx="2049048" cy="660815"/>
          </a:xfrm>
          <a:prstGeom prst="rect">
            <a:avLst/>
          </a:prstGeom>
        </p:spPr>
      </p:pic>
      <p:pic>
        <p:nvPicPr>
          <p:cNvPr id="3" name="Image 9">
            <a:extLst>
              <a:ext uri="{FF2B5EF4-FFF2-40B4-BE49-F238E27FC236}">
                <a16:creationId xmlns:a16="http://schemas.microsoft.com/office/drawing/2014/main" id="{6D4E1E25-6381-BA95-6274-60D4A872C5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grpSp>
        <p:nvGrpSpPr>
          <p:cNvPr id="4" name="Groupe 16">
            <a:extLst>
              <a:ext uri="{FF2B5EF4-FFF2-40B4-BE49-F238E27FC236}">
                <a16:creationId xmlns:a16="http://schemas.microsoft.com/office/drawing/2014/main" id="{E76AE0C7-89D3-2E69-256B-3754AF7A2E3F}"/>
              </a:ext>
            </a:extLst>
          </p:cNvPr>
          <p:cNvGrpSpPr/>
          <p:nvPr/>
        </p:nvGrpSpPr>
        <p:grpSpPr>
          <a:xfrm>
            <a:off x="7409070" y="5797755"/>
            <a:ext cx="2171052" cy="974144"/>
            <a:chOff x="578498" y="4767886"/>
            <a:chExt cx="2762250" cy="1239413"/>
          </a:xfrm>
        </p:grpSpPr>
        <p:sp>
          <p:nvSpPr>
            <p:cNvPr id="5" name="Sous-titre 2">
              <a:extLst>
                <a:ext uri="{FF2B5EF4-FFF2-40B4-BE49-F238E27FC236}">
                  <a16:creationId xmlns:a16="http://schemas.microsoft.com/office/drawing/2014/main" id="{F8B453B1-7860-5F81-F90E-676BA40C604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7" name="Image 13">
              <a:extLst>
                <a:ext uri="{FF2B5EF4-FFF2-40B4-BE49-F238E27FC236}">
                  <a16:creationId xmlns:a16="http://schemas.microsoft.com/office/drawing/2014/main" id="{54AE9FDB-06B7-3279-07FA-A7DD31400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8" name="Sous-titre 2">
              <a:extLst>
                <a:ext uri="{FF2B5EF4-FFF2-40B4-BE49-F238E27FC236}">
                  <a16:creationId xmlns:a16="http://schemas.microsoft.com/office/drawing/2014/main" id="{F4025A9B-144A-5275-D490-0101944DCE77}"/>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12" name="Image 18">
            <a:extLst>
              <a:ext uri="{FF2B5EF4-FFF2-40B4-BE49-F238E27FC236}">
                <a16:creationId xmlns:a16="http://schemas.microsoft.com/office/drawing/2014/main" id="{7853F5DB-D908-5461-8D28-D85128FA4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9838" y="6141705"/>
            <a:ext cx="1969358" cy="630194"/>
          </a:xfrm>
          <a:prstGeom prst="rect">
            <a:avLst/>
          </a:prstGeom>
        </p:spPr>
      </p:pic>
    </p:spTree>
    <p:extLst>
      <p:ext uri="{BB962C8B-B14F-4D97-AF65-F5344CB8AC3E}">
        <p14:creationId xmlns:p14="http://schemas.microsoft.com/office/powerpoint/2010/main" val="37492964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W</a:t>
            </a:r>
            <a:r>
              <a:rPr lang="en-GB" sz="3000" b="1" spc="100">
                <a:solidFill>
                  <a:srgbClr val="009FE3"/>
                </a:solidFill>
                <a:latin typeface="Myriad Pro Cond" panose="020B0506030403020204" pitchFamily="34" charset="0"/>
                <a:ea typeface="Roboto Condensed" panose="02000000000000000000" pitchFamily="2" charset="0"/>
                <a:cs typeface="+mn-cs"/>
              </a:rPr>
              <a:t>hat impacts matter?</a:t>
            </a: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2" name="Rectangle 15">
            <a:extLst>
              <a:ext uri="{FF2B5EF4-FFF2-40B4-BE49-F238E27FC236}">
                <a16:creationId xmlns:a16="http://schemas.microsoft.com/office/drawing/2014/main" id="{548ED17D-2AF3-9211-F221-12FA5676AD29}"/>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23" name="Rectangle 13">
            <a:extLst>
              <a:ext uri="{FF2B5EF4-FFF2-40B4-BE49-F238E27FC236}">
                <a16:creationId xmlns:a16="http://schemas.microsoft.com/office/drawing/2014/main" id="{0151D6F7-11DC-30AC-0E41-4C700BF7E395}"/>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BAU</a:t>
            </a:r>
            <a:endParaRPr lang="en-GB" sz="1400" cap="all" spc="100">
              <a:solidFill>
                <a:srgbClr val="82CFF5"/>
              </a:solidFill>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pic>
        <p:nvPicPr>
          <p:cNvPr id="5" name="Picture 4">
            <a:extLst>
              <a:ext uri="{FF2B5EF4-FFF2-40B4-BE49-F238E27FC236}">
                <a16:creationId xmlns:a16="http://schemas.microsoft.com/office/drawing/2014/main" id="{FAC30434-C6E2-BDC8-030C-C164BEC292AD}"/>
              </a:ext>
            </a:extLst>
          </p:cNvPr>
          <p:cNvPicPr>
            <a:picLocks noChangeAspect="1"/>
          </p:cNvPicPr>
          <p:nvPr/>
        </p:nvPicPr>
        <p:blipFill>
          <a:blip r:embed="rId4"/>
          <a:stretch>
            <a:fillRect/>
          </a:stretch>
        </p:blipFill>
        <p:spPr>
          <a:xfrm>
            <a:off x="662531" y="1384131"/>
            <a:ext cx="9191625" cy="4981575"/>
          </a:xfrm>
          <a:prstGeom prst="rect">
            <a:avLst/>
          </a:prstGeom>
        </p:spPr>
      </p:pic>
      <p:sp>
        <p:nvSpPr>
          <p:cNvPr id="6" name="Rectangle 15">
            <a:extLst>
              <a:ext uri="{FF2B5EF4-FFF2-40B4-BE49-F238E27FC236}">
                <a16:creationId xmlns:a16="http://schemas.microsoft.com/office/drawing/2014/main" id="{448AD004-8F21-AE18-21F6-2AFA5235BCB7}"/>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Rationale</a:t>
            </a:r>
            <a:endParaRPr lang="en-GB" cap="all" spc="100">
              <a:solidFill>
                <a:schemeClr val="bg1"/>
              </a:solidFill>
              <a:latin typeface="Myriad Pro Cond" panose="020B0506030403020204" pitchFamily="34" charset="0"/>
            </a:endParaRPr>
          </a:p>
        </p:txBody>
      </p:sp>
      <p:sp>
        <p:nvSpPr>
          <p:cNvPr id="7" name="Rectangle 6">
            <a:extLst>
              <a:ext uri="{FF2B5EF4-FFF2-40B4-BE49-F238E27FC236}">
                <a16:creationId xmlns:a16="http://schemas.microsoft.com/office/drawing/2014/main" id="{5855A83F-5092-7914-9464-3C5A01440A4C}"/>
              </a:ext>
            </a:extLst>
          </p:cNvPr>
          <p:cNvSpPr/>
          <p:nvPr/>
        </p:nvSpPr>
        <p:spPr>
          <a:xfrm>
            <a:off x="5879192" y="100373"/>
            <a:ext cx="86036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Impacts</a:t>
            </a:r>
          </a:p>
        </p:txBody>
      </p:sp>
    </p:spTree>
    <p:extLst>
      <p:ext uri="{BB962C8B-B14F-4D97-AF65-F5344CB8AC3E}">
        <p14:creationId xmlns:p14="http://schemas.microsoft.com/office/powerpoint/2010/main" val="32412500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moke from factory">
            <a:extLst>
              <a:ext uri="{FF2B5EF4-FFF2-40B4-BE49-F238E27FC236}">
                <a16:creationId xmlns:a16="http://schemas.microsoft.com/office/drawing/2014/main" id="{F6C516CB-BB78-AB1D-0C48-243A73927E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56"/>
          <a:stretch/>
        </p:blipFill>
        <p:spPr>
          <a:xfrm>
            <a:off x="9364133" y="4903013"/>
            <a:ext cx="2817568" cy="1557819"/>
          </a:xfrm>
          <a:prstGeom prst="rect">
            <a:avLst/>
          </a:prstGeom>
        </p:spPr>
      </p:pic>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Climate rationale</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BAU</a:t>
            </a:r>
            <a:endParaRPr lang="en-GB" sz="1400" cap="all" spc="100">
              <a:solidFill>
                <a:srgbClr val="82CFF5"/>
              </a:solidFill>
              <a:latin typeface="Myriad Pro Cond" panose="020B0506030403020204" pitchFamily="34" charset="0"/>
            </a:endParaRP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Rationale</a:t>
            </a:r>
            <a:endParaRPr lang="en-GB" cap="all" spc="100">
              <a:solidFill>
                <a:schemeClr val="bg1"/>
              </a:solidFill>
              <a:latin typeface="Myriad Pro Cond" panose="020B0506030403020204" pitchFamily="34" charset="0"/>
            </a:endParaRPr>
          </a:p>
        </p:txBody>
      </p:sp>
      <p:pic>
        <p:nvPicPr>
          <p:cNvPr id="17" name="Picture 16" descr="Red-eyed tree frog">
            <a:extLst>
              <a:ext uri="{FF2B5EF4-FFF2-40B4-BE49-F238E27FC236}">
                <a16:creationId xmlns:a16="http://schemas.microsoft.com/office/drawing/2014/main" id="{6E40D3AE-615D-4F8E-EB7D-DFB625BE8A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0533" y="4903593"/>
            <a:ext cx="2337299" cy="1557819"/>
          </a:xfrm>
          <a:prstGeom prst="rect">
            <a:avLst/>
          </a:prstGeom>
        </p:spPr>
      </p:pic>
      <p:sp>
        <p:nvSpPr>
          <p:cNvPr id="18" name="Pladsholder til indhold 7">
            <a:extLst>
              <a:ext uri="{FF2B5EF4-FFF2-40B4-BE49-F238E27FC236}">
                <a16:creationId xmlns:a16="http://schemas.microsoft.com/office/drawing/2014/main" id="{6292CEC5-7D8E-2F48-7C34-F423E9BC6F79}"/>
              </a:ext>
            </a:extLst>
          </p:cNvPr>
          <p:cNvSpPr txBox="1">
            <a:spLocks/>
          </p:cNvSpPr>
          <p:nvPr/>
        </p:nvSpPr>
        <p:spPr>
          <a:xfrm>
            <a:off x="472640" y="1424570"/>
            <a:ext cx="11092221" cy="487087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a:t>Environmental challenges are interrelated, for example, water, agriculture, biodiversity, pollution and climate change. Development vs. climate. 
</a:t>
            </a:r>
          </a:p>
          <a:p>
            <a:pPr marL="0" indent="0">
              <a:buNone/>
            </a:pPr>
            <a:r>
              <a:rPr lang="en-US" sz="2800"/>
              <a:t>Climate finance institutions finance climate action, addressing the challenges of climate change, not development. Poverty, inequality are co-benefits.
</a:t>
            </a:r>
          </a:p>
          <a:p>
            <a:pPr marL="0" indent="0">
              <a:buNone/>
            </a:pPr>
            <a:r>
              <a:rPr lang="en-US" sz="2800"/>
              <a:t>Climate finance institutions expect applications to have an explicit climate justification. 
</a:t>
            </a:r>
          </a:p>
        </p:txBody>
      </p:sp>
      <p:sp>
        <p:nvSpPr>
          <p:cNvPr id="26" name="Rectangle 25">
            <a:extLst>
              <a:ext uri="{FF2B5EF4-FFF2-40B4-BE49-F238E27FC236}">
                <a16:creationId xmlns:a16="http://schemas.microsoft.com/office/drawing/2014/main" id="{309AAE66-CCCA-14AF-426A-8B75D227CA98}"/>
              </a:ext>
            </a:extLst>
          </p:cNvPr>
          <p:cNvSpPr/>
          <p:nvPr/>
        </p:nvSpPr>
        <p:spPr>
          <a:xfrm>
            <a:off x="5879192" y="100373"/>
            <a:ext cx="86036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Impacts</a:t>
            </a:r>
          </a:p>
        </p:txBody>
      </p:sp>
    </p:spTree>
    <p:extLst>
      <p:ext uri="{BB962C8B-B14F-4D97-AF65-F5344CB8AC3E}">
        <p14:creationId xmlns:p14="http://schemas.microsoft.com/office/powerpoint/2010/main" val="17196044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How to present the climate rationale</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BAU</a:t>
            </a:r>
            <a:endParaRPr lang="en-GB" sz="1400" cap="all" spc="100">
              <a:solidFill>
                <a:srgbClr val="82CFF5"/>
              </a:solidFill>
              <a:latin typeface="Myriad Pro Cond" panose="020B0506030403020204" pitchFamily="34" charset="0"/>
            </a:endParaRP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Rationale</a:t>
            </a:r>
            <a:endParaRPr lang="en-GB" cap="all" spc="100">
              <a:solidFill>
                <a:schemeClr val="bg1"/>
              </a:solidFill>
              <a:latin typeface="Myriad Pro Cond" panose="020B0506030403020204" pitchFamily="34" charset="0"/>
            </a:endParaRPr>
          </a:p>
        </p:txBody>
      </p:sp>
      <p:sp>
        <p:nvSpPr>
          <p:cNvPr id="18" name="Pladsholder til indhold 7">
            <a:extLst>
              <a:ext uri="{FF2B5EF4-FFF2-40B4-BE49-F238E27FC236}">
                <a16:creationId xmlns:a16="http://schemas.microsoft.com/office/drawing/2014/main" id="{6292CEC5-7D8E-2F48-7C34-F423E9BC6F79}"/>
              </a:ext>
            </a:extLst>
          </p:cNvPr>
          <p:cNvSpPr txBox="1">
            <a:spLocks/>
          </p:cNvSpPr>
          <p:nvPr/>
        </p:nvSpPr>
        <p:spPr>
          <a:xfrm>
            <a:off x="472640" y="1332763"/>
            <a:ext cx="6687577" cy="4870873"/>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t>What is the problem the project seeks to address? 
What role does climate change play in the problem? 
</a:t>
            </a:r>
          </a:p>
          <a:p>
            <a:pPr marL="0" indent="0">
              <a:buNone/>
            </a:pPr>
            <a:r>
              <a:rPr lang="en-US" sz="2000" b="1"/>
              <a:t>Example: </a:t>
            </a:r>
            <a:r>
              <a:rPr lang="en-US" sz="2000"/>
              <a:t>water scarcity, competition for water, etc., partly caused by climate change (warmer temperatures, increased evaporation, reduced rainfall, etc.). 
</a:t>
            </a:r>
          </a:p>
          <a:p>
            <a:pPr marL="0" indent="0">
              <a:buNone/>
            </a:pPr>
            <a:r>
              <a:rPr lang="en-US" sz="2000"/>
              <a:t>How is it different in mitigation and adaptation projects?
</a:t>
            </a:r>
            <a:endParaRPr lang="en-US" sz="2000">
              <a:cs typeface="Calibri"/>
            </a:endParaRPr>
          </a:p>
          <a:p>
            <a:pPr marL="0" indent="0">
              <a:buNone/>
            </a:pPr>
            <a:r>
              <a:rPr lang="en-US" sz="2000" b="1"/>
              <a:t>Basic steps to establish climate justification: </a:t>
            </a:r>
            <a:endParaRPr lang="en-US"/>
          </a:p>
          <a:p>
            <a:r>
              <a:rPr lang="en-US" sz="2000"/>
              <a:t>Describe the problem induced by climate change (cause-effect climate)</a:t>
            </a:r>
          </a:p>
          <a:p>
            <a:r>
              <a:rPr lang="en-US" sz="2000"/>
              <a:t>Validate the role of climate change in the problem (data)</a:t>
            </a:r>
            <a:endParaRPr lang="en-US"/>
          </a:p>
          <a:p>
            <a:r>
              <a:rPr lang="en-US" sz="2000"/>
              <a:t>Identify solutions to address the climate-induced problem (= investment focus) </a:t>
            </a:r>
            <a:endParaRPr lang="en-US">
              <a:cs typeface="Calibri"/>
            </a:endParaRPr>
          </a:p>
          <a:p>
            <a:pPr marL="0" indent="0">
              <a:buNone/>
            </a:pPr>
            <a:r>
              <a:rPr lang="en-US" sz="2000" b="1"/>
              <a:t>May include specific assessments/analyses, e.g. vulnerability, GHG emissions scenarios </a:t>
            </a:r>
            <a:endParaRPr lang="en-US" sz="2000"/>
          </a:p>
        </p:txBody>
      </p:sp>
      <p:pic>
        <p:nvPicPr>
          <p:cNvPr id="13" name="Picture 12">
            <a:extLst>
              <a:ext uri="{FF2B5EF4-FFF2-40B4-BE49-F238E27FC236}">
                <a16:creationId xmlns:a16="http://schemas.microsoft.com/office/drawing/2014/main" id="{C697B843-EAC9-06D2-F215-3BF5E5F678D8}"/>
              </a:ext>
            </a:extLst>
          </p:cNvPr>
          <p:cNvPicPr>
            <a:picLocks noChangeAspect="1"/>
          </p:cNvPicPr>
          <p:nvPr/>
        </p:nvPicPr>
        <p:blipFill>
          <a:blip r:embed="rId4"/>
          <a:stretch>
            <a:fillRect/>
          </a:stretch>
        </p:blipFill>
        <p:spPr>
          <a:xfrm>
            <a:off x="7159440" y="1717185"/>
            <a:ext cx="5017849" cy="3360792"/>
          </a:xfrm>
          <a:prstGeom prst="rect">
            <a:avLst/>
          </a:prstGeom>
        </p:spPr>
      </p:pic>
      <p:sp>
        <p:nvSpPr>
          <p:cNvPr id="22" name="Rectangle 21">
            <a:extLst>
              <a:ext uri="{FF2B5EF4-FFF2-40B4-BE49-F238E27FC236}">
                <a16:creationId xmlns:a16="http://schemas.microsoft.com/office/drawing/2014/main" id="{34F1FB54-0655-9508-F5DC-7D7808B3EC0A}"/>
              </a:ext>
            </a:extLst>
          </p:cNvPr>
          <p:cNvSpPr/>
          <p:nvPr/>
        </p:nvSpPr>
        <p:spPr>
          <a:xfrm>
            <a:off x="5879192" y="100373"/>
            <a:ext cx="86036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Impacts</a:t>
            </a:r>
          </a:p>
        </p:txBody>
      </p:sp>
      <p:sp>
        <p:nvSpPr>
          <p:cNvPr id="5" name="TextBox 4">
            <a:extLst>
              <a:ext uri="{FF2B5EF4-FFF2-40B4-BE49-F238E27FC236}">
                <a16:creationId xmlns:a16="http://schemas.microsoft.com/office/drawing/2014/main" id="{B18A1DAA-9C67-5266-564D-7F4870347079}"/>
              </a:ext>
            </a:extLst>
          </p:cNvPr>
          <p:cNvSpPr txBox="1"/>
          <p:nvPr/>
        </p:nvSpPr>
        <p:spPr>
          <a:xfrm>
            <a:off x="10212371" y="5074763"/>
            <a:ext cx="19874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cs typeface="Calibri"/>
              </a:rPr>
              <a:t>Source: Green Climate Fund</a:t>
            </a:r>
            <a:endParaRPr lang="en-US" sz="1200" i="1"/>
          </a:p>
        </p:txBody>
      </p:sp>
    </p:spTree>
    <p:extLst>
      <p:ext uri="{BB962C8B-B14F-4D97-AF65-F5344CB8AC3E}">
        <p14:creationId xmlns:p14="http://schemas.microsoft.com/office/powerpoint/2010/main" val="39875551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Baseline and reference indicators</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2604937" y="43009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BAU</a:t>
            </a:r>
            <a:endParaRPr lang="en-GB" sz="1400" cap="all" spc="100">
              <a:solidFill>
                <a:srgbClr val="82CFF5"/>
              </a:solidFill>
              <a:latin typeface="Myriad Pro Cond" panose="020B0506030403020204" pitchFamily="34" charset="0"/>
            </a:endParaRP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Rationale</a:t>
            </a:r>
          </a:p>
        </p:txBody>
      </p:sp>
      <p:sp>
        <p:nvSpPr>
          <p:cNvPr id="18" name="Pladsholder til indhold 7">
            <a:extLst>
              <a:ext uri="{FF2B5EF4-FFF2-40B4-BE49-F238E27FC236}">
                <a16:creationId xmlns:a16="http://schemas.microsoft.com/office/drawing/2014/main" id="{6292CEC5-7D8E-2F48-7C34-F423E9BC6F79}"/>
              </a:ext>
            </a:extLst>
          </p:cNvPr>
          <p:cNvSpPr txBox="1">
            <a:spLocks/>
          </p:cNvSpPr>
          <p:nvPr/>
        </p:nvSpPr>
        <p:spPr>
          <a:xfrm>
            <a:off x="472640" y="1332763"/>
            <a:ext cx="9709746" cy="4870873"/>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a:t>To describe the expected impacts, we need to map the current situation.</a:t>
            </a:r>
          </a:p>
          <a:p>
            <a:r>
              <a:rPr lang="en-US" sz="2400"/>
              <a:t>Mitigation indicator: Total </a:t>
            </a:r>
            <a:r>
              <a:rPr lang="en-US" sz="2400" err="1"/>
              <a:t>tonnes</a:t>
            </a:r>
            <a:r>
              <a:rPr lang="en-US" sz="2400"/>
              <a:t> of CO2eq to be avoided or reduced per year
Adaptation indicator: Total expected number of direct and indirect beneficiaries and number of beneficiaries in relation to total population</a:t>
            </a:r>
          </a:p>
          <a:p>
            <a:pPr marL="0" indent="0">
              <a:buNone/>
            </a:pPr>
            <a:endParaRPr lang="en-US" sz="2400"/>
          </a:p>
          <a:p>
            <a:pPr marL="0" indent="0">
              <a:buNone/>
            </a:pPr>
            <a:r>
              <a:rPr lang="en-US" sz="2400"/>
              <a:t>Identify relevant mitigation indicators/adaptation aspects</a:t>
            </a:r>
          </a:p>
          <a:p>
            <a:r>
              <a:rPr lang="en-US" sz="2400"/>
              <a:t>Mitigation, describe current status and quantify emissions </a:t>
            </a:r>
          </a:p>
          <a:p>
            <a:r>
              <a:rPr lang="en-US" sz="2400"/>
              <a:t>Adaptation: it can be more qualitative, but it is still important to quantify it</a:t>
            </a:r>
          </a:p>
          <a:p>
            <a:pPr marL="0" indent="0">
              <a:buNone/>
            </a:pPr>
            <a:endParaRPr lang="en-US" sz="2400"/>
          </a:p>
          <a:p>
            <a:pPr marL="0" indent="0">
              <a:buNone/>
            </a:pPr>
            <a:r>
              <a:rPr lang="en-US" sz="2400"/>
              <a:t>Other indicators:</a:t>
            </a:r>
          </a:p>
          <a:p>
            <a:r>
              <a:rPr lang="en-US" sz="2400"/>
              <a:t>Financial / economic indicators</a:t>
            </a:r>
          </a:p>
          <a:p>
            <a:r>
              <a:rPr lang="en-US" sz="2400"/>
              <a:t>Sustainable development </a:t>
            </a:r>
          </a:p>
          <a:p>
            <a:r>
              <a:rPr lang="en-US" sz="2400"/>
              <a:t>Capacity-building</a:t>
            </a:r>
          </a:p>
          <a:p>
            <a:pPr marL="0" indent="0">
              <a:buNone/>
            </a:pPr>
            <a:endParaRPr lang="en-US" sz="2400"/>
          </a:p>
          <a:p>
            <a:pPr marL="0" indent="0">
              <a:buNone/>
            </a:pPr>
            <a:r>
              <a:rPr lang="en-US" sz="2400"/>
              <a:t>Search for NC, BUR, NDC, TNA, sector reports, etc.
</a:t>
            </a:r>
          </a:p>
        </p:txBody>
      </p:sp>
      <p:pic>
        <p:nvPicPr>
          <p:cNvPr id="31" name="Picture 30">
            <a:extLst>
              <a:ext uri="{FF2B5EF4-FFF2-40B4-BE49-F238E27FC236}">
                <a16:creationId xmlns:a16="http://schemas.microsoft.com/office/drawing/2014/main" id="{29534E72-4713-D1ED-2EA3-CD06015EDDEB}"/>
              </a:ext>
            </a:extLst>
          </p:cNvPr>
          <p:cNvPicPr>
            <a:picLocks noChangeAspect="1"/>
          </p:cNvPicPr>
          <p:nvPr/>
        </p:nvPicPr>
        <p:blipFill>
          <a:blip r:embed="rId4"/>
          <a:stretch>
            <a:fillRect/>
          </a:stretch>
        </p:blipFill>
        <p:spPr>
          <a:xfrm>
            <a:off x="6492131" y="3950473"/>
            <a:ext cx="5517429" cy="1338269"/>
          </a:xfrm>
          <a:prstGeom prst="rect">
            <a:avLst/>
          </a:prstGeom>
        </p:spPr>
      </p:pic>
      <p:sp>
        <p:nvSpPr>
          <p:cNvPr id="32" name="Rectangle 31">
            <a:extLst>
              <a:ext uri="{FF2B5EF4-FFF2-40B4-BE49-F238E27FC236}">
                <a16:creationId xmlns:a16="http://schemas.microsoft.com/office/drawing/2014/main" id="{6DF51554-6907-CB75-0F44-F5B4549032E7}"/>
              </a:ext>
            </a:extLst>
          </p:cNvPr>
          <p:cNvSpPr/>
          <p:nvPr/>
        </p:nvSpPr>
        <p:spPr>
          <a:xfrm>
            <a:off x="5879192" y="100373"/>
            <a:ext cx="86036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Impacts</a:t>
            </a:r>
          </a:p>
        </p:txBody>
      </p:sp>
    </p:spTree>
    <p:extLst>
      <p:ext uri="{BB962C8B-B14F-4D97-AF65-F5344CB8AC3E}">
        <p14:creationId xmlns:p14="http://schemas.microsoft.com/office/powerpoint/2010/main" val="14199839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413F4-136F-DD3F-9038-1148B8A5B2D9}"/>
              </a:ext>
            </a:extLst>
          </p:cNvPr>
          <p:cNvSpPr txBox="1"/>
          <p:nvPr/>
        </p:nvSpPr>
        <p:spPr>
          <a:xfrm>
            <a:off x="8641816" y="5855264"/>
            <a:ext cx="2660515" cy="215444"/>
          </a:xfrm>
          <a:prstGeom prst="rect">
            <a:avLst/>
          </a:prstGeom>
          <a:noFill/>
        </p:spPr>
        <p:txBody>
          <a:bodyPr wrap="square">
            <a:spAutoFit/>
          </a:bodyPr>
          <a:lstStyle/>
          <a:p>
            <a:r>
              <a:rPr lang="en-US" sz="800"/>
              <a:t>Source: Mauritius Third National Communication </a:t>
            </a:r>
          </a:p>
        </p:txBody>
      </p:sp>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Projecting a BAU scenario</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4464730" y="43009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BAU</a:t>
            </a:r>
          </a:p>
        </p:txBody>
      </p:sp>
      <p:sp>
        <p:nvSpPr>
          <p:cNvPr id="8" name="Rectangle 7">
            <a:extLst>
              <a:ext uri="{FF2B5EF4-FFF2-40B4-BE49-F238E27FC236}">
                <a16:creationId xmlns:a16="http://schemas.microsoft.com/office/drawing/2014/main" id="{5EC7E3F6-44BC-2E4A-1DB5-7F15ABE612D8}"/>
              </a:ext>
            </a:extLst>
          </p:cNvPr>
          <p:cNvSpPr/>
          <p:nvPr/>
        </p:nvSpPr>
        <p:spPr>
          <a:xfrm>
            <a:off x="5879192" y="100373"/>
            <a:ext cx="86036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Impacts</a:t>
            </a: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Rationale</a:t>
            </a:r>
          </a:p>
        </p:txBody>
      </p:sp>
      <p:sp>
        <p:nvSpPr>
          <p:cNvPr id="18" name="Pladsholder til indhold 7">
            <a:extLst>
              <a:ext uri="{FF2B5EF4-FFF2-40B4-BE49-F238E27FC236}">
                <a16:creationId xmlns:a16="http://schemas.microsoft.com/office/drawing/2014/main" id="{6292CEC5-7D8E-2F48-7C34-F423E9BC6F79}"/>
              </a:ext>
            </a:extLst>
          </p:cNvPr>
          <p:cNvSpPr txBox="1">
            <a:spLocks/>
          </p:cNvSpPr>
          <p:nvPr/>
        </p:nvSpPr>
        <p:spPr>
          <a:xfrm>
            <a:off x="472640" y="1332763"/>
            <a:ext cx="8566322" cy="503911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200"/>
              <a:t>Multiple approaches to establish scenarios from simple to very complex.</a:t>
            </a:r>
            <a:endParaRPr lang="en-US" sz="2200">
              <a:ea typeface="Calibri"/>
              <a:cs typeface="Calibri"/>
            </a:endParaRPr>
          </a:p>
          <a:p>
            <a:r>
              <a:rPr lang="en-US" sz="2200"/>
              <a:t>Baseline of the project towards the future (linear or with growth factors)</a:t>
            </a:r>
            <a:endParaRPr lang="en-US" sz="2200">
              <a:ea typeface="Calibri"/>
              <a:cs typeface="Calibri"/>
            </a:endParaRPr>
          </a:p>
          <a:p>
            <a:r>
              <a:rPr lang="en-US" sz="2200"/>
              <a:t>Historical trends </a:t>
            </a:r>
          </a:p>
          <a:p>
            <a:r>
              <a:rPr lang="en-US" sz="2200"/>
              <a:t>Modeling tools (drivers such as population, GDP, technology)</a:t>
            </a:r>
            <a:endParaRPr lang="en-US" sz="2200">
              <a:ea typeface="Calibri"/>
              <a:cs typeface="Calibri"/>
            </a:endParaRPr>
          </a:p>
          <a:p>
            <a:pPr marL="0" indent="0">
              <a:buNone/>
            </a:pPr>
            <a:endParaRPr lang="en-US" sz="2200">
              <a:ea typeface="Calibri"/>
              <a:cs typeface="Calibri"/>
            </a:endParaRPr>
          </a:p>
          <a:p>
            <a:pPr marL="0" indent="0">
              <a:buNone/>
            </a:pPr>
            <a:r>
              <a:rPr lang="en-US" sz="2200"/>
              <a:t>Provides the argument for climate relevance (climate justification)</a:t>
            </a:r>
            <a:endParaRPr lang="en-US" sz="2200">
              <a:ea typeface="Calibri"/>
              <a:cs typeface="Calibri"/>
            </a:endParaRPr>
          </a:p>
          <a:p>
            <a:r>
              <a:rPr lang="en-US" sz="2200"/>
              <a:t>Science-based and needs solid data</a:t>
            </a:r>
            <a:endParaRPr lang="en-US" sz="2200">
              <a:ea typeface="Calibri"/>
              <a:cs typeface="Calibri"/>
            </a:endParaRPr>
          </a:p>
          <a:p>
            <a:r>
              <a:rPr lang="en-US" sz="2200"/>
              <a:t>Search for information in NC, BUR, NAP, TNA, sector reports, etc. </a:t>
            </a:r>
            <a:endParaRPr lang="en-US" sz="2200">
              <a:ea typeface="Calibri"/>
              <a:cs typeface="Calibri"/>
            </a:endParaRPr>
          </a:p>
          <a:p>
            <a:pPr marL="0" indent="0">
              <a:buNone/>
            </a:pPr>
            <a:endParaRPr lang="en-US" sz="2200">
              <a:ea typeface="Calibri"/>
              <a:cs typeface="Calibri"/>
            </a:endParaRPr>
          </a:p>
          <a:p>
            <a:pPr marL="0" indent="0">
              <a:buNone/>
            </a:pPr>
            <a:r>
              <a:rPr lang="en-US" sz="2200"/>
              <a:t>If possible, also project economic, environmental and social indicators from the baseline. </a:t>
            </a:r>
            <a:endParaRPr lang="en-US" sz="2200">
              <a:ea typeface="Calibri"/>
              <a:cs typeface="Calibri"/>
            </a:endParaRPr>
          </a:p>
        </p:txBody>
      </p:sp>
      <p:pic>
        <p:nvPicPr>
          <p:cNvPr id="13" name="Picture 12">
            <a:extLst>
              <a:ext uri="{FF2B5EF4-FFF2-40B4-BE49-F238E27FC236}">
                <a16:creationId xmlns:a16="http://schemas.microsoft.com/office/drawing/2014/main" id="{96DA83A5-AEA1-9BAF-4E00-19457F3C67E3}"/>
              </a:ext>
            </a:extLst>
          </p:cNvPr>
          <p:cNvPicPr>
            <a:picLocks noChangeAspect="1"/>
          </p:cNvPicPr>
          <p:nvPr/>
        </p:nvPicPr>
        <p:blipFill>
          <a:blip r:embed="rId4"/>
          <a:stretch>
            <a:fillRect/>
          </a:stretch>
        </p:blipFill>
        <p:spPr>
          <a:xfrm>
            <a:off x="9646117" y="1336266"/>
            <a:ext cx="2427350" cy="1431681"/>
          </a:xfrm>
          <a:prstGeom prst="rect">
            <a:avLst/>
          </a:prstGeom>
        </p:spPr>
      </p:pic>
      <p:pic>
        <p:nvPicPr>
          <p:cNvPr id="15" name="Picture 14">
            <a:extLst>
              <a:ext uri="{FF2B5EF4-FFF2-40B4-BE49-F238E27FC236}">
                <a16:creationId xmlns:a16="http://schemas.microsoft.com/office/drawing/2014/main" id="{EB0D01E7-D111-0266-7C2A-41CCA54A619E}"/>
              </a:ext>
            </a:extLst>
          </p:cNvPr>
          <p:cNvPicPr>
            <a:picLocks noChangeAspect="1"/>
          </p:cNvPicPr>
          <p:nvPr/>
        </p:nvPicPr>
        <p:blipFill>
          <a:blip r:embed="rId5"/>
          <a:stretch>
            <a:fillRect/>
          </a:stretch>
        </p:blipFill>
        <p:spPr>
          <a:xfrm>
            <a:off x="9225760" y="2817759"/>
            <a:ext cx="2772104" cy="1633475"/>
          </a:xfrm>
          <a:prstGeom prst="rect">
            <a:avLst/>
          </a:prstGeom>
        </p:spPr>
      </p:pic>
      <p:pic>
        <p:nvPicPr>
          <p:cNvPr id="17" name="Picture 16">
            <a:extLst>
              <a:ext uri="{FF2B5EF4-FFF2-40B4-BE49-F238E27FC236}">
                <a16:creationId xmlns:a16="http://schemas.microsoft.com/office/drawing/2014/main" id="{F973EABB-5E43-3477-AE45-8456F0D0CD13}"/>
              </a:ext>
            </a:extLst>
          </p:cNvPr>
          <p:cNvPicPr>
            <a:picLocks noChangeAspect="1"/>
          </p:cNvPicPr>
          <p:nvPr/>
        </p:nvPicPr>
        <p:blipFill>
          <a:blip r:embed="rId6"/>
          <a:stretch>
            <a:fillRect/>
          </a:stretch>
        </p:blipFill>
        <p:spPr>
          <a:xfrm>
            <a:off x="8813181" y="4626906"/>
            <a:ext cx="3263596" cy="1178393"/>
          </a:xfrm>
          <a:prstGeom prst="rect">
            <a:avLst/>
          </a:prstGeom>
        </p:spPr>
      </p:pic>
    </p:spTree>
    <p:extLst>
      <p:ext uri="{BB962C8B-B14F-4D97-AF65-F5344CB8AC3E}">
        <p14:creationId xmlns:p14="http://schemas.microsoft.com/office/powerpoint/2010/main" val="24269472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8467563" y="4717595"/>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Baseline and BAU methodologies - Mitigation</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4464730" y="43009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BAU</a:t>
            </a: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Rationale</a:t>
            </a:r>
          </a:p>
        </p:txBody>
      </p:sp>
      <p:sp>
        <p:nvSpPr>
          <p:cNvPr id="18" name="Pladsholder til indhold 7">
            <a:extLst>
              <a:ext uri="{FF2B5EF4-FFF2-40B4-BE49-F238E27FC236}">
                <a16:creationId xmlns:a16="http://schemas.microsoft.com/office/drawing/2014/main" id="{6292CEC5-7D8E-2F48-7C34-F423E9BC6F79}"/>
              </a:ext>
            </a:extLst>
          </p:cNvPr>
          <p:cNvSpPr txBox="1">
            <a:spLocks/>
          </p:cNvSpPr>
          <p:nvPr/>
        </p:nvSpPr>
        <p:spPr>
          <a:xfrm>
            <a:off x="472640" y="1332763"/>
            <a:ext cx="8483696" cy="50391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400"/>
              <a:t>ICAT (</a:t>
            </a:r>
            <a:r>
              <a:rPr lang="es-ES" sz="2400" err="1"/>
              <a:t>policies</a:t>
            </a:r>
            <a:r>
              <a:rPr lang="es-ES" sz="2400"/>
              <a:t>)</a:t>
            </a:r>
          </a:p>
          <a:p>
            <a:pPr marL="0" indent="0">
              <a:buNone/>
            </a:pPr>
            <a:r>
              <a:rPr lang="en-GB" sz="2400">
                <a:hlinkClick r:id="rId4"/>
              </a:rPr>
              <a:t>https://climateactiontransparency.org/icat-toolbox/</a:t>
            </a:r>
            <a:r>
              <a:rPr lang="en-GB" sz="2400"/>
              <a:t> </a:t>
            </a:r>
          </a:p>
          <a:p>
            <a:endParaRPr lang="en-GB" sz="2400"/>
          </a:p>
          <a:p>
            <a:pPr marL="0" indent="0">
              <a:buNone/>
            </a:pPr>
            <a:r>
              <a:rPr lang="en-GB" sz="2400"/>
              <a:t>CDM (</a:t>
            </a:r>
            <a:r>
              <a:rPr lang="en-US" sz="2400"/>
              <a:t>projects</a:t>
            </a:r>
            <a:r>
              <a:rPr lang="en-GB" sz="2400"/>
              <a:t>)</a:t>
            </a:r>
          </a:p>
          <a:p>
            <a:pPr marL="0" indent="0">
              <a:buNone/>
            </a:pPr>
            <a:r>
              <a:rPr lang="en-GB" sz="2400">
                <a:hlinkClick r:id="rId5"/>
              </a:rPr>
              <a:t>https://cdm.unfccc.int/methodologies/index.html</a:t>
            </a:r>
            <a:r>
              <a:rPr lang="en-GB" sz="2400"/>
              <a:t> </a:t>
            </a:r>
          </a:p>
          <a:p>
            <a:pPr marL="257175" indent="-257175">
              <a:buFont typeface="Arial" panose="020B0604020202020204" pitchFamily="34" charset="0"/>
              <a:buChar char="•"/>
            </a:pPr>
            <a:endParaRPr lang="en-GB" sz="2400"/>
          </a:p>
          <a:p>
            <a:pPr marL="0" indent="0">
              <a:buNone/>
            </a:pPr>
            <a:r>
              <a:rPr lang="en-GB" sz="2400"/>
              <a:t>GHG Protocol (both)</a:t>
            </a:r>
          </a:p>
          <a:p>
            <a:pPr marL="0" indent="0">
              <a:buNone/>
            </a:pPr>
            <a:r>
              <a:rPr lang="en-GB" sz="2400">
                <a:hlinkClick r:id="rId6"/>
              </a:rPr>
              <a:t>https://ghgprotocol.org/policy-and-action-standard</a:t>
            </a:r>
            <a:r>
              <a:rPr lang="en-GB" sz="2400"/>
              <a:t> </a:t>
            </a:r>
          </a:p>
          <a:p>
            <a:pPr marL="257175" indent="-257175">
              <a:buFont typeface="Arial" panose="020B0604020202020204" pitchFamily="34" charset="0"/>
              <a:buChar char="•"/>
            </a:pPr>
            <a:endParaRPr lang="en-GB" sz="2400"/>
          </a:p>
          <a:p>
            <a:pPr marL="0" indent="0">
              <a:buNone/>
            </a:pPr>
            <a:r>
              <a:rPr lang="es-ES" sz="2400"/>
              <a:t>A </a:t>
            </a:r>
            <a:r>
              <a:rPr lang="es-ES" sz="2400" err="1"/>
              <a:t>large</a:t>
            </a:r>
            <a:r>
              <a:rPr lang="es-ES" sz="2400"/>
              <a:t> </a:t>
            </a:r>
            <a:r>
              <a:rPr lang="es-ES" sz="2400" err="1"/>
              <a:t>variety</a:t>
            </a:r>
            <a:r>
              <a:rPr lang="es-ES" sz="2400"/>
              <a:t> </a:t>
            </a:r>
            <a:r>
              <a:rPr lang="es-ES" sz="2400" err="1"/>
              <a:t>of</a:t>
            </a:r>
            <a:r>
              <a:rPr lang="es-ES" sz="2400"/>
              <a:t> Energy </a:t>
            </a:r>
            <a:r>
              <a:rPr lang="es-ES" sz="2400" err="1"/>
              <a:t>modelling</a:t>
            </a:r>
            <a:r>
              <a:rPr lang="es-ES" sz="2400"/>
              <a:t> tolos</a:t>
            </a:r>
          </a:p>
          <a:p>
            <a:r>
              <a:rPr lang="en-GB" sz="2400"/>
              <a:t>LEAP, MARKAL TIMES, </a:t>
            </a:r>
            <a:r>
              <a:rPr lang="en-GB" sz="2400" err="1"/>
              <a:t>RETscreen</a:t>
            </a:r>
            <a:r>
              <a:rPr lang="en-GB" sz="2400"/>
              <a:t> etc. </a:t>
            </a:r>
          </a:p>
        </p:txBody>
      </p:sp>
      <p:pic>
        <p:nvPicPr>
          <p:cNvPr id="22" name="Picture 21">
            <a:extLst>
              <a:ext uri="{FF2B5EF4-FFF2-40B4-BE49-F238E27FC236}">
                <a16:creationId xmlns:a16="http://schemas.microsoft.com/office/drawing/2014/main" id="{57F75206-DAED-F704-B80E-CF6B17FC37D3}"/>
              </a:ext>
            </a:extLst>
          </p:cNvPr>
          <p:cNvPicPr>
            <a:picLocks noChangeAspect="1"/>
          </p:cNvPicPr>
          <p:nvPr/>
        </p:nvPicPr>
        <p:blipFill>
          <a:blip r:embed="rId7"/>
          <a:stretch>
            <a:fillRect/>
          </a:stretch>
        </p:blipFill>
        <p:spPr>
          <a:xfrm>
            <a:off x="8113366" y="1374324"/>
            <a:ext cx="2689849" cy="1159680"/>
          </a:xfrm>
          <a:prstGeom prst="rect">
            <a:avLst/>
          </a:prstGeom>
        </p:spPr>
      </p:pic>
      <p:sp>
        <p:nvSpPr>
          <p:cNvPr id="23" name="Text Placeholder 2">
            <a:extLst>
              <a:ext uri="{FF2B5EF4-FFF2-40B4-BE49-F238E27FC236}">
                <a16:creationId xmlns:a16="http://schemas.microsoft.com/office/drawing/2014/main" id="{B7BA4E3F-58FE-3FF9-17B4-FD877B5AA41F}"/>
              </a:ext>
            </a:extLst>
          </p:cNvPr>
          <p:cNvSpPr txBox="1">
            <a:spLocks/>
          </p:cNvSpPr>
          <p:nvPr/>
        </p:nvSpPr>
        <p:spPr>
          <a:xfrm>
            <a:off x="9878066" y="2539086"/>
            <a:ext cx="900000" cy="172618"/>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16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a:t>Source: </a:t>
            </a:r>
            <a:r>
              <a:rPr lang="en-GB" sz="750"/>
              <a:t>ICAT, 2021</a:t>
            </a:r>
            <a:endParaRPr lang="en-US" sz="750"/>
          </a:p>
        </p:txBody>
      </p:sp>
      <p:pic>
        <p:nvPicPr>
          <p:cNvPr id="24" name="Picture 23">
            <a:extLst>
              <a:ext uri="{FF2B5EF4-FFF2-40B4-BE49-F238E27FC236}">
                <a16:creationId xmlns:a16="http://schemas.microsoft.com/office/drawing/2014/main" id="{D5168A3E-C0CD-B619-E484-5336AAEBF3E5}"/>
              </a:ext>
            </a:extLst>
          </p:cNvPr>
          <p:cNvPicPr>
            <a:picLocks noChangeAspect="1"/>
          </p:cNvPicPr>
          <p:nvPr/>
        </p:nvPicPr>
        <p:blipFill>
          <a:blip r:embed="rId8"/>
          <a:stretch>
            <a:fillRect/>
          </a:stretch>
        </p:blipFill>
        <p:spPr>
          <a:xfrm>
            <a:off x="8079065" y="2803430"/>
            <a:ext cx="2724150" cy="947606"/>
          </a:xfrm>
          <a:prstGeom prst="rect">
            <a:avLst/>
          </a:prstGeom>
        </p:spPr>
      </p:pic>
      <p:sp>
        <p:nvSpPr>
          <p:cNvPr id="25" name="Text Placeholder 2">
            <a:extLst>
              <a:ext uri="{FF2B5EF4-FFF2-40B4-BE49-F238E27FC236}">
                <a16:creationId xmlns:a16="http://schemas.microsoft.com/office/drawing/2014/main" id="{9714D00C-49EA-A2B7-5F18-146FF663698E}"/>
              </a:ext>
            </a:extLst>
          </p:cNvPr>
          <p:cNvSpPr txBox="1">
            <a:spLocks/>
          </p:cNvSpPr>
          <p:nvPr/>
        </p:nvSpPr>
        <p:spPr>
          <a:xfrm>
            <a:off x="9770066" y="3751036"/>
            <a:ext cx="1008000" cy="181320"/>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16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a:t>Source: </a:t>
            </a:r>
            <a:r>
              <a:rPr lang="en-GB" sz="750"/>
              <a:t>UNFCCC, 2021</a:t>
            </a:r>
            <a:endParaRPr lang="en-US" sz="750"/>
          </a:p>
        </p:txBody>
      </p:sp>
      <p:pic>
        <p:nvPicPr>
          <p:cNvPr id="26" name="Picture 25">
            <a:extLst>
              <a:ext uri="{FF2B5EF4-FFF2-40B4-BE49-F238E27FC236}">
                <a16:creationId xmlns:a16="http://schemas.microsoft.com/office/drawing/2014/main" id="{478178B8-8BE5-E263-8060-3CF6D9E7E4F9}"/>
              </a:ext>
            </a:extLst>
          </p:cNvPr>
          <p:cNvPicPr>
            <a:picLocks noChangeAspect="1"/>
          </p:cNvPicPr>
          <p:nvPr/>
        </p:nvPicPr>
        <p:blipFill>
          <a:blip r:embed="rId9"/>
          <a:stretch>
            <a:fillRect/>
          </a:stretch>
        </p:blipFill>
        <p:spPr>
          <a:xfrm>
            <a:off x="8674673" y="4001244"/>
            <a:ext cx="1567233" cy="2227899"/>
          </a:xfrm>
          <a:prstGeom prst="rect">
            <a:avLst/>
          </a:prstGeom>
        </p:spPr>
      </p:pic>
      <p:sp>
        <p:nvSpPr>
          <p:cNvPr id="29" name="Text Placeholder 2">
            <a:extLst>
              <a:ext uri="{FF2B5EF4-FFF2-40B4-BE49-F238E27FC236}">
                <a16:creationId xmlns:a16="http://schemas.microsoft.com/office/drawing/2014/main" id="{F1973B92-DB3B-42E0-FFA7-8D146E668C4E}"/>
              </a:ext>
            </a:extLst>
          </p:cNvPr>
          <p:cNvSpPr txBox="1">
            <a:spLocks/>
          </p:cNvSpPr>
          <p:nvPr/>
        </p:nvSpPr>
        <p:spPr>
          <a:xfrm>
            <a:off x="8571759" y="6251873"/>
            <a:ext cx="1783481" cy="166733"/>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16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a:t>Source: </a:t>
            </a:r>
            <a:r>
              <a:rPr lang="en-GB" sz="750"/>
              <a:t>Greenhouse Gas Protocol, 2021</a:t>
            </a:r>
            <a:endParaRPr lang="en-US" sz="750"/>
          </a:p>
        </p:txBody>
      </p:sp>
      <p:sp>
        <p:nvSpPr>
          <p:cNvPr id="30" name="Rectangle 29">
            <a:extLst>
              <a:ext uri="{FF2B5EF4-FFF2-40B4-BE49-F238E27FC236}">
                <a16:creationId xmlns:a16="http://schemas.microsoft.com/office/drawing/2014/main" id="{710E3810-8C32-6610-FBBF-2C97DAFD291F}"/>
              </a:ext>
            </a:extLst>
          </p:cNvPr>
          <p:cNvSpPr/>
          <p:nvPr/>
        </p:nvSpPr>
        <p:spPr>
          <a:xfrm>
            <a:off x="5879192" y="100373"/>
            <a:ext cx="860364"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Impacts</a:t>
            </a:r>
          </a:p>
        </p:txBody>
      </p:sp>
    </p:spTree>
    <p:extLst>
      <p:ext uri="{BB962C8B-B14F-4D97-AF65-F5344CB8AC3E}">
        <p14:creationId xmlns:p14="http://schemas.microsoft.com/office/powerpoint/2010/main" val="6562971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8DDEB37-0B89-2CCD-E6CD-EC6E008DFD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888" y="3633591"/>
            <a:ext cx="3999472" cy="2650796"/>
          </a:xfrm>
          <a:prstGeom prst="rect">
            <a:avLst/>
          </a:prstGeom>
          <a:noFill/>
        </p:spPr>
      </p:pic>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Impacts – Mitigation </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6293527" y="43009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BAU</a:t>
            </a:r>
          </a:p>
        </p:txBody>
      </p:sp>
      <p:sp>
        <p:nvSpPr>
          <p:cNvPr id="8" name="Rectangle 7">
            <a:extLst>
              <a:ext uri="{FF2B5EF4-FFF2-40B4-BE49-F238E27FC236}">
                <a16:creationId xmlns:a16="http://schemas.microsoft.com/office/drawing/2014/main" id="{5EC7E3F6-44BC-2E4A-1DB5-7F15ABE612D8}"/>
              </a:ext>
            </a:extLst>
          </p:cNvPr>
          <p:cNvSpPr/>
          <p:nvPr/>
        </p:nvSpPr>
        <p:spPr>
          <a:xfrm>
            <a:off x="5948021" y="102995"/>
            <a:ext cx="860364"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Impacts</a:t>
            </a: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Rationale</a:t>
            </a:r>
          </a:p>
        </p:txBody>
      </p:sp>
      <p:sp>
        <p:nvSpPr>
          <p:cNvPr id="13" name="Pladsholder til indhold 7">
            <a:extLst>
              <a:ext uri="{FF2B5EF4-FFF2-40B4-BE49-F238E27FC236}">
                <a16:creationId xmlns:a16="http://schemas.microsoft.com/office/drawing/2014/main" id="{D5025C2F-13A3-291F-06EE-6BDA860525D6}"/>
              </a:ext>
            </a:extLst>
          </p:cNvPr>
          <p:cNvSpPr txBox="1">
            <a:spLocks/>
          </p:cNvSpPr>
          <p:nvPr/>
        </p:nvSpPr>
        <p:spPr>
          <a:xfrm>
            <a:off x="472640" y="1332763"/>
            <a:ext cx="6563591" cy="50391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a:cs typeface="Arial" panose="020B0604020202020204" pitchFamily="34" charset="0"/>
              </a:rPr>
              <a:t>Provide a reasonable description of penetration of technologies over time based on the intended project activities</a:t>
            </a:r>
          </a:p>
          <a:p>
            <a:r>
              <a:rPr lang="en-US" sz="2400">
                <a:cs typeface="Arial" panose="020B0604020202020204" pitchFamily="34" charset="0"/>
              </a:rPr>
              <a:t>Consider the probability of implementation of existing initiatives and plans. </a:t>
            </a:r>
          </a:p>
          <a:p>
            <a:pPr lvl="1"/>
            <a:r>
              <a:rPr lang="en-US" sz="2000">
                <a:cs typeface="Arial" panose="020B0604020202020204" pitchFamily="34" charset="0"/>
              </a:rPr>
              <a:t>Is the proposed intervention contributing to or adding to existing plans and strategies?</a:t>
            </a:r>
          </a:p>
          <a:p>
            <a:pPr lvl="1"/>
            <a:endParaRPr lang="en-US" sz="2000">
              <a:cs typeface="Arial" panose="020B0604020202020204" pitchFamily="34" charset="0"/>
            </a:endParaRPr>
          </a:p>
          <a:p>
            <a:pPr lvl="1"/>
            <a:endParaRPr lang="en-US" sz="2000">
              <a:cs typeface="Arial" panose="020B0604020202020204" pitchFamily="34" charset="0"/>
            </a:endParaRPr>
          </a:p>
          <a:p>
            <a:pPr lvl="1"/>
            <a:endParaRPr lang="en-US" sz="2000">
              <a:cs typeface="Arial" panose="020B0604020202020204" pitchFamily="34" charset="0"/>
            </a:endParaRPr>
          </a:p>
        </p:txBody>
      </p:sp>
      <p:sp>
        <p:nvSpPr>
          <p:cNvPr id="15" name="Pladsholder til indhold 2">
            <a:extLst>
              <a:ext uri="{FF2B5EF4-FFF2-40B4-BE49-F238E27FC236}">
                <a16:creationId xmlns:a16="http://schemas.microsoft.com/office/drawing/2014/main" id="{A1390E25-6C3E-D041-4ACB-4793281B82F4}"/>
              </a:ext>
            </a:extLst>
          </p:cNvPr>
          <p:cNvSpPr txBox="1">
            <a:spLocks/>
          </p:cNvSpPr>
          <p:nvPr/>
        </p:nvSpPr>
        <p:spPr>
          <a:xfrm>
            <a:off x="472639" y="4570939"/>
            <a:ext cx="6687577" cy="120812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i="1" u="sng">
                <a:cs typeface="Arial" panose="020B0604020202020204" pitchFamily="34" charset="0"/>
              </a:rPr>
              <a:t>Emission reductions = BAU emissions – mitigation scenario emissions</a:t>
            </a:r>
          </a:p>
          <a:p>
            <a:pPr marL="0" indent="0">
              <a:buNone/>
            </a:pPr>
            <a:endParaRPr lang="en-US" i="1" u="sng">
              <a:cs typeface="Arial" panose="020B0604020202020204" pitchFamily="34" charset="0"/>
            </a:endParaRPr>
          </a:p>
          <a:p>
            <a:pPr lvl="1"/>
            <a:endParaRPr lang="en-GB" sz="1800" i="1" u="sng">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2D3C6E2-ACE1-3624-A0E4-ADA1A1D771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53839" y="908578"/>
            <a:ext cx="4133349" cy="2484589"/>
          </a:xfrm>
          <a:prstGeom prst="rect">
            <a:avLst/>
          </a:prstGeom>
          <a:noFill/>
        </p:spPr>
      </p:pic>
    </p:spTree>
    <p:extLst>
      <p:ext uri="{BB962C8B-B14F-4D97-AF65-F5344CB8AC3E}">
        <p14:creationId xmlns:p14="http://schemas.microsoft.com/office/powerpoint/2010/main" val="25369469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Impacts – Mitigation example</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6293527" y="43009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3" name="Rectangle 15">
            <a:extLst>
              <a:ext uri="{FF2B5EF4-FFF2-40B4-BE49-F238E27FC236}">
                <a16:creationId xmlns:a16="http://schemas.microsoft.com/office/drawing/2014/main" id="{CDB29C4F-E184-D0BD-EE3A-0F808E838444}"/>
              </a:ext>
            </a:extLst>
          </p:cNvPr>
          <p:cNvSpPr/>
          <p:nvPr/>
        </p:nvSpPr>
        <p:spPr>
          <a:xfrm>
            <a:off x="2234087" y="98202"/>
            <a:ext cx="92653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Baseline</a:t>
            </a:r>
          </a:p>
        </p:txBody>
      </p:sp>
      <p:sp>
        <p:nvSpPr>
          <p:cNvPr id="6" name="Rectangle 13">
            <a:extLst>
              <a:ext uri="{FF2B5EF4-FFF2-40B4-BE49-F238E27FC236}">
                <a16:creationId xmlns:a16="http://schemas.microsoft.com/office/drawing/2014/main" id="{1B36D8A7-F77C-036D-D67F-1062591C5960}"/>
              </a:ext>
            </a:extLst>
          </p:cNvPr>
          <p:cNvSpPr/>
          <p:nvPr/>
        </p:nvSpPr>
        <p:spPr>
          <a:xfrm>
            <a:off x="4333295" y="97298"/>
            <a:ext cx="40729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BAU</a:t>
            </a:r>
          </a:p>
        </p:txBody>
      </p:sp>
      <p:sp>
        <p:nvSpPr>
          <p:cNvPr id="8" name="Rectangle 7">
            <a:extLst>
              <a:ext uri="{FF2B5EF4-FFF2-40B4-BE49-F238E27FC236}">
                <a16:creationId xmlns:a16="http://schemas.microsoft.com/office/drawing/2014/main" id="{5EC7E3F6-44BC-2E4A-1DB5-7F15ABE612D8}"/>
              </a:ext>
            </a:extLst>
          </p:cNvPr>
          <p:cNvSpPr/>
          <p:nvPr/>
        </p:nvSpPr>
        <p:spPr>
          <a:xfrm>
            <a:off x="5948021" y="102995"/>
            <a:ext cx="860364"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Impacts</a:t>
            </a:r>
          </a:p>
        </p:txBody>
      </p:sp>
      <p:sp>
        <p:nvSpPr>
          <p:cNvPr id="14" name="Rectangle 15">
            <a:extLst>
              <a:ext uri="{FF2B5EF4-FFF2-40B4-BE49-F238E27FC236}">
                <a16:creationId xmlns:a16="http://schemas.microsoft.com/office/drawing/2014/main" id="{FAACE84D-335F-253C-0F75-A1BD195F9942}"/>
              </a:ext>
            </a:extLst>
          </p:cNvPr>
          <p:cNvSpPr/>
          <p:nvPr/>
        </p:nvSpPr>
        <p:spPr>
          <a:xfrm>
            <a:off x="514808" y="102995"/>
            <a:ext cx="1099918"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Rationale</a:t>
            </a:r>
          </a:p>
        </p:txBody>
      </p:sp>
      <p:sp>
        <p:nvSpPr>
          <p:cNvPr id="23" name="Title 1">
            <a:extLst>
              <a:ext uri="{FF2B5EF4-FFF2-40B4-BE49-F238E27FC236}">
                <a16:creationId xmlns:a16="http://schemas.microsoft.com/office/drawing/2014/main" id="{AECA2995-6069-2021-5DD4-FDC0C42DF904}"/>
              </a:ext>
            </a:extLst>
          </p:cNvPr>
          <p:cNvSpPr txBox="1">
            <a:spLocks/>
          </p:cNvSpPr>
          <p:nvPr/>
        </p:nvSpPr>
        <p:spPr>
          <a:xfrm>
            <a:off x="5434208" y="6225601"/>
            <a:ext cx="3416565" cy="3151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rgbClr val="595959"/>
                </a:solidFill>
                <a:latin typeface="+mj-lt"/>
                <a:ea typeface="+mj-ea"/>
                <a:cs typeface="+mj-cs"/>
              </a:defRPr>
            </a:lvl1pPr>
          </a:lstStyle>
          <a:p>
            <a:r>
              <a:rPr lang="en-GB" sz="1000"/>
              <a:t>GCF Proposal: SAP016, </a:t>
            </a:r>
            <a:r>
              <a:rPr lang="en-US" sz="1000"/>
              <a:t>Fiji </a:t>
            </a:r>
            <a:r>
              <a:rPr lang="en-US" sz="1000" err="1"/>
              <a:t>Agrophotovoltaic</a:t>
            </a:r>
            <a:r>
              <a:rPr lang="en-US" sz="1000"/>
              <a:t> Project in </a:t>
            </a:r>
            <a:r>
              <a:rPr lang="en-US" sz="1000" err="1"/>
              <a:t>Ovalau</a:t>
            </a:r>
            <a:endParaRPr lang="en-US" sz="1000"/>
          </a:p>
        </p:txBody>
      </p:sp>
      <p:sp>
        <p:nvSpPr>
          <p:cNvPr id="24" name="Content Placeholder 2">
            <a:extLst>
              <a:ext uri="{FF2B5EF4-FFF2-40B4-BE49-F238E27FC236}">
                <a16:creationId xmlns:a16="http://schemas.microsoft.com/office/drawing/2014/main" id="{75EF8B8F-53D5-C7FE-316C-FD70375F2E90}"/>
              </a:ext>
            </a:extLst>
          </p:cNvPr>
          <p:cNvSpPr txBox="1">
            <a:spLocks/>
          </p:cNvSpPr>
          <p:nvPr/>
        </p:nvSpPr>
        <p:spPr>
          <a:xfrm>
            <a:off x="3209215" y="1162399"/>
            <a:ext cx="2318335" cy="23046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200" b="1"/>
              <a:t>Baseline</a:t>
            </a:r>
            <a:endParaRPr lang="en-GB" b="1"/>
          </a:p>
          <a:p>
            <a:pPr marL="0" indent="0">
              <a:buFont typeface="Arial" panose="020B0604020202020204" pitchFamily="34" charset="0"/>
              <a:buNone/>
            </a:pPr>
            <a:endParaRPr lang="da-DK" sz="1200"/>
          </a:p>
        </p:txBody>
      </p:sp>
      <p:sp>
        <p:nvSpPr>
          <p:cNvPr id="25" name="Content Placeholder 2">
            <a:extLst>
              <a:ext uri="{FF2B5EF4-FFF2-40B4-BE49-F238E27FC236}">
                <a16:creationId xmlns:a16="http://schemas.microsoft.com/office/drawing/2014/main" id="{41C2480D-3502-3B19-C7E9-CD2424F4DB40}"/>
              </a:ext>
            </a:extLst>
          </p:cNvPr>
          <p:cNvSpPr txBox="1">
            <a:spLocks/>
          </p:cNvSpPr>
          <p:nvPr/>
        </p:nvSpPr>
        <p:spPr>
          <a:xfrm>
            <a:off x="4164930" y="1161657"/>
            <a:ext cx="2318335" cy="23046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200" b="1"/>
              <a:t>Mitigation scenario</a:t>
            </a:r>
            <a:endParaRPr lang="en-GB" b="1"/>
          </a:p>
          <a:p>
            <a:pPr marL="0" indent="0">
              <a:buFont typeface="Arial" panose="020B0604020202020204" pitchFamily="34" charset="0"/>
              <a:buNone/>
            </a:pPr>
            <a:endParaRPr lang="da-DK" sz="1200"/>
          </a:p>
        </p:txBody>
      </p:sp>
      <p:pic>
        <p:nvPicPr>
          <p:cNvPr id="26" name="Picture 25">
            <a:extLst>
              <a:ext uri="{FF2B5EF4-FFF2-40B4-BE49-F238E27FC236}">
                <a16:creationId xmlns:a16="http://schemas.microsoft.com/office/drawing/2014/main" id="{8166AB62-1050-A979-F1FF-43BDAFBAC129}"/>
              </a:ext>
            </a:extLst>
          </p:cNvPr>
          <p:cNvPicPr>
            <a:picLocks noChangeAspect="1"/>
          </p:cNvPicPr>
          <p:nvPr/>
        </p:nvPicPr>
        <p:blipFill>
          <a:blip r:embed="rId4"/>
          <a:stretch>
            <a:fillRect/>
          </a:stretch>
        </p:blipFill>
        <p:spPr>
          <a:xfrm>
            <a:off x="2667630" y="1370828"/>
            <a:ext cx="7282282" cy="2938572"/>
          </a:xfrm>
          <a:prstGeom prst="rect">
            <a:avLst/>
          </a:prstGeom>
        </p:spPr>
      </p:pic>
      <p:sp>
        <p:nvSpPr>
          <p:cNvPr id="29" name="Content Placeholder 2">
            <a:extLst>
              <a:ext uri="{FF2B5EF4-FFF2-40B4-BE49-F238E27FC236}">
                <a16:creationId xmlns:a16="http://schemas.microsoft.com/office/drawing/2014/main" id="{2C8BB6B3-F313-6231-9953-56E5B7E64EBD}"/>
              </a:ext>
            </a:extLst>
          </p:cNvPr>
          <p:cNvSpPr txBox="1">
            <a:spLocks/>
          </p:cNvSpPr>
          <p:nvPr/>
        </p:nvSpPr>
        <p:spPr>
          <a:xfrm>
            <a:off x="7067093" y="1162399"/>
            <a:ext cx="2318335" cy="23046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200" b="1"/>
              <a:t>Baseline</a:t>
            </a:r>
            <a:endParaRPr lang="en-GB" b="1"/>
          </a:p>
          <a:p>
            <a:pPr marL="0" indent="0">
              <a:buFont typeface="Arial" panose="020B0604020202020204" pitchFamily="34" charset="0"/>
              <a:buNone/>
            </a:pPr>
            <a:endParaRPr lang="da-DK" sz="1200"/>
          </a:p>
        </p:txBody>
      </p:sp>
      <p:sp>
        <p:nvSpPr>
          <p:cNvPr id="30" name="Content Placeholder 2">
            <a:extLst>
              <a:ext uri="{FF2B5EF4-FFF2-40B4-BE49-F238E27FC236}">
                <a16:creationId xmlns:a16="http://schemas.microsoft.com/office/drawing/2014/main" id="{FD5876E2-B52D-49FC-99E6-61F65190F875}"/>
              </a:ext>
            </a:extLst>
          </p:cNvPr>
          <p:cNvSpPr txBox="1">
            <a:spLocks/>
          </p:cNvSpPr>
          <p:nvPr/>
        </p:nvSpPr>
        <p:spPr>
          <a:xfrm>
            <a:off x="8022808" y="1161657"/>
            <a:ext cx="2318335" cy="23046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200" b="1"/>
              <a:t>Mitigation scenario</a:t>
            </a:r>
            <a:endParaRPr lang="en-GB" b="1"/>
          </a:p>
          <a:p>
            <a:pPr marL="0" indent="0">
              <a:buFont typeface="Arial" panose="020B0604020202020204" pitchFamily="34" charset="0"/>
              <a:buNone/>
            </a:pPr>
            <a:endParaRPr lang="da-DK" sz="1200"/>
          </a:p>
        </p:txBody>
      </p:sp>
      <p:grpSp>
        <p:nvGrpSpPr>
          <p:cNvPr id="32" name="Group 31">
            <a:extLst>
              <a:ext uri="{FF2B5EF4-FFF2-40B4-BE49-F238E27FC236}">
                <a16:creationId xmlns:a16="http://schemas.microsoft.com/office/drawing/2014/main" id="{9C397801-81E3-603D-44F1-3261DC9EF1A0}"/>
              </a:ext>
            </a:extLst>
          </p:cNvPr>
          <p:cNvGrpSpPr/>
          <p:nvPr/>
        </p:nvGrpSpPr>
        <p:grpSpPr>
          <a:xfrm>
            <a:off x="6358428" y="4365615"/>
            <a:ext cx="5474045" cy="1958677"/>
            <a:chOff x="5610712" y="3188405"/>
            <a:chExt cx="3539944" cy="1266633"/>
          </a:xfrm>
        </p:grpSpPr>
        <p:pic>
          <p:nvPicPr>
            <p:cNvPr id="33" name="Picture 32">
              <a:extLst>
                <a:ext uri="{FF2B5EF4-FFF2-40B4-BE49-F238E27FC236}">
                  <a16:creationId xmlns:a16="http://schemas.microsoft.com/office/drawing/2014/main" id="{19EF3682-8933-B75B-FAC2-157ACB7DCDFF}"/>
                </a:ext>
              </a:extLst>
            </p:cNvPr>
            <p:cNvPicPr>
              <a:picLocks noChangeAspect="1"/>
            </p:cNvPicPr>
            <p:nvPr/>
          </p:nvPicPr>
          <p:blipFill>
            <a:blip r:embed="rId5"/>
            <a:stretch>
              <a:fillRect/>
            </a:stretch>
          </p:blipFill>
          <p:spPr>
            <a:xfrm>
              <a:off x="5610712" y="3188405"/>
              <a:ext cx="3539944" cy="948516"/>
            </a:xfrm>
            <a:prstGeom prst="rect">
              <a:avLst/>
            </a:prstGeom>
          </p:spPr>
        </p:pic>
        <p:pic>
          <p:nvPicPr>
            <p:cNvPr id="34" name="Picture 33">
              <a:extLst>
                <a:ext uri="{FF2B5EF4-FFF2-40B4-BE49-F238E27FC236}">
                  <a16:creationId xmlns:a16="http://schemas.microsoft.com/office/drawing/2014/main" id="{E40B9C21-D88F-544B-9F0C-BBD5F7B8A337}"/>
                </a:ext>
              </a:extLst>
            </p:cNvPr>
            <p:cNvPicPr>
              <a:picLocks noChangeAspect="1"/>
            </p:cNvPicPr>
            <p:nvPr/>
          </p:nvPicPr>
          <p:blipFill>
            <a:blip r:embed="rId6"/>
            <a:stretch>
              <a:fillRect/>
            </a:stretch>
          </p:blipFill>
          <p:spPr>
            <a:xfrm>
              <a:off x="5610712" y="4138403"/>
              <a:ext cx="3533288" cy="316635"/>
            </a:xfrm>
            <a:prstGeom prst="rect">
              <a:avLst/>
            </a:prstGeom>
          </p:spPr>
        </p:pic>
      </p:grpSp>
      <p:pic>
        <p:nvPicPr>
          <p:cNvPr id="35" name="Picture 34">
            <a:extLst>
              <a:ext uri="{FF2B5EF4-FFF2-40B4-BE49-F238E27FC236}">
                <a16:creationId xmlns:a16="http://schemas.microsoft.com/office/drawing/2014/main" id="{DE8DF3E8-0ED0-3645-2D62-78889738FA27}"/>
              </a:ext>
            </a:extLst>
          </p:cNvPr>
          <p:cNvPicPr>
            <a:picLocks noChangeAspect="1"/>
          </p:cNvPicPr>
          <p:nvPr/>
        </p:nvPicPr>
        <p:blipFill>
          <a:blip r:embed="rId7"/>
          <a:stretch>
            <a:fillRect/>
          </a:stretch>
        </p:blipFill>
        <p:spPr>
          <a:xfrm>
            <a:off x="663285" y="4548016"/>
            <a:ext cx="4864265" cy="1776276"/>
          </a:xfrm>
          <a:prstGeom prst="rect">
            <a:avLst/>
          </a:prstGeom>
        </p:spPr>
      </p:pic>
    </p:spTree>
    <p:extLst>
      <p:ext uri="{BB962C8B-B14F-4D97-AF65-F5344CB8AC3E}">
        <p14:creationId xmlns:p14="http://schemas.microsoft.com/office/powerpoint/2010/main" val="2626043097"/>
      </p:ext>
    </p:extLst>
  </p:cSld>
  <p:clrMapOvr>
    <a:masterClrMapping/>
  </p:clrMapOvr>
  <p:transition>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5963DF5C8BF4DB8FD53D942A9D00A" ma:contentTypeVersion="10" ma:contentTypeDescription="Create a new document." ma:contentTypeScope="" ma:versionID="6668df2ce1769c4ffd2cc762beefb29e">
  <xsd:schema xmlns:xsd="http://www.w3.org/2001/XMLSchema" xmlns:xs="http://www.w3.org/2001/XMLSchema" xmlns:p="http://schemas.microsoft.com/office/2006/metadata/properties" xmlns:ns2="c64b119f-4c0c-43c9-b549-c2ca67c184f2" xmlns:ns3="6d8b8ed8-4efa-41f4-a3f7-273336fcda7b" targetNamespace="http://schemas.microsoft.com/office/2006/metadata/properties" ma:root="true" ma:fieldsID="2a4b8c5694edf969863697cca910a064" ns2:_="" ns3:_="">
    <xsd:import namespace="c64b119f-4c0c-43c9-b549-c2ca67c184f2"/>
    <xsd:import namespace="6d8b8ed8-4efa-41f4-a3f7-273336fcda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b119f-4c0c-43c9-b549-c2ca67c18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b8ed8-4efa-41f4-a3f7-273336fcda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d8b8ed8-4efa-41f4-a3f7-273336fcda7b">
      <UserInfo>
        <DisplayName>Federico Antonio Canu</DisplayName>
        <AccountId>9</AccountId>
        <AccountType/>
      </UserInfo>
      <UserInfo>
        <DisplayName>Aristeidis Tsakiris</DisplayName>
        <AccountId>21</AccountId>
        <AccountType/>
      </UserInfo>
      <UserInfo>
        <DisplayName>Carolina Vindas Chacon</DisplayName>
        <AccountId>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E9B509-9402-4B92-A3A0-AC88D0F86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b119f-4c0c-43c9-b549-c2ca67c184f2"/>
    <ds:schemaRef ds:uri="6d8b8ed8-4efa-41f4-a3f7-273336fcd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4DDCEF-9BF6-4695-9D57-EBB62537C5DF}">
  <ds:schemaRefs>
    <ds:schemaRef ds:uri="6d8b8ed8-4efa-41f4-a3f7-273336fcda7b"/>
    <ds:schemaRef ds:uri="c64b119f-4c0c-43c9-b549-c2ca67c184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9EAE8A-3364-455E-9E0B-B122E3461E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2906</Words>
  <Application>Microsoft Office PowerPoint</Application>
  <PresentationFormat>Widescreen</PresentationFormat>
  <Paragraphs>169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BundesSerif Office</vt:lpstr>
      <vt:lpstr>Calibri</vt:lpstr>
      <vt:lpstr>Calibri Light</vt:lpstr>
      <vt:lpstr>Myriad Pro Cond</vt:lpstr>
      <vt:lpstr>Roboto Condensed</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Nikki A</dc:creator>
  <cp:lastModifiedBy>James Haselip</cp:lastModifiedBy>
  <cp:revision>1</cp:revision>
  <dcterms:created xsi:type="dcterms:W3CDTF">2022-09-16T09:51:50Z</dcterms:created>
  <dcterms:modified xsi:type="dcterms:W3CDTF">2024-04-09T09:13:23Z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0x010100E245963DF5C8BF4DB8FD53D942A9D00A</vt:lpwstr>
  </property>
</Properties>
</file>