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361" r:id="rId6"/>
    <p:sldId id="367" r:id="rId7"/>
    <p:sldId id="368" r:id="rId8"/>
    <p:sldId id="369" r:id="rId9"/>
    <p:sldId id="372" r:id="rId10"/>
    <p:sldId id="373" r:id="rId11"/>
    <p:sldId id="374" r:id="rId12"/>
    <p:sldId id="375" r:id="rId13"/>
    <p:sldId id="376" r:id="rId14"/>
    <p:sldId id="377" r:id="rId15"/>
    <p:sldId id="266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FCAE1A-A6C9-87BC-7652-E4FF41B2CB0A}" name="Begonia Gutierrez" initials="BG" userId="S::begonia.gutierrez@un.org::ccc56b8f-c389-4247-b8e3-b0f3ae71a25d" providerId="AD"/>
  <p188:author id="{ADF5F564-FAFB-9665-2DB8-FB98C772E4EA}" name="Nikki A" initials="NA" userId="895ced6f6458d484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Kankam Adjei" initials="TKA" lastIdx="5" clrIdx="0">
    <p:extLst>
      <p:ext uri="{19B8F6BF-5375-455C-9EA6-DF929625EA0E}">
        <p15:presenceInfo xmlns:p15="http://schemas.microsoft.com/office/powerpoint/2012/main" userId="Thomas Kankam Adjei" providerId="None"/>
      </p:ext>
    </p:extLst>
  </p:cmAuthor>
  <p:cmAuthor id="2" name="Begonia Gutierrez" initials="BG" lastIdx="6" clrIdx="1">
    <p:extLst>
      <p:ext uri="{19B8F6BF-5375-455C-9EA6-DF929625EA0E}">
        <p15:presenceInfo xmlns:p15="http://schemas.microsoft.com/office/powerpoint/2012/main" userId="S::begonia.gutierrez@un.org::ccc56b8f-c389-4247-b8e3-b0f3ae71a2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F93"/>
    <a:srgbClr val="11C1FF"/>
    <a:srgbClr val="82CFF5"/>
    <a:srgbClr val="0AB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151360-1BF3-415B-96F3-DB4B7361B291}" v="1" dt="2024-04-09T09:14:28.0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4" autoAdjust="0"/>
    <p:restoredTop sz="86303" autoAdjust="0"/>
  </p:normalViewPr>
  <p:slideViewPr>
    <p:cSldViewPr snapToGrid="0">
      <p:cViewPr varScale="1">
        <p:scale>
          <a:sx n="109" d="100"/>
          <a:sy n="109" d="100"/>
        </p:scale>
        <p:origin x="81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derico Antonio Canu" userId="67612557-5bbe-4696-967b-a8d2eb0e7e04" providerId="ADAL" clId="{B26930A9-1E88-43FA-A679-44484929EF18}"/>
    <pc:docChg chg="undo custSel modSld">
      <pc:chgData name="Federico Antonio Canu" userId="67612557-5bbe-4696-967b-a8d2eb0e7e04" providerId="ADAL" clId="{B26930A9-1E88-43FA-A679-44484929EF18}" dt="2023-11-10T10:56:15.593" v="39" actId="1076"/>
      <pc:docMkLst>
        <pc:docMk/>
      </pc:docMkLst>
      <pc:sldChg chg="modSp mod">
        <pc:chgData name="Federico Antonio Canu" userId="67612557-5bbe-4696-967b-a8d2eb0e7e04" providerId="ADAL" clId="{B26930A9-1E88-43FA-A679-44484929EF18}" dt="2023-11-10T10:56:15.593" v="39" actId="1076"/>
        <pc:sldMkLst>
          <pc:docMk/>
          <pc:sldMk cId="1098245471" sldId="373"/>
        </pc:sldMkLst>
        <pc:spChg chg="mod">
          <ac:chgData name="Federico Antonio Canu" userId="67612557-5bbe-4696-967b-a8d2eb0e7e04" providerId="ADAL" clId="{B26930A9-1E88-43FA-A679-44484929EF18}" dt="2023-11-10T10:56:15.593" v="39" actId="1076"/>
          <ac:spMkLst>
            <pc:docMk/>
            <pc:sldMk cId="1098245471" sldId="373"/>
            <ac:spMk id="5" creationId="{249A48D9-93C9-A493-0229-6BD497A49A3D}"/>
          </ac:spMkLst>
        </pc:spChg>
      </pc:sldChg>
      <pc:sldChg chg="modSp mod">
        <pc:chgData name="Federico Antonio Canu" userId="67612557-5bbe-4696-967b-a8d2eb0e7e04" providerId="ADAL" clId="{B26930A9-1E88-43FA-A679-44484929EF18}" dt="2023-11-10T10:55:52.266" v="38" actId="20577"/>
        <pc:sldMkLst>
          <pc:docMk/>
          <pc:sldMk cId="3757358924" sldId="377"/>
        </pc:sldMkLst>
        <pc:spChg chg="mod">
          <ac:chgData name="Federico Antonio Canu" userId="67612557-5bbe-4696-967b-a8d2eb0e7e04" providerId="ADAL" clId="{B26930A9-1E88-43FA-A679-44484929EF18}" dt="2023-11-10T10:55:51.363" v="36" actId="1076"/>
          <ac:spMkLst>
            <pc:docMk/>
            <pc:sldMk cId="3757358924" sldId="377"/>
            <ac:spMk id="8" creationId="{F565EFAD-37FC-29A7-32F0-D03927B81ECE}"/>
          </ac:spMkLst>
        </pc:spChg>
        <pc:spChg chg="mod">
          <ac:chgData name="Federico Antonio Canu" userId="67612557-5bbe-4696-967b-a8d2eb0e7e04" providerId="ADAL" clId="{B26930A9-1E88-43FA-A679-44484929EF18}" dt="2023-11-10T10:55:52.266" v="38" actId="20577"/>
          <ac:spMkLst>
            <pc:docMk/>
            <pc:sldMk cId="3757358924" sldId="377"/>
            <ac:spMk id="14" creationId="{AE417A59-0308-8D27-C47C-1ADE318F7979}"/>
          </ac:spMkLst>
        </pc:spChg>
      </pc:sldChg>
    </pc:docChg>
  </pc:docChgLst>
  <pc:docChgLst>
    <pc:chgData name="Aristeidis Tsakiris" userId="579cd983-a2b1-4bee-9dbb-c1f1df23ca02" providerId="ADAL" clId="{ADA0FCA1-3657-41A3-B6A6-92A73DF2AE33}"/>
    <pc:docChg chg="undo custSel modSld">
      <pc:chgData name="Aristeidis Tsakiris" userId="579cd983-a2b1-4bee-9dbb-c1f1df23ca02" providerId="ADAL" clId="{ADA0FCA1-3657-41A3-B6A6-92A73DF2AE33}" dt="2024-01-29T13:44:17.104" v="234" actId="27785"/>
      <pc:docMkLst>
        <pc:docMk/>
      </pc:docMkLst>
      <pc:sldChg chg="modSp mod modMedia">
        <pc:chgData name="Aristeidis Tsakiris" userId="579cd983-a2b1-4bee-9dbb-c1f1df23ca02" providerId="ADAL" clId="{ADA0FCA1-3657-41A3-B6A6-92A73DF2AE33}" dt="2024-01-29T13:44:17.104" v="234" actId="27785"/>
        <pc:sldMkLst>
          <pc:docMk/>
          <pc:sldMk cId="1627658267" sldId="256"/>
        </pc:sldMkLst>
        <pc:picChg chg="mod">
          <ac:chgData name="Aristeidis Tsakiris" userId="579cd983-a2b1-4bee-9dbb-c1f1df23ca02" providerId="ADAL" clId="{ADA0FCA1-3657-41A3-B6A6-92A73DF2AE33}" dt="2024-01-29T13:44:17.104" v="234" actId="27785"/>
          <ac:picMkLst>
            <pc:docMk/>
            <pc:sldMk cId="1627658267" sldId="256"/>
            <ac:picMk id="4" creationId="{0D110464-C9B0-31F9-E23A-56D3F1F27B0D}"/>
          </ac:picMkLst>
        </pc:picChg>
      </pc:sldChg>
      <pc:sldChg chg="modSp mod">
        <pc:chgData name="Aristeidis Tsakiris" userId="579cd983-a2b1-4bee-9dbb-c1f1df23ca02" providerId="ADAL" clId="{ADA0FCA1-3657-41A3-B6A6-92A73DF2AE33}" dt="2024-01-29T10:32:24.636" v="209" actId="12789"/>
        <pc:sldMkLst>
          <pc:docMk/>
          <pc:sldMk cId="3749296414" sldId="266"/>
        </pc:sldMkLst>
        <pc:picChg chg="mod">
          <ac:chgData name="Aristeidis Tsakiris" userId="579cd983-a2b1-4bee-9dbb-c1f1df23ca02" providerId="ADAL" clId="{ADA0FCA1-3657-41A3-B6A6-92A73DF2AE33}" dt="2024-01-29T10:32:24.636" v="209" actId="12789"/>
          <ac:picMkLst>
            <pc:docMk/>
            <pc:sldMk cId="3749296414" sldId="266"/>
            <ac:picMk id="15" creationId="{6A61D10D-54FA-4F4A-E7A7-000AD4A136C3}"/>
          </ac:picMkLst>
        </pc:picChg>
      </pc:sldChg>
      <pc:sldChg chg="delSp modSp mod modMedia">
        <pc:chgData name="Aristeidis Tsakiris" userId="579cd983-a2b1-4bee-9dbb-c1f1df23ca02" providerId="ADAL" clId="{ADA0FCA1-3657-41A3-B6A6-92A73DF2AE33}" dt="2024-01-29T13:12:41.636" v="233" actId="27785"/>
        <pc:sldMkLst>
          <pc:docMk/>
          <pc:sldMk cId="3533385063" sldId="361"/>
        </pc:sldMkLst>
        <pc:spChg chg="del">
          <ac:chgData name="Aristeidis Tsakiris" userId="579cd983-a2b1-4bee-9dbb-c1f1df23ca02" providerId="ADAL" clId="{ADA0FCA1-3657-41A3-B6A6-92A73DF2AE33}" dt="2024-01-29T10:29:38.637" v="15" actId="478"/>
          <ac:spMkLst>
            <pc:docMk/>
            <pc:sldMk cId="3533385063" sldId="361"/>
            <ac:spMk id="12" creationId="{70660F3A-7A82-F34A-CF27-D90FCC6DE8F0}"/>
          </ac:spMkLst>
        </pc:spChg>
        <pc:picChg chg="mod">
          <ac:chgData name="Aristeidis Tsakiris" userId="579cd983-a2b1-4bee-9dbb-c1f1df23ca02" providerId="ADAL" clId="{ADA0FCA1-3657-41A3-B6A6-92A73DF2AE33}" dt="2024-01-29T10:30:12.657" v="50" actId="1035"/>
          <ac:picMkLst>
            <pc:docMk/>
            <pc:sldMk cId="3533385063" sldId="361"/>
            <ac:picMk id="16" creationId="{5037EDC1-042B-5383-E87A-11EAF186BF1D}"/>
          </ac:picMkLst>
        </pc:picChg>
        <pc:picChg chg="mod">
          <ac:chgData name="Aristeidis Tsakiris" userId="579cd983-a2b1-4bee-9dbb-c1f1df23ca02" providerId="ADAL" clId="{ADA0FCA1-3657-41A3-B6A6-92A73DF2AE33}" dt="2024-01-29T13:12:41.636" v="233" actId="27785"/>
          <ac:picMkLst>
            <pc:docMk/>
            <pc:sldMk cId="3533385063" sldId="361"/>
            <ac:picMk id="19" creationId="{4E642DA1-25D0-9A45-7691-BD391F44F928}"/>
          </ac:picMkLst>
        </pc:picChg>
      </pc:sldChg>
      <pc:sldChg chg="modSp mod modMedia">
        <pc:chgData name="Aristeidis Tsakiris" userId="579cd983-a2b1-4bee-9dbb-c1f1df23ca02" providerId="ADAL" clId="{ADA0FCA1-3657-41A3-B6A6-92A73DF2AE33}" dt="2024-01-29T13:11:49.158" v="231" actId="27785"/>
        <pc:sldMkLst>
          <pc:docMk/>
          <pc:sldMk cId="1523739568" sldId="367"/>
        </pc:sldMkLst>
        <pc:picChg chg="mod">
          <ac:chgData name="Aristeidis Tsakiris" userId="579cd983-a2b1-4bee-9dbb-c1f1df23ca02" providerId="ADAL" clId="{ADA0FCA1-3657-41A3-B6A6-92A73DF2AE33}" dt="2024-01-29T13:11:49.158" v="231" actId="27785"/>
          <ac:picMkLst>
            <pc:docMk/>
            <pc:sldMk cId="1523739568" sldId="367"/>
            <ac:picMk id="38" creationId="{F046710D-D60C-9499-1F0F-E186796F33C4}"/>
          </ac:picMkLst>
        </pc:picChg>
      </pc:sldChg>
      <pc:sldChg chg="modSp mod">
        <pc:chgData name="Aristeidis Tsakiris" userId="579cd983-a2b1-4bee-9dbb-c1f1df23ca02" providerId="ADAL" clId="{ADA0FCA1-3657-41A3-B6A6-92A73DF2AE33}" dt="2024-01-29T10:30:54.347" v="102" actId="553"/>
        <pc:sldMkLst>
          <pc:docMk/>
          <pc:sldMk cId="2514211924" sldId="368"/>
        </pc:sldMkLst>
        <pc:picChg chg="mod">
          <ac:chgData name="Aristeidis Tsakiris" userId="579cd983-a2b1-4bee-9dbb-c1f1df23ca02" providerId="ADAL" clId="{ADA0FCA1-3657-41A3-B6A6-92A73DF2AE33}" dt="2024-01-29T10:30:54.347" v="102" actId="553"/>
          <ac:picMkLst>
            <pc:docMk/>
            <pc:sldMk cId="2514211924" sldId="368"/>
            <ac:picMk id="23" creationId="{872ABAF9-F8A8-073F-4E42-743A529D8B7E}"/>
          </ac:picMkLst>
        </pc:picChg>
      </pc:sldChg>
      <pc:sldChg chg="modSp mod">
        <pc:chgData name="Aristeidis Tsakiris" userId="579cd983-a2b1-4bee-9dbb-c1f1df23ca02" providerId="ADAL" clId="{ADA0FCA1-3657-41A3-B6A6-92A73DF2AE33}" dt="2024-01-29T10:31:05.299" v="117" actId="553"/>
        <pc:sldMkLst>
          <pc:docMk/>
          <pc:sldMk cId="1578869507" sldId="369"/>
        </pc:sldMkLst>
        <pc:picChg chg="mod">
          <ac:chgData name="Aristeidis Tsakiris" userId="579cd983-a2b1-4bee-9dbb-c1f1df23ca02" providerId="ADAL" clId="{ADA0FCA1-3657-41A3-B6A6-92A73DF2AE33}" dt="2024-01-29T10:31:05.299" v="117" actId="553"/>
          <ac:picMkLst>
            <pc:docMk/>
            <pc:sldMk cId="1578869507" sldId="369"/>
            <ac:picMk id="21" creationId="{A0860DD9-B139-C4BD-499A-11725542227B}"/>
          </ac:picMkLst>
        </pc:picChg>
      </pc:sldChg>
      <pc:sldChg chg="modSp mod">
        <pc:chgData name="Aristeidis Tsakiris" userId="579cd983-a2b1-4bee-9dbb-c1f1df23ca02" providerId="ADAL" clId="{ADA0FCA1-3657-41A3-B6A6-92A73DF2AE33}" dt="2024-01-29T10:31:19.345" v="134" actId="553"/>
        <pc:sldMkLst>
          <pc:docMk/>
          <pc:sldMk cId="2960148466" sldId="372"/>
        </pc:sldMkLst>
        <pc:picChg chg="mod">
          <ac:chgData name="Aristeidis Tsakiris" userId="579cd983-a2b1-4bee-9dbb-c1f1df23ca02" providerId="ADAL" clId="{ADA0FCA1-3657-41A3-B6A6-92A73DF2AE33}" dt="2024-01-29T10:31:19.345" v="134" actId="553"/>
          <ac:picMkLst>
            <pc:docMk/>
            <pc:sldMk cId="2960148466" sldId="372"/>
            <ac:picMk id="12" creationId="{A962F695-8A4C-7D22-D5E4-904ACE5FD7B7}"/>
          </ac:picMkLst>
        </pc:picChg>
      </pc:sldChg>
      <pc:sldChg chg="modSp mod">
        <pc:chgData name="Aristeidis Tsakiris" userId="579cd983-a2b1-4bee-9dbb-c1f1df23ca02" providerId="ADAL" clId="{ADA0FCA1-3657-41A3-B6A6-92A73DF2AE33}" dt="2024-01-29T10:31:29.797" v="149" actId="553"/>
        <pc:sldMkLst>
          <pc:docMk/>
          <pc:sldMk cId="1098245471" sldId="373"/>
        </pc:sldMkLst>
        <pc:picChg chg="mod">
          <ac:chgData name="Aristeidis Tsakiris" userId="579cd983-a2b1-4bee-9dbb-c1f1df23ca02" providerId="ADAL" clId="{ADA0FCA1-3657-41A3-B6A6-92A73DF2AE33}" dt="2024-01-29T10:31:29.797" v="149" actId="553"/>
          <ac:picMkLst>
            <pc:docMk/>
            <pc:sldMk cId="1098245471" sldId="373"/>
            <ac:picMk id="12" creationId="{FE1186F4-9C0B-3E29-25EA-E6254656B5A3}"/>
          </ac:picMkLst>
        </pc:picChg>
      </pc:sldChg>
      <pc:sldChg chg="modSp mod">
        <pc:chgData name="Aristeidis Tsakiris" userId="579cd983-a2b1-4bee-9dbb-c1f1df23ca02" providerId="ADAL" clId="{ADA0FCA1-3657-41A3-B6A6-92A73DF2AE33}" dt="2024-01-29T10:31:49.573" v="175" actId="553"/>
        <pc:sldMkLst>
          <pc:docMk/>
          <pc:sldMk cId="3199235304" sldId="374"/>
        </pc:sldMkLst>
        <pc:picChg chg="mod">
          <ac:chgData name="Aristeidis Tsakiris" userId="579cd983-a2b1-4bee-9dbb-c1f1df23ca02" providerId="ADAL" clId="{ADA0FCA1-3657-41A3-B6A6-92A73DF2AE33}" dt="2024-01-29T10:31:49.573" v="175" actId="553"/>
          <ac:picMkLst>
            <pc:docMk/>
            <pc:sldMk cId="3199235304" sldId="374"/>
            <ac:picMk id="13" creationId="{2BED8D6C-DB6B-E161-9433-B5ABB53E9E81}"/>
          </ac:picMkLst>
        </pc:picChg>
      </pc:sldChg>
      <pc:sldChg chg="modSp mod">
        <pc:chgData name="Aristeidis Tsakiris" userId="579cd983-a2b1-4bee-9dbb-c1f1df23ca02" providerId="ADAL" clId="{ADA0FCA1-3657-41A3-B6A6-92A73DF2AE33}" dt="2024-01-29T10:33:06.612" v="227" actId="14100"/>
        <pc:sldMkLst>
          <pc:docMk/>
          <pc:sldMk cId="2561395195" sldId="375"/>
        </pc:sldMkLst>
        <pc:spChg chg="mod">
          <ac:chgData name="Aristeidis Tsakiris" userId="579cd983-a2b1-4bee-9dbb-c1f1df23ca02" providerId="ADAL" clId="{ADA0FCA1-3657-41A3-B6A6-92A73DF2AE33}" dt="2024-01-29T10:33:06.612" v="227" actId="14100"/>
          <ac:spMkLst>
            <pc:docMk/>
            <pc:sldMk cId="2561395195" sldId="375"/>
            <ac:spMk id="3" creationId="{22833ADD-F770-A7ED-E029-9EEBFB1B0F82}"/>
          </ac:spMkLst>
        </pc:spChg>
        <pc:picChg chg="mod">
          <ac:chgData name="Aristeidis Tsakiris" userId="579cd983-a2b1-4bee-9dbb-c1f1df23ca02" providerId="ADAL" clId="{ADA0FCA1-3657-41A3-B6A6-92A73DF2AE33}" dt="2024-01-29T10:32:06.180" v="192" actId="553"/>
          <ac:picMkLst>
            <pc:docMk/>
            <pc:sldMk cId="2561395195" sldId="375"/>
            <ac:picMk id="16" creationId="{3A2C98DD-8B05-F5F7-857C-5F43845CF607}"/>
          </ac:picMkLst>
        </pc:picChg>
      </pc:sldChg>
      <pc:sldChg chg="modSp mod">
        <pc:chgData name="Aristeidis Tsakiris" userId="579cd983-a2b1-4bee-9dbb-c1f1df23ca02" providerId="ADAL" clId="{ADA0FCA1-3657-41A3-B6A6-92A73DF2AE33}" dt="2024-01-29T10:32:46.717" v="224" actId="553"/>
        <pc:sldMkLst>
          <pc:docMk/>
          <pc:sldMk cId="3834279789" sldId="376"/>
        </pc:sldMkLst>
        <pc:picChg chg="mod">
          <ac:chgData name="Aristeidis Tsakiris" userId="579cd983-a2b1-4bee-9dbb-c1f1df23ca02" providerId="ADAL" clId="{ADA0FCA1-3657-41A3-B6A6-92A73DF2AE33}" dt="2024-01-29T10:32:46.717" v="224" actId="553"/>
          <ac:picMkLst>
            <pc:docMk/>
            <pc:sldMk cId="3834279789" sldId="376"/>
            <ac:picMk id="12" creationId="{CC4A9285-4BF1-1D43-E318-8D0A81ADF2FD}"/>
          </ac:picMkLst>
        </pc:picChg>
      </pc:sldChg>
      <pc:sldChg chg="modSp mod">
        <pc:chgData name="Aristeidis Tsakiris" userId="579cd983-a2b1-4bee-9dbb-c1f1df23ca02" providerId="ADAL" clId="{ADA0FCA1-3657-41A3-B6A6-92A73DF2AE33}" dt="2024-01-29T10:32:17.416" v="207" actId="553"/>
        <pc:sldMkLst>
          <pc:docMk/>
          <pc:sldMk cId="3757358924" sldId="377"/>
        </pc:sldMkLst>
        <pc:picChg chg="mod">
          <ac:chgData name="Aristeidis Tsakiris" userId="579cd983-a2b1-4bee-9dbb-c1f1df23ca02" providerId="ADAL" clId="{ADA0FCA1-3657-41A3-B6A6-92A73DF2AE33}" dt="2024-01-29T10:32:17.416" v="207" actId="553"/>
          <ac:picMkLst>
            <pc:docMk/>
            <pc:sldMk cId="3757358924" sldId="377"/>
            <ac:picMk id="13" creationId="{9F073D23-CCD7-9656-293D-9C7059A8B445}"/>
          </ac:picMkLst>
        </pc:picChg>
      </pc:sldChg>
    </pc:docChg>
  </pc:docChgLst>
  <pc:docChgLst>
    <pc:chgData name="Federico Antonio Canu" userId="67612557-5bbe-4696-967b-a8d2eb0e7e04" providerId="ADAL" clId="{C10454B0-47F5-4767-B43D-14E83E87C163}"/>
    <pc:docChg chg="undo custSel addSld delSld modSld sldOrd">
      <pc:chgData name="Federico Antonio Canu" userId="67612557-5bbe-4696-967b-a8d2eb0e7e04" providerId="ADAL" clId="{C10454B0-47F5-4767-B43D-14E83E87C163}" dt="2023-07-05T08:42:53.683" v="668" actId="1076"/>
      <pc:docMkLst>
        <pc:docMk/>
      </pc:docMkLst>
      <pc:sldChg chg="modSp mod">
        <pc:chgData name="Federico Antonio Canu" userId="67612557-5bbe-4696-967b-a8d2eb0e7e04" providerId="ADAL" clId="{C10454B0-47F5-4767-B43D-14E83E87C163}" dt="2023-07-05T08:38:50.820" v="594" actId="20577"/>
        <pc:sldMkLst>
          <pc:docMk/>
          <pc:sldMk cId="1627658267" sldId="256"/>
        </pc:sldMkLst>
        <pc:spChg chg="mod">
          <ac:chgData name="Federico Antonio Canu" userId="67612557-5bbe-4696-967b-a8d2eb0e7e04" providerId="ADAL" clId="{C10454B0-47F5-4767-B43D-14E83E87C163}" dt="2023-07-05T08:38:50.820" v="594" actId="20577"/>
          <ac:spMkLst>
            <pc:docMk/>
            <pc:sldMk cId="1627658267" sldId="256"/>
            <ac:spMk id="21" creationId="{4D5EF059-607B-1452-9DCE-091B4F1C9470}"/>
          </ac:spMkLst>
        </pc:spChg>
      </pc:sldChg>
      <pc:sldChg chg="del">
        <pc:chgData name="Federico Antonio Canu" userId="67612557-5bbe-4696-967b-a8d2eb0e7e04" providerId="ADAL" clId="{C10454B0-47F5-4767-B43D-14E83E87C163}" dt="2023-07-05T08:37:45.049" v="589" actId="47"/>
        <pc:sldMkLst>
          <pc:docMk/>
          <pc:sldMk cId="62564663" sldId="258"/>
        </pc:sldMkLst>
      </pc:sldChg>
      <pc:sldChg chg="del">
        <pc:chgData name="Federico Antonio Canu" userId="67612557-5bbe-4696-967b-a8d2eb0e7e04" providerId="ADAL" clId="{C10454B0-47F5-4767-B43D-14E83E87C163}" dt="2023-07-05T08:37:45.049" v="589" actId="47"/>
        <pc:sldMkLst>
          <pc:docMk/>
          <pc:sldMk cId="1204235876" sldId="259"/>
        </pc:sldMkLst>
      </pc:sldChg>
      <pc:sldChg chg="del">
        <pc:chgData name="Federico Antonio Canu" userId="67612557-5bbe-4696-967b-a8d2eb0e7e04" providerId="ADAL" clId="{C10454B0-47F5-4767-B43D-14E83E87C163}" dt="2023-07-05T08:37:45.049" v="589" actId="47"/>
        <pc:sldMkLst>
          <pc:docMk/>
          <pc:sldMk cId="2758402275" sldId="260"/>
        </pc:sldMkLst>
      </pc:sldChg>
      <pc:sldChg chg="del">
        <pc:chgData name="Federico Antonio Canu" userId="67612557-5bbe-4696-967b-a8d2eb0e7e04" providerId="ADAL" clId="{C10454B0-47F5-4767-B43D-14E83E87C163}" dt="2023-07-05T08:37:45.049" v="589" actId="47"/>
        <pc:sldMkLst>
          <pc:docMk/>
          <pc:sldMk cId="1183594848" sldId="261"/>
        </pc:sldMkLst>
      </pc:sldChg>
      <pc:sldChg chg="del">
        <pc:chgData name="Federico Antonio Canu" userId="67612557-5bbe-4696-967b-a8d2eb0e7e04" providerId="ADAL" clId="{C10454B0-47F5-4767-B43D-14E83E87C163}" dt="2023-07-05T08:37:45.049" v="589" actId="47"/>
        <pc:sldMkLst>
          <pc:docMk/>
          <pc:sldMk cId="1676658451" sldId="262"/>
        </pc:sldMkLst>
      </pc:sldChg>
      <pc:sldChg chg="del">
        <pc:chgData name="Federico Antonio Canu" userId="67612557-5bbe-4696-967b-a8d2eb0e7e04" providerId="ADAL" clId="{C10454B0-47F5-4767-B43D-14E83E87C163}" dt="2023-07-05T08:37:45.049" v="589" actId="47"/>
        <pc:sldMkLst>
          <pc:docMk/>
          <pc:sldMk cId="3398981178" sldId="263"/>
        </pc:sldMkLst>
      </pc:sldChg>
      <pc:sldChg chg="del">
        <pc:chgData name="Federico Antonio Canu" userId="67612557-5bbe-4696-967b-a8d2eb0e7e04" providerId="ADAL" clId="{C10454B0-47F5-4767-B43D-14E83E87C163}" dt="2023-07-05T08:37:45.049" v="589" actId="47"/>
        <pc:sldMkLst>
          <pc:docMk/>
          <pc:sldMk cId="0" sldId="288"/>
        </pc:sldMkLst>
      </pc:sldChg>
      <pc:sldChg chg="del">
        <pc:chgData name="Federico Antonio Canu" userId="67612557-5bbe-4696-967b-a8d2eb0e7e04" providerId="ADAL" clId="{C10454B0-47F5-4767-B43D-14E83E87C163}" dt="2023-07-05T08:37:45.049" v="589" actId="47"/>
        <pc:sldMkLst>
          <pc:docMk/>
          <pc:sldMk cId="1401692117" sldId="298"/>
        </pc:sldMkLst>
      </pc:sldChg>
      <pc:sldChg chg="del">
        <pc:chgData name="Federico Antonio Canu" userId="67612557-5bbe-4696-967b-a8d2eb0e7e04" providerId="ADAL" clId="{C10454B0-47F5-4767-B43D-14E83E87C163}" dt="2023-07-05T08:37:45.049" v="589" actId="47"/>
        <pc:sldMkLst>
          <pc:docMk/>
          <pc:sldMk cId="4136082498" sldId="325"/>
        </pc:sldMkLst>
      </pc:sldChg>
      <pc:sldChg chg="del">
        <pc:chgData name="Federico Antonio Canu" userId="67612557-5bbe-4696-967b-a8d2eb0e7e04" providerId="ADAL" clId="{C10454B0-47F5-4767-B43D-14E83E87C163}" dt="2023-07-05T08:37:45.049" v="589" actId="47"/>
        <pc:sldMkLst>
          <pc:docMk/>
          <pc:sldMk cId="3615600378" sldId="326"/>
        </pc:sldMkLst>
      </pc:sldChg>
      <pc:sldChg chg="del">
        <pc:chgData name="Federico Antonio Canu" userId="67612557-5bbe-4696-967b-a8d2eb0e7e04" providerId="ADAL" clId="{C10454B0-47F5-4767-B43D-14E83E87C163}" dt="2023-07-05T08:37:45.049" v="589" actId="47"/>
        <pc:sldMkLst>
          <pc:docMk/>
          <pc:sldMk cId="0" sldId="330"/>
        </pc:sldMkLst>
      </pc:sldChg>
      <pc:sldChg chg="del">
        <pc:chgData name="Federico Antonio Canu" userId="67612557-5bbe-4696-967b-a8d2eb0e7e04" providerId="ADAL" clId="{C10454B0-47F5-4767-B43D-14E83E87C163}" dt="2023-07-05T08:37:45.049" v="589" actId="47"/>
        <pc:sldMkLst>
          <pc:docMk/>
          <pc:sldMk cId="0" sldId="331"/>
        </pc:sldMkLst>
      </pc:sldChg>
      <pc:sldChg chg="del">
        <pc:chgData name="Federico Antonio Canu" userId="67612557-5bbe-4696-967b-a8d2eb0e7e04" providerId="ADAL" clId="{C10454B0-47F5-4767-B43D-14E83E87C163}" dt="2023-07-05T08:37:45.049" v="589" actId="47"/>
        <pc:sldMkLst>
          <pc:docMk/>
          <pc:sldMk cId="0" sldId="332"/>
        </pc:sldMkLst>
      </pc:sldChg>
      <pc:sldChg chg="del">
        <pc:chgData name="Federico Antonio Canu" userId="67612557-5bbe-4696-967b-a8d2eb0e7e04" providerId="ADAL" clId="{C10454B0-47F5-4767-B43D-14E83E87C163}" dt="2023-07-05T08:37:45.049" v="589" actId="47"/>
        <pc:sldMkLst>
          <pc:docMk/>
          <pc:sldMk cId="0" sldId="333"/>
        </pc:sldMkLst>
      </pc:sldChg>
      <pc:sldChg chg="del">
        <pc:chgData name="Federico Antonio Canu" userId="67612557-5bbe-4696-967b-a8d2eb0e7e04" providerId="ADAL" clId="{C10454B0-47F5-4767-B43D-14E83E87C163}" dt="2023-07-05T08:37:45.049" v="589" actId="47"/>
        <pc:sldMkLst>
          <pc:docMk/>
          <pc:sldMk cId="0" sldId="357"/>
        </pc:sldMkLst>
      </pc:sldChg>
      <pc:sldChg chg="del">
        <pc:chgData name="Federico Antonio Canu" userId="67612557-5bbe-4696-967b-a8d2eb0e7e04" providerId="ADAL" clId="{C10454B0-47F5-4767-B43D-14E83E87C163}" dt="2023-07-05T08:37:45.049" v="589" actId="47"/>
        <pc:sldMkLst>
          <pc:docMk/>
          <pc:sldMk cId="3130969637" sldId="359"/>
        </pc:sldMkLst>
      </pc:sldChg>
      <pc:sldChg chg="addSp delSp modSp mod">
        <pc:chgData name="Federico Antonio Canu" userId="67612557-5bbe-4696-967b-a8d2eb0e7e04" providerId="ADAL" clId="{C10454B0-47F5-4767-B43D-14E83E87C163}" dt="2023-07-05T08:26:24.604" v="500" actId="1076"/>
        <pc:sldMkLst>
          <pc:docMk/>
          <pc:sldMk cId="3533385063" sldId="361"/>
        </pc:sldMkLst>
        <pc:spChg chg="mod">
          <ac:chgData name="Federico Antonio Canu" userId="67612557-5bbe-4696-967b-a8d2eb0e7e04" providerId="ADAL" clId="{C10454B0-47F5-4767-B43D-14E83E87C163}" dt="2023-07-05T08:06:50.068" v="72"/>
          <ac:spMkLst>
            <pc:docMk/>
            <pc:sldMk cId="3533385063" sldId="361"/>
            <ac:spMk id="3" creationId="{22833ADD-F770-A7ED-E029-9EEBFB1B0F82}"/>
          </ac:spMkLst>
        </pc:spChg>
        <pc:spChg chg="del mod">
          <ac:chgData name="Federico Antonio Canu" userId="67612557-5bbe-4696-967b-a8d2eb0e7e04" providerId="ADAL" clId="{C10454B0-47F5-4767-B43D-14E83E87C163}" dt="2023-07-05T08:26:15.369" v="495" actId="478"/>
          <ac:spMkLst>
            <pc:docMk/>
            <pc:sldMk cId="3533385063" sldId="361"/>
            <ac:spMk id="5" creationId="{249A48D9-93C9-A493-0229-6BD497A49A3D}"/>
          </ac:spMkLst>
        </pc:spChg>
        <pc:spChg chg="mod">
          <ac:chgData name="Federico Antonio Canu" userId="67612557-5bbe-4696-967b-a8d2eb0e7e04" providerId="ADAL" clId="{C10454B0-47F5-4767-B43D-14E83E87C163}" dt="2023-07-05T08:05:48.462" v="38" actId="1076"/>
          <ac:spMkLst>
            <pc:docMk/>
            <pc:sldMk cId="3533385063" sldId="361"/>
            <ac:spMk id="8" creationId="{F565EFAD-37FC-29A7-32F0-D03927B81ECE}"/>
          </ac:spMkLst>
        </pc:spChg>
        <pc:spChg chg="mod">
          <ac:chgData name="Federico Antonio Canu" userId="67612557-5bbe-4696-967b-a8d2eb0e7e04" providerId="ADAL" clId="{C10454B0-47F5-4767-B43D-14E83E87C163}" dt="2023-07-05T08:05:33.510" v="35" actId="1076"/>
          <ac:spMkLst>
            <pc:docMk/>
            <pc:sldMk cId="3533385063" sldId="361"/>
            <ac:spMk id="9" creationId="{80076779-FFD7-6EBE-426E-178216037FD6}"/>
          </ac:spMkLst>
        </pc:spChg>
        <pc:spChg chg="del">
          <ac:chgData name="Federico Antonio Canu" userId="67612557-5bbe-4696-967b-a8d2eb0e7e04" providerId="ADAL" clId="{C10454B0-47F5-4767-B43D-14E83E87C163}" dt="2023-07-05T08:05:37.886" v="36" actId="478"/>
          <ac:spMkLst>
            <pc:docMk/>
            <pc:sldMk cId="3533385063" sldId="361"/>
            <ac:spMk id="10" creationId="{EA0CE93A-3646-6040-CAD0-908DD79E4783}"/>
          </ac:spMkLst>
        </pc:spChg>
        <pc:spChg chg="add mod">
          <ac:chgData name="Federico Antonio Canu" userId="67612557-5bbe-4696-967b-a8d2eb0e7e04" providerId="ADAL" clId="{C10454B0-47F5-4767-B43D-14E83E87C163}" dt="2023-07-05T08:26:15.369" v="495" actId="478"/>
          <ac:spMkLst>
            <pc:docMk/>
            <pc:sldMk cId="3533385063" sldId="361"/>
            <ac:spMk id="12" creationId="{70660F3A-7A82-F34A-CF27-D90FCC6DE8F0}"/>
          </ac:spMkLst>
        </pc:spChg>
        <pc:spChg chg="del">
          <ac:chgData name="Federico Antonio Canu" userId="67612557-5bbe-4696-967b-a8d2eb0e7e04" providerId="ADAL" clId="{C10454B0-47F5-4767-B43D-14E83E87C163}" dt="2023-07-05T08:05:41.207" v="37" actId="478"/>
          <ac:spMkLst>
            <pc:docMk/>
            <pc:sldMk cId="3533385063" sldId="361"/>
            <ac:spMk id="13" creationId="{AE9C49AC-6385-6A04-65EA-DAC039E0DA7D}"/>
          </ac:spMkLst>
        </pc:spChg>
        <pc:spChg chg="mod">
          <ac:chgData name="Federico Antonio Canu" userId="67612557-5bbe-4696-967b-a8d2eb0e7e04" providerId="ADAL" clId="{C10454B0-47F5-4767-B43D-14E83E87C163}" dt="2023-07-05T08:06:33.742" v="71" actId="1076"/>
          <ac:spMkLst>
            <pc:docMk/>
            <pc:sldMk cId="3533385063" sldId="361"/>
            <ac:spMk id="14" creationId="{AE417A59-0308-8D27-C47C-1ADE318F7979}"/>
          </ac:spMkLst>
        </pc:spChg>
        <pc:spChg chg="mod">
          <ac:chgData name="Federico Antonio Canu" userId="67612557-5bbe-4696-967b-a8d2eb0e7e04" providerId="ADAL" clId="{C10454B0-47F5-4767-B43D-14E83E87C163}" dt="2023-07-05T08:06:09.231" v="58" actId="1076"/>
          <ac:spMkLst>
            <pc:docMk/>
            <pc:sldMk cId="3533385063" sldId="361"/>
            <ac:spMk id="15" creationId="{ADCFBD31-EDC7-CE88-B9F5-DD4EDCC02660}"/>
          </ac:spMkLst>
        </pc:spChg>
        <pc:picChg chg="add mod">
          <ac:chgData name="Federico Antonio Canu" userId="67612557-5bbe-4696-967b-a8d2eb0e7e04" providerId="ADAL" clId="{C10454B0-47F5-4767-B43D-14E83E87C163}" dt="2023-07-05T08:26:24.604" v="500" actId="1076"/>
          <ac:picMkLst>
            <pc:docMk/>
            <pc:sldMk cId="3533385063" sldId="361"/>
            <ac:picMk id="16" creationId="{5037EDC1-042B-5383-E87A-11EAF186BF1D}"/>
          </ac:picMkLst>
        </pc:picChg>
      </pc:sldChg>
      <pc:sldChg chg="del">
        <pc:chgData name="Federico Antonio Canu" userId="67612557-5bbe-4696-967b-a8d2eb0e7e04" providerId="ADAL" clId="{C10454B0-47F5-4767-B43D-14E83E87C163}" dt="2023-07-05T08:37:45.049" v="589" actId="47"/>
        <pc:sldMkLst>
          <pc:docMk/>
          <pc:sldMk cId="1926276683" sldId="362"/>
        </pc:sldMkLst>
      </pc:sldChg>
      <pc:sldChg chg="del">
        <pc:chgData name="Federico Antonio Canu" userId="67612557-5bbe-4696-967b-a8d2eb0e7e04" providerId="ADAL" clId="{C10454B0-47F5-4767-B43D-14E83E87C163}" dt="2023-07-05T08:37:45.049" v="589" actId="47"/>
        <pc:sldMkLst>
          <pc:docMk/>
          <pc:sldMk cId="1528348330" sldId="363"/>
        </pc:sldMkLst>
      </pc:sldChg>
      <pc:sldChg chg="del">
        <pc:chgData name="Federico Antonio Canu" userId="67612557-5bbe-4696-967b-a8d2eb0e7e04" providerId="ADAL" clId="{C10454B0-47F5-4767-B43D-14E83E87C163}" dt="2023-07-05T08:37:45.049" v="589" actId="47"/>
        <pc:sldMkLst>
          <pc:docMk/>
          <pc:sldMk cId="1761932992" sldId="364"/>
        </pc:sldMkLst>
      </pc:sldChg>
      <pc:sldChg chg="del">
        <pc:chgData name="Federico Antonio Canu" userId="67612557-5bbe-4696-967b-a8d2eb0e7e04" providerId="ADAL" clId="{C10454B0-47F5-4767-B43D-14E83E87C163}" dt="2023-07-05T08:37:45.049" v="589" actId="47"/>
        <pc:sldMkLst>
          <pc:docMk/>
          <pc:sldMk cId="3352663788" sldId="365"/>
        </pc:sldMkLst>
      </pc:sldChg>
      <pc:sldChg chg="del">
        <pc:chgData name="Federico Antonio Canu" userId="67612557-5bbe-4696-967b-a8d2eb0e7e04" providerId="ADAL" clId="{C10454B0-47F5-4767-B43D-14E83E87C163}" dt="2023-07-05T08:37:45.049" v="589" actId="47"/>
        <pc:sldMkLst>
          <pc:docMk/>
          <pc:sldMk cId="0" sldId="366"/>
        </pc:sldMkLst>
      </pc:sldChg>
      <pc:sldChg chg="modSp add mod">
        <pc:chgData name="Federico Antonio Canu" userId="67612557-5bbe-4696-967b-a8d2eb0e7e04" providerId="ADAL" clId="{C10454B0-47F5-4767-B43D-14E83E87C163}" dt="2023-07-05T08:08:29.982" v="129" actId="20577"/>
        <pc:sldMkLst>
          <pc:docMk/>
          <pc:sldMk cId="1523739568" sldId="367"/>
        </pc:sldMkLst>
        <pc:spChg chg="mod">
          <ac:chgData name="Federico Antonio Canu" userId="67612557-5bbe-4696-967b-a8d2eb0e7e04" providerId="ADAL" clId="{C10454B0-47F5-4767-B43D-14E83E87C163}" dt="2023-07-05T08:08:10.782" v="121" actId="20577"/>
          <ac:spMkLst>
            <pc:docMk/>
            <pc:sldMk cId="1523739568" sldId="367"/>
            <ac:spMk id="3" creationId="{22833ADD-F770-A7ED-E029-9EEBFB1B0F82}"/>
          </ac:spMkLst>
        </pc:spChg>
        <pc:spChg chg="mod">
          <ac:chgData name="Federico Antonio Canu" userId="67612557-5bbe-4696-967b-a8d2eb0e7e04" providerId="ADAL" clId="{C10454B0-47F5-4767-B43D-14E83E87C163}" dt="2023-07-05T08:08:29.982" v="129" actId="20577"/>
          <ac:spMkLst>
            <pc:docMk/>
            <pc:sldMk cId="1523739568" sldId="367"/>
            <ac:spMk id="5" creationId="{249A48D9-93C9-A493-0229-6BD497A49A3D}"/>
          </ac:spMkLst>
        </pc:spChg>
      </pc:sldChg>
      <pc:sldChg chg="addSp modSp add mod">
        <pc:chgData name="Federico Antonio Canu" userId="67612557-5bbe-4696-967b-a8d2eb0e7e04" providerId="ADAL" clId="{C10454B0-47F5-4767-B43D-14E83E87C163}" dt="2023-07-05T08:09:43.406" v="188" actId="1076"/>
        <pc:sldMkLst>
          <pc:docMk/>
          <pc:sldMk cId="2514211924" sldId="368"/>
        </pc:sldMkLst>
        <pc:spChg chg="mod">
          <ac:chgData name="Federico Antonio Canu" userId="67612557-5bbe-4696-967b-a8d2eb0e7e04" providerId="ADAL" clId="{C10454B0-47F5-4767-B43D-14E83E87C163}" dt="2023-07-05T08:09:10.728" v="177" actId="404"/>
          <ac:spMkLst>
            <pc:docMk/>
            <pc:sldMk cId="2514211924" sldId="368"/>
            <ac:spMk id="3" creationId="{22833ADD-F770-A7ED-E029-9EEBFB1B0F82}"/>
          </ac:spMkLst>
        </pc:spChg>
        <pc:spChg chg="mod">
          <ac:chgData name="Federico Antonio Canu" userId="67612557-5bbe-4696-967b-a8d2eb0e7e04" providerId="ADAL" clId="{C10454B0-47F5-4767-B43D-14E83E87C163}" dt="2023-07-05T08:09:28.416" v="181" actId="27636"/>
          <ac:spMkLst>
            <pc:docMk/>
            <pc:sldMk cId="2514211924" sldId="368"/>
            <ac:spMk id="5" creationId="{249A48D9-93C9-A493-0229-6BD497A49A3D}"/>
          </ac:spMkLst>
        </pc:spChg>
        <pc:picChg chg="add mod ord">
          <ac:chgData name="Federico Antonio Canu" userId="67612557-5bbe-4696-967b-a8d2eb0e7e04" providerId="ADAL" clId="{C10454B0-47F5-4767-B43D-14E83E87C163}" dt="2023-07-05T08:09:43.406" v="188" actId="1076"/>
          <ac:picMkLst>
            <pc:docMk/>
            <pc:sldMk cId="2514211924" sldId="368"/>
            <ac:picMk id="10" creationId="{F21C8E27-484D-F0FA-446C-953A20F9792E}"/>
          </ac:picMkLst>
        </pc:picChg>
      </pc:sldChg>
      <pc:sldChg chg="delSp modSp add mod">
        <pc:chgData name="Federico Antonio Canu" userId="67612557-5bbe-4696-967b-a8d2eb0e7e04" providerId="ADAL" clId="{C10454B0-47F5-4767-B43D-14E83E87C163}" dt="2023-07-05T08:14:23.032" v="365" actId="20577"/>
        <pc:sldMkLst>
          <pc:docMk/>
          <pc:sldMk cId="1578869507" sldId="369"/>
        </pc:sldMkLst>
        <pc:spChg chg="mod">
          <ac:chgData name="Federico Antonio Canu" userId="67612557-5bbe-4696-967b-a8d2eb0e7e04" providerId="ADAL" clId="{C10454B0-47F5-4767-B43D-14E83E87C163}" dt="2023-07-05T08:13:41.665" v="331" actId="1076"/>
          <ac:spMkLst>
            <pc:docMk/>
            <pc:sldMk cId="1578869507" sldId="369"/>
            <ac:spMk id="2" creationId="{3BAA2898-1775-21BA-4C0A-ADD0DA68ADC8}"/>
          </ac:spMkLst>
        </pc:spChg>
        <pc:spChg chg="mod">
          <ac:chgData name="Federico Antonio Canu" userId="67612557-5bbe-4696-967b-a8d2eb0e7e04" providerId="ADAL" clId="{C10454B0-47F5-4767-B43D-14E83E87C163}" dt="2023-07-05T08:14:23.032" v="365" actId="20577"/>
          <ac:spMkLst>
            <pc:docMk/>
            <pc:sldMk cId="1578869507" sldId="369"/>
            <ac:spMk id="3" creationId="{22833ADD-F770-A7ED-E029-9EEBFB1B0F82}"/>
          </ac:spMkLst>
        </pc:spChg>
        <pc:spChg chg="mod">
          <ac:chgData name="Federico Antonio Canu" userId="67612557-5bbe-4696-967b-a8d2eb0e7e04" providerId="ADAL" clId="{C10454B0-47F5-4767-B43D-14E83E87C163}" dt="2023-07-05T08:12:49.503" v="326" actId="5793"/>
          <ac:spMkLst>
            <pc:docMk/>
            <pc:sldMk cId="1578869507" sldId="369"/>
            <ac:spMk id="5" creationId="{249A48D9-93C9-A493-0229-6BD497A49A3D}"/>
          </ac:spMkLst>
        </pc:spChg>
        <pc:spChg chg="mod">
          <ac:chgData name="Federico Antonio Canu" userId="67612557-5bbe-4696-967b-a8d2eb0e7e04" providerId="ADAL" clId="{C10454B0-47F5-4767-B43D-14E83E87C163}" dt="2023-07-05T08:13:30.294" v="328" actId="1076"/>
          <ac:spMkLst>
            <pc:docMk/>
            <pc:sldMk cId="1578869507" sldId="369"/>
            <ac:spMk id="8" creationId="{F565EFAD-37FC-29A7-32F0-D03927B81ECE}"/>
          </ac:spMkLst>
        </pc:spChg>
        <pc:spChg chg="mod">
          <ac:chgData name="Federico Antonio Canu" userId="67612557-5bbe-4696-967b-a8d2eb0e7e04" providerId="ADAL" clId="{C10454B0-47F5-4767-B43D-14E83E87C163}" dt="2023-07-05T08:13:47.776" v="332" actId="108"/>
          <ac:spMkLst>
            <pc:docMk/>
            <pc:sldMk cId="1578869507" sldId="369"/>
            <ac:spMk id="9" creationId="{80076779-FFD7-6EBE-426E-178216037FD6}"/>
          </ac:spMkLst>
        </pc:spChg>
        <pc:spChg chg="mod">
          <ac:chgData name="Federico Antonio Canu" userId="67612557-5bbe-4696-967b-a8d2eb0e7e04" providerId="ADAL" clId="{C10454B0-47F5-4767-B43D-14E83E87C163}" dt="2023-07-05T08:13:35.246" v="329" actId="108"/>
          <ac:spMkLst>
            <pc:docMk/>
            <pc:sldMk cId="1578869507" sldId="369"/>
            <ac:spMk id="15" creationId="{ADCFBD31-EDC7-CE88-B9F5-DD4EDCC02660}"/>
          </ac:spMkLst>
        </pc:spChg>
        <pc:picChg chg="del">
          <ac:chgData name="Federico Antonio Canu" userId="67612557-5bbe-4696-967b-a8d2eb0e7e04" providerId="ADAL" clId="{C10454B0-47F5-4767-B43D-14E83E87C163}" dt="2023-07-05T08:10:53.671" v="256" actId="478"/>
          <ac:picMkLst>
            <pc:docMk/>
            <pc:sldMk cId="1578869507" sldId="369"/>
            <ac:picMk id="10" creationId="{F21C8E27-484D-F0FA-446C-953A20F9792E}"/>
          </ac:picMkLst>
        </pc:picChg>
      </pc:sldChg>
      <pc:sldChg chg="add del">
        <pc:chgData name="Federico Antonio Canu" userId="67612557-5bbe-4696-967b-a8d2eb0e7e04" providerId="ADAL" clId="{C10454B0-47F5-4767-B43D-14E83E87C163}" dt="2023-07-05T08:14:07.138" v="334" actId="47"/>
        <pc:sldMkLst>
          <pc:docMk/>
          <pc:sldMk cId="1607254111" sldId="370"/>
        </pc:sldMkLst>
      </pc:sldChg>
      <pc:sldChg chg="add del">
        <pc:chgData name="Federico Antonio Canu" userId="67612557-5bbe-4696-967b-a8d2eb0e7e04" providerId="ADAL" clId="{C10454B0-47F5-4767-B43D-14E83E87C163}" dt="2023-07-05T08:14:52.945" v="367" actId="47"/>
        <pc:sldMkLst>
          <pc:docMk/>
          <pc:sldMk cId="683321947" sldId="371"/>
        </pc:sldMkLst>
      </pc:sldChg>
      <pc:sldChg chg="modSp add mod modNotesTx">
        <pc:chgData name="Federico Antonio Canu" userId="67612557-5bbe-4696-967b-a8d2eb0e7e04" providerId="ADAL" clId="{C10454B0-47F5-4767-B43D-14E83E87C163}" dt="2023-07-05T08:18:17.357" v="448" actId="6549"/>
        <pc:sldMkLst>
          <pc:docMk/>
          <pc:sldMk cId="2960148466" sldId="372"/>
        </pc:sldMkLst>
        <pc:spChg chg="mod">
          <ac:chgData name="Federico Antonio Canu" userId="67612557-5bbe-4696-967b-a8d2eb0e7e04" providerId="ADAL" clId="{C10454B0-47F5-4767-B43D-14E83E87C163}" dt="2023-07-05T08:18:17.357" v="448" actId="6549"/>
          <ac:spMkLst>
            <pc:docMk/>
            <pc:sldMk cId="2960148466" sldId="372"/>
            <ac:spMk id="5" creationId="{249A48D9-93C9-A493-0229-6BD497A49A3D}"/>
          </ac:spMkLst>
        </pc:spChg>
      </pc:sldChg>
      <pc:sldChg chg="modSp add mod modNotesTx">
        <pc:chgData name="Federico Antonio Canu" userId="67612557-5bbe-4696-967b-a8d2eb0e7e04" providerId="ADAL" clId="{C10454B0-47F5-4767-B43D-14E83E87C163}" dt="2023-07-05T08:39:54.278" v="604" actId="113"/>
        <pc:sldMkLst>
          <pc:docMk/>
          <pc:sldMk cId="1098245471" sldId="373"/>
        </pc:sldMkLst>
        <pc:spChg chg="mod">
          <ac:chgData name="Federico Antonio Canu" userId="67612557-5bbe-4696-967b-a8d2eb0e7e04" providerId="ADAL" clId="{C10454B0-47F5-4767-B43D-14E83E87C163}" dt="2023-07-05T08:20:52.508" v="457"/>
          <ac:spMkLst>
            <pc:docMk/>
            <pc:sldMk cId="1098245471" sldId="373"/>
            <ac:spMk id="3" creationId="{22833ADD-F770-A7ED-E029-9EEBFB1B0F82}"/>
          </ac:spMkLst>
        </pc:spChg>
        <pc:spChg chg="mod">
          <ac:chgData name="Federico Antonio Canu" userId="67612557-5bbe-4696-967b-a8d2eb0e7e04" providerId="ADAL" clId="{C10454B0-47F5-4767-B43D-14E83E87C163}" dt="2023-07-05T08:39:54.278" v="604" actId="113"/>
          <ac:spMkLst>
            <pc:docMk/>
            <pc:sldMk cId="1098245471" sldId="373"/>
            <ac:spMk id="5" creationId="{249A48D9-93C9-A493-0229-6BD497A49A3D}"/>
          </ac:spMkLst>
        </pc:spChg>
        <pc:spChg chg="mod">
          <ac:chgData name="Federico Antonio Canu" userId="67612557-5bbe-4696-967b-a8d2eb0e7e04" providerId="ADAL" clId="{C10454B0-47F5-4767-B43D-14E83E87C163}" dt="2023-07-05T08:19:12.444" v="456" actId="1036"/>
          <ac:spMkLst>
            <pc:docMk/>
            <pc:sldMk cId="1098245471" sldId="373"/>
            <ac:spMk id="8" creationId="{F565EFAD-37FC-29A7-32F0-D03927B81ECE}"/>
          </ac:spMkLst>
        </pc:spChg>
        <pc:spChg chg="mod">
          <ac:chgData name="Federico Antonio Canu" userId="67612557-5bbe-4696-967b-a8d2eb0e7e04" providerId="ADAL" clId="{C10454B0-47F5-4767-B43D-14E83E87C163}" dt="2023-07-05T08:18:59.718" v="452" actId="108"/>
          <ac:spMkLst>
            <pc:docMk/>
            <pc:sldMk cId="1098245471" sldId="373"/>
            <ac:spMk id="14" creationId="{AE417A59-0308-8D27-C47C-1ADE318F7979}"/>
          </ac:spMkLst>
        </pc:spChg>
        <pc:spChg chg="mod">
          <ac:chgData name="Federico Antonio Canu" userId="67612557-5bbe-4696-967b-a8d2eb0e7e04" providerId="ADAL" clId="{C10454B0-47F5-4767-B43D-14E83E87C163}" dt="2023-07-05T08:19:04.715" v="453" actId="108"/>
          <ac:spMkLst>
            <pc:docMk/>
            <pc:sldMk cId="1098245471" sldId="373"/>
            <ac:spMk id="15" creationId="{ADCFBD31-EDC7-CE88-B9F5-DD4EDCC02660}"/>
          </ac:spMkLst>
        </pc:spChg>
      </pc:sldChg>
      <pc:sldChg chg="addSp modSp add mod">
        <pc:chgData name="Federico Antonio Canu" userId="67612557-5bbe-4696-967b-a8d2eb0e7e04" providerId="ADAL" clId="{C10454B0-47F5-4767-B43D-14E83E87C163}" dt="2023-07-05T08:23:27.988" v="484" actId="14100"/>
        <pc:sldMkLst>
          <pc:docMk/>
          <pc:sldMk cId="3199235304" sldId="374"/>
        </pc:sldMkLst>
        <pc:spChg chg="mod">
          <ac:chgData name="Federico Antonio Canu" userId="67612557-5bbe-4696-967b-a8d2eb0e7e04" providerId="ADAL" clId="{C10454B0-47F5-4767-B43D-14E83E87C163}" dt="2023-07-05T08:22:45.252" v="467"/>
          <ac:spMkLst>
            <pc:docMk/>
            <pc:sldMk cId="3199235304" sldId="374"/>
            <ac:spMk id="3" creationId="{22833ADD-F770-A7ED-E029-9EEBFB1B0F82}"/>
          </ac:spMkLst>
        </pc:spChg>
        <pc:spChg chg="mod">
          <ac:chgData name="Federico Antonio Canu" userId="67612557-5bbe-4696-967b-a8d2eb0e7e04" providerId="ADAL" clId="{C10454B0-47F5-4767-B43D-14E83E87C163}" dt="2023-07-05T08:23:27.988" v="484" actId="14100"/>
          <ac:spMkLst>
            <pc:docMk/>
            <pc:sldMk cId="3199235304" sldId="374"/>
            <ac:spMk id="5" creationId="{249A48D9-93C9-A493-0229-6BD497A49A3D}"/>
          </ac:spMkLst>
        </pc:spChg>
        <pc:picChg chg="add mod ord">
          <ac:chgData name="Federico Antonio Canu" userId="67612557-5bbe-4696-967b-a8d2eb0e7e04" providerId="ADAL" clId="{C10454B0-47F5-4767-B43D-14E83E87C163}" dt="2023-07-05T08:23:20.254" v="480" actId="167"/>
          <ac:picMkLst>
            <pc:docMk/>
            <pc:sldMk cId="3199235304" sldId="374"/>
            <ac:picMk id="10" creationId="{0AC5E071-C5AE-3553-114F-CA6F9D7EBC51}"/>
          </ac:picMkLst>
        </pc:picChg>
      </pc:sldChg>
      <pc:sldChg chg="addSp delSp modSp add mod ord">
        <pc:chgData name="Federico Antonio Canu" userId="67612557-5bbe-4696-967b-a8d2eb0e7e04" providerId="ADAL" clId="{C10454B0-47F5-4767-B43D-14E83E87C163}" dt="2023-07-05T08:42:53.683" v="668" actId="1076"/>
        <pc:sldMkLst>
          <pc:docMk/>
          <pc:sldMk cId="2561395195" sldId="375"/>
        </pc:sldMkLst>
        <pc:spChg chg="mod">
          <ac:chgData name="Federico Antonio Canu" userId="67612557-5bbe-4696-967b-a8d2eb0e7e04" providerId="ADAL" clId="{C10454B0-47F5-4767-B43D-14E83E87C163}" dt="2023-07-05T08:32:49.863" v="572" actId="20577"/>
          <ac:spMkLst>
            <pc:docMk/>
            <pc:sldMk cId="2561395195" sldId="375"/>
            <ac:spMk id="3" creationId="{22833ADD-F770-A7ED-E029-9EEBFB1B0F82}"/>
          </ac:spMkLst>
        </pc:spChg>
        <pc:spChg chg="del mod">
          <ac:chgData name="Federico Antonio Canu" userId="67612557-5bbe-4696-967b-a8d2eb0e7e04" providerId="ADAL" clId="{C10454B0-47F5-4767-B43D-14E83E87C163}" dt="2023-07-05T08:42:49.747" v="667" actId="478"/>
          <ac:spMkLst>
            <pc:docMk/>
            <pc:sldMk cId="2561395195" sldId="375"/>
            <ac:spMk id="5" creationId="{249A48D9-93C9-A493-0229-6BD497A49A3D}"/>
          </ac:spMkLst>
        </pc:spChg>
        <pc:picChg chg="del">
          <ac:chgData name="Federico Antonio Canu" userId="67612557-5bbe-4696-967b-a8d2eb0e7e04" providerId="ADAL" clId="{C10454B0-47F5-4767-B43D-14E83E87C163}" dt="2023-07-05T08:24:22.141" v="486" actId="478"/>
          <ac:picMkLst>
            <pc:docMk/>
            <pc:sldMk cId="2561395195" sldId="375"/>
            <ac:picMk id="10" creationId="{0AC5E071-C5AE-3553-114F-CA6F9D7EBC51}"/>
          </ac:picMkLst>
        </pc:picChg>
        <pc:picChg chg="add mod ord">
          <ac:chgData name="Federico Antonio Canu" userId="67612557-5bbe-4696-967b-a8d2eb0e7e04" providerId="ADAL" clId="{C10454B0-47F5-4767-B43D-14E83E87C163}" dt="2023-07-05T08:42:53.683" v="668" actId="1076"/>
          <ac:picMkLst>
            <pc:docMk/>
            <pc:sldMk cId="2561395195" sldId="375"/>
            <ac:picMk id="11" creationId="{43E1B9D2-C542-EE70-A16C-DE041A00FE57}"/>
          </ac:picMkLst>
        </pc:picChg>
      </pc:sldChg>
      <pc:sldChg chg="addSp delSp modSp add mod">
        <pc:chgData name="Federico Antonio Canu" userId="67612557-5bbe-4696-967b-a8d2eb0e7e04" providerId="ADAL" clId="{C10454B0-47F5-4767-B43D-14E83E87C163}" dt="2023-07-05T08:37:21.899" v="588" actId="20577"/>
        <pc:sldMkLst>
          <pc:docMk/>
          <pc:sldMk cId="3834279789" sldId="376"/>
        </pc:sldMkLst>
        <pc:spChg chg="mod">
          <ac:chgData name="Federico Antonio Canu" userId="67612557-5bbe-4696-967b-a8d2eb0e7e04" providerId="ADAL" clId="{C10454B0-47F5-4767-B43D-14E83E87C163}" dt="2023-07-05T08:37:21.899" v="588" actId="20577"/>
          <ac:spMkLst>
            <pc:docMk/>
            <pc:sldMk cId="3834279789" sldId="376"/>
            <ac:spMk id="3" creationId="{22833ADD-F770-A7ED-E029-9EEBFB1B0F82}"/>
          </ac:spMkLst>
        </pc:spChg>
        <pc:spChg chg="del mod">
          <ac:chgData name="Federico Antonio Canu" userId="67612557-5bbe-4696-967b-a8d2eb0e7e04" providerId="ADAL" clId="{C10454B0-47F5-4767-B43D-14E83E87C163}" dt="2023-07-05T08:28:34.486" v="521" actId="478"/>
          <ac:spMkLst>
            <pc:docMk/>
            <pc:sldMk cId="3834279789" sldId="376"/>
            <ac:spMk id="5" creationId="{249A48D9-93C9-A493-0229-6BD497A49A3D}"/>
          </ac:spMkLst>
        </pc:spChg>
        <pc:picChg chg="del">
          <ac:chgData name="Federico Antonio Canu" userId="67612557-5bbe-4696-967b-a8d2eb0e7e04" providerId="ADAL" clId="{C10454B0-47F5-4767-B43D-14E83E87C163}" dt="2023-07-05T08:28:30.966" v="519" actId="478"/>
          <ac:picMkLst>
            <pc:docMk/>
            <pc:sldMk cId="3834279789" sldId="376"/>
            <ac:picMk id="10" creationId="{0AC5E071-C5AE-3553-114F-CA6F9D7EBC51}"/>
          </ac:picMkLst>
        </pc:picChg>
        <pc:picChg chg="add mod ord">
          <ac:chgData name="Federico Antonio Canu" userId="67612557-5bbe-4696-967b-a8d2eb0e7e04" providerId="ADAL" clId="{C10454B0-47F5-4767-B43D-14E83E87C163}" dt="2023-07-05T08:28:38.372" v="523" actId="167"/>
          <ac:picMkLst>
            <pc:docMk/>
            <pc:sldMk cId="3834279789" sldId="376"/>
            <ac:picMk id="11" creationId="{81917E60-9255-8133-953E-9FB2346FC093}"/>
          </ac:picMkLst>
        </pc:picChg>
      </pc:sldChg>
      <pc:sldChg chg="addSp delSp modSp add mod">
        <pc:chgData name="Federico Antonio Canu" userId="67612557-5bbe-4696-967b-a8d2eb0e7e04" providerId="ADAL" clId="{C10454B0-47F5-4767-B43D-14E83E87C163}" dt="2023-07-05T08:42:16.651" v="665" actId="167"/>
        <pc:sldMkLst>
          <pc:docMk/>
          <pc:sldMk cId="3757358924" sldId="377"/>
        </pc:sldMkLst>
        <pc:spChg chg="mod">
          <ac:chgData name="Federico Antonio Canu" userId="67612557-5bbe-4696-967b-a8d2eb0e7e04" providerId="ADAL" clId="{C10454B0-47F5-4767-B43D-14E83E87C163}" dt="2023-07-05T08:40:13.231" v="608" actId="20577"/>
          <ac:spMkLst>
            <pc:docMk/>
            <pc:sldMk cId="3757358924" sldId="377"/>
            <ac:spMk id="3" creationId="{22833ADD-F770-A7ED-E029-9EEBFB1B0F82}"/>
          </ac:spMkLst>
        </pc:spChg>
        <pc:spChg chg="add mod">
          <ac:chgData name="Federico Antonio Canu" userId="67612557-5bbe-4696-967b-a8d2eb0e7e04" providerId="ADAL" clId="{C10454B0-47F5-4767-B43D-14E83E87C163}" dt="2023-07-05T08:41:30.132" v="654" actId="27636"/>
          <ac:spMkLst>
            <pc:docMk/>
            <pc:sldMk cId="3757358924" sldId="377"/>
            <ac:spMk id="5" creationId="{5CBBCC1F-DDE4-6237-435C-5F8BBCAF610E}"/>
          </ac:spMkLst>
        </pc:spChg>
        <pc:picChg chg="add mod ord">
          <ac:chgData name="Federico Antonio Canu" userId="67612557-5bbe-4696-967b-a8d2eb0e7e04" providerId="ADAL" clId="{C10454B0-47F5-4767-B43D-14E83E87C163}" dt="2023-07-05T08:42:11.627" v="663" actId="1076"/>
          <ac:picMkLst>
            <pc:docMk/>
            <pc:sldMk cId="3757358924" sldId="377"/>
            <ac:picMk id="10" creationId="{9856D9DB-9926-0111-E29C-0CF09144A6F6}"/>
          </ac:picMkLst>
        </pc:picChg>
        <pc:picChg chg="del">
          <ac:chgData name="Federico Antonio Canu" userId="67612557-5bbe-4696-967b-a8d2eb0e7e04" providerId="ADAL" clId="{C10454B0-47F5-4767-B43D-14E83E87C163}" dt="2023-07-05T08:39:32.107" v="600" actId="478"/>
          <ac:picMkLst>
            <pc:docMk/>
            <pc:sldMk cId="3757358924" sldId="377"/>
            <ac:picMk id="11" creationId="{81917E60-9255-8133-953E-9FB2346FC093}"/>
          </ac:picMkLst>
        </pc:picChg>
        <pc:picChg chg="add mod">
          <ac:chgData name="Federico Antonio Canu" userId="67612557-5bbe-4696-967b-a8d2eb0e7e04" providerId="ADAL" clId="{C10454B0-47F5-4767-B43D-14E83E87C163}" dt="2023-07-05T08:42:16.651" v="665" actId="167"/>
          <ac:picMkLst>
            <pc:docMk/>
            <pc:sldMk cId="3757358924" sldId="377"/>
            <ac:picMk id="1026" creationId="{8BFCA345-D53D-C371-C725-32DEE811EEAB}"/>
          </ac:picMkLst>
        </pc:picChg>
      </pc:sldChg>
      <pc:sldChg chg="add del">
        <pc:chgData name="Federico Antonio Canu" userId="67612557-5bbe-4696-967b-a8d2eb0e7e04" providerId="ADAL" clId="{C10454B0-47F5-4767-B43D-14E83E87C163}" dt="2023-07-05T08:32:31.822" v="527" actId="47"/>
        <pc:sldMkLst>
          <pc:docMk/>
          <pc:sldMk cId="4123101909" sldId="377"/>
        </pc:sldMkLst>
      </pc:sldChg>
      <pc:sldMasterChg chg="delSldLayout">
        <pc:chgData name="Federico Antonio Canu" userId="67612557-5bbe-4696-967b-a8d2eb0e7e04" providerId="ADAL" clId="{C10454B0-47F5-4767-B43D-14E83E87C163}" dt="2023-07-05T08:37:45.049" v="589" actId="47"/>
        <pc:sldMasterMkLst>
          <pc:docMk/>
          <pc:sldMasterMk cId="720694540" sldId="2147483648"/>
        </pc:sldMasterMkLst>
        <pc:sldLayoutChg chg="del">
          <pc:chgData name="Federico Antonio Canu" userId="67612557-5bbe-4696-967b-a8d2eb0e7e04" providerId="ADAL" clId="{C10454B0-47F5-4767-B43D-14E83E87C163}" dt="2023-07-05T08:37:45.049" v="589" actId="47"/>
          <pc:sldLayoutMkLst>
            <pc:docMk/>
            <pc:sldMasterMk cId="720694540" sldId="2147483648"/>
            <pc:sldLayoutMk cId="239060172" sldId="2147483661"/>
          </pc:sldLayoutMkLst>
        </pc:sldLayoutChg>
        <pc:sldLayoutChg chg="del">
          <pc:chgData name="Federico Antonio Canu" userId="67612557-5bbe-4696-967b-a8d2eb0e7e04" providerId="ADAL" clId="{C10454B0-47F5-4767-B43D-14E83E87C163}" dt="2023-07-05T08:37:45.049" v="589" actId="47"/>
          <pc:sldLayoutMkLst>
            <pc:docMk/>
            <pc:sldMasterMk cId="720694540" sldId="2147483648"/>
            <pc:sldLayoutMk cId="4212326322" sldId="2147483662"/>
          </pc:sldLayoutMkLst>
        </pc:sldLayoutChg>
      </pc:sldMasterChg>
    </pc:docChg>
  </pc:docChgLst>
  <pc:docChgLst>
    <pc:chgData name="Thibaut Pasquet" userId="S::thibaut.pasquet@un.org::e68a8002-7e61-4d59-aa16-e7c6c63703a7" providerId="AD" clId="Web-{E8B518B1-1422-4205-A9B3-9CA9FB7A36E9}"/>
    <pc:docChg chg="modSld">
      <pc:chgData name="Thibaut Pasquet" userId="S::thibaut.pasquet@un.org::e68a8002-7e61-4d59-aa16-e7c6c63703a7" providerId="AD" clId="Web-{E8B518B1-1422-4205-A9B3-9CA9FB7A36E9}" dt="2024-01-10T14:06:16.697" v="1" actId="20577"/>
      <pc:docMkLst>
        <pc:docMk/>
      </pc:docMkLst>
      <pc:sldChg chg="delSp">
        <pc:chgData name="Thibaut Pasquet" userId="S::thibaut.pasquet@un.org::e68a8002-7e61-4d59-aa16-e7c6c63703a7" providerId="AD" clId="Web-{E8B518B1-1422-4205-A9B3-9CA9FB7A36E9}" dt="2024-01-10T14:05:28.649" v="0"/>
        <pc:sldMkLst>
          <pc:docMk/>
          <pc:sldMk cId="1627658267" sldId="256"/>
        </pc:sldMkLst>
        <pc:spChg chg="del">
          <ac:chgData name="Thibaut Pasquet" userId="S::thibaut.pasquet@un.org::e68a8002-7e61-4d59-aa16-e7c6c63703a7" providerId="AD" clId="Web-{E8B518B1-1422-4205-A9B3-9CA9FB7A36E9}" dt="2024-01-10T14:05:28.649" v="0"/>
          <ac:spMkLst>
            <pc:docMk/>
            <pc:sldMk cId="1627658267" sldId="256"/>
            <ac:spMk id="2" creationId="{30359A06-9263-3487-2B14-91149A803FEF}"/>
          </ac:spMkLst>
        </pc:spChg>
      </pc:sldChg>
      <pc:sldChg chg="modSp">
        <pc:chgData name="Thibaut Pasquet" userId="S::thibaut.pasquet@un.org::e68a8002-7e61-4d59-aa16-e7c6c63703a7" providerId="AD" clId="Web-{E8B518B1-1422-4205-A9B3-9CA9FB7A36E9}" dt="2024-01-10T14:06:16.697" v="1" actId="20577"/>
        <pc:sldMkLst>
          <pc:docMk/>
          <pc:sldMk cId="3749296414" sldId="266"/>
        </pc:sldMkLst>
        <pc:spChg chg="mod">
          <ac:chgData name="Thibaut Pasquet" userId="S::thibaut.pasquet@un.org::e68a8002-7e61-4d59-aa16-e7c6c63703a7" providerId="AD" clId="Web-{E8B518B1-1422-4205-A9B3-9CA9FB7A36E9}" dt="2024-01-10T14:06:16.697" v="1" actId="20577"/>
          <ac:spMkLst>
            <pc:docMk/>
            <pc:sldMk cId="3749296414" sldId="266"/>
            <ac:spMk id="2" creationId="{CB71C924-5208-70FF-AEFD-6689DE134105}"/>
          </ac:spMkLst>
        </pc:spChg>
      </pc:sldChg>
    </pc:docChg>
  </pc:docChgLst>
  <pc:docChgLst>
    <pc:chgData name="James Haselip" userId="69f1fc90-3345-4bd9-98e0-6ab38db0d65b" providerId="ADAL" clId="{C6151360-1BF3-415B-96F3-DB4B7361B291}"/>
    <pc:docChg chg="modSld">
      <pc:chgData name="James Haselip" userId="69f1fc90-3345-4bd9-98e0-6ab38db0d65b" providerId="ADAL" clId="{C6151360-1BF3-415B-96F3-DB4B7361B291}" dt="2024-04-09T09:14:28.052" v="0"/>
      <pc:docMkLst>
        <pc:docMk/>
      </pc:docMkLst>
      <pc:sldChg chg="delSp modTransition modAnim">
        <pc:chgData name="James Haselip" userId="69f1fc90-3345-4bd9-98e0-6ab38db0d65b" providerId="ADAL" clId="{C6151360-1BF3-415B-96F3-DB4B7361B291}" dt="2024-04-09T09:14:28.052" v="0"/>
        <pc:sldMkLst>
          <pc:docMk/>
          <pc:sldMk cId="1627658267" sldId="256"/>
        </pc:sldMkLst>
        <pc:picChg chg="del">
          <ac:chgData name="James Haselip" userId="69f1fc90-3345-4bd9-98e0-6ab38db0d65b" providerId="ADAL" clId="{C6151360-1BF3-415B-96F3-DB4B7361B291}" dt="2024-04-09T09:14:28.052" v="0"/>
          <ac:picMkLst>
            <pc:docMk/>
            <pc:sldMk cId="1627658267" sldId="256"/>
            <ac:picMk id="4" creationId="{0D110464-C9B0-31F9-E23A-56D3F1F27B0D}"/>
          </ac:picMkLst>
        </pc:picChg>
      </pc:sldChg>
      <pc:sldChg chg="delSp modTransition modAnim">
        <pc:chgData name="James Haselip" userId="69f1fc90-3345-4bd9-98e0-6ab38db0d65b" providerId="ADAL" clId="{C6151360-1BF3-415B-96F3-DB4B7361B291}" dt="2024-04-09T09:14:28.052" v="0"/>
        <pc:sldMkLst>
          <pc:docMk/>
          <pc:sldMk cId="3749296414" sldId="266"/>
        </pc:sldMkLst>
        <pc:picChg chg="del">
          <ac:chgData name="James Haselip" userId="69f1fc90-3345-4bd9-98e0-6ab38db0d65b" providerId="ADAL" clId="{C6151360-1BF3-415B-96F3-DB4B7361B291}" dt="2024-04-09T09:14:28.052" v="0"/>
          <ac:picMkLst>
            <pc:docMk/>
            <pc:sldMk cId="3749296414" sldId="266"/>
            <ac:picMk id="15" creationId="{6A61D10D-54FA-4F4A-E7A7-000AD4A136C3}"/>
          </ac:picMkLst>
        </pc:picChg>
      </pc:sldChg>
      <pc:sldChg chg="delSp modTransition modAnim">
        <pc:chgData name="James Haselip" userId="69f1fc90-3345-4bd9-98e0-6ab38db0d65b" providerId="ADAL" clId="{C6151360-1BF3-415B-96F3-DB4B7361B291}" dt="2024-04-09T09:14:28.052" v="0"/>
        <pc:sldMkLst>
          <pc:docMk/>
          <pc:sldMk cId="3533385063" sldId="361"/>
        </pc:sldMkLst>
        <pc:picChg chg="del">
          <ac:chgData name="James Haselip" userId="69f1fc90-3345-4bd9-98e0-6ab38db0d65b" providerId="ADAL" clId="{C6151360-1BF3-415B-96F3-DB4B7361B291}" dt="2024-04-09T09:14:28.052" v="0"/>
          <ac:picMkLst>
            <pc:docMk/>
            <pc:sldMk cId="3533385063" sldId="361"/>
            <ac:picMk id="19" creationId="{4E642DA1-25D0-9A45-7691-BD391F44F928}"/>
          </ac:picMkLst>
        </pc:picChg>
      </pc:sldChg>
      <pc:sldChg chg="delSp modTransition modAnim">
        <pc:chgData name="James Haselip" userId="69f1fc90-3345-4bd9-98e0-6ab38db0d65b" providerId="ADAL" clId="{C6151360-1BF3-415B-96F3-DB4B7361B291}" dt="2024-04-09T09:14:28.052" v="0"/>
        <pc:sldMkLst>
          <pc:docMk/>
          <pc:sldMk cId="1523739568" sldId="367"/>
        </pc:sldMkLst>
        <pc:picChg chg="del">
          <ac:chgData name="James Haselip" userId="69f1fc90-3345-4bd9-98e0-6ab38db0d65b" providerId="ADAL" clId="{C6151360-1BF3-415B-96F3-DB4B7361B291}" dt="2024-04-09T09:14:28.052" v="0"/>
          <ac:picMkLst>
            <pc:docMk/>
            <pc:sldMk cId="1523739568" sldId="367"/>
            <ac:picMk id="38" creationId="{F046710D-D60C-9499-1F0F-E186796F33C4}"/>
          </ac:picMkLst>
        </pc:picChg>
      </pc:sldChg>
      <pc:sldChg chg="delSp modTransition modAnim">
        <pc:chgData name="James Haselip" userId="69f1fc90-3345-4bd9-98e0-6ab38db0d65b" providerId="ADAL" clId="{C6151360-1BF3-415B-96F3-DB4B7361B291}" dt="2024-04-09T09:14:28.052" v="0"/>
        <pc:sldMkLst>
          <pc:docMk/>
          <pc:sldMk cId="2514211924" sldId="368"/>
        </pc:sldMkLst>
        <pc:picChg chg="del">
          <ac:chgData name="James Haselip" userId="69f1fc90-3345-4bd9-98e0-6ab38db0d65b" providerId="ADAL" clId="{C6151360-1BF3-415B-96F3-DB4B7361B291}" dt="2024-04-09T09:14:28.052" v="0"/>
          <ac:picMkLst>
            <pc:docMk/>
            <pc:sldMk cId="2514211924" sldId="368"/>
            <ac:picMk id="23" creationId="{872ABAF9-F8A8-073F-4E42-743A529D8B7E}"/>
          </ac:picMkLst>
        </pc:picChg>
      </pc:sldChg>
      <pc:sldChg chg="delSp modTransition modAnim">
        <pc:chgData name="James Haselip" userId="69f1fc90-3345-4bd9-98e0-6ab38db0d65b" providerId="ADAL" clId="{C6151360-1BF3-415B-96F3-DB4B7361B291}" dt="2024-04-09T09:14:28.052" v="0"/>
        <pc:sldMkLst>
          <pc:docMk/>
          <pc:sldMk cId="1578869507" sldId="369"/>
        </pc:sldMkLst>
        <pc:picChg chg="del">
          <ac:chgData name="James Haselip" userId="69f1fc90-3345-4bd9-98e0-6ab38db0d65b" providerId="ADAL" clId="{C6151360-1BF3-415B-96F3-DB4B7361B291}" dt="2024-04-09T09:14:28.052" v="0"/>
          <ac:picMkLst>
            <pc:docMk/>
            <pc:sldMk cId="1578869507" sldId="369"/>
            <ac:picMk id="21" creationId="{A0860DD9-B139-C4BD-499A-11725542227B}"/>
          </ac:picMkLst>
        </pc:picChg>
      </pc:sldChg>
      <pc:sldChg chg="delSp modTransition modAnim">
        <pc:chgData name="James Haselip" userId="69f1fc90-3345-4bd9-98e0-6ab38db0d65b" providerId="ADAL" clId="{C6151360-1BF3-415B-96F3-DB4B7361B291}" dt="2024-04-09T09:14:28.052" v="0"/>
        <pc:sldMkLst>
          <pc:docMk/>
          <pc:sldMk cId="2960148466" sldId="372"/>
        </pc:sldMkLst>
        <pc:picChg chg="del">
          <ac:chgData name="James Haselip" userId="69f1fc90-3345-4bd9-98e0-6ab38db0d65b" providerId="ADAL" clId="{C6151360-1BF3-415B-96F3-DB4B7361B291}" dt="2024-04-09T09:14:28.052" v="0"/>
          <ac:picMkLst>
            <pc:docMk/>
            <pc:sldMk cId="2960148466" sldId="372"/>
            <ac:picMk id="12" creationId="{A962F695-8A4C-7D22-D5E4-904ACE5FD7B7}"/>
          </ac:picMkLst>
        </pc:picChg>
      </pc:sldChg>
      <pc:sldChg chg="delSp modTransition modAnim">
        <pc:chgData name="James Haselip" userId="69f1fc90-3345-4bd9-98e0-6ab38db0d65b" providerId="ADAL" clId="{C6151360-1BF3-415B-96F3-DB4B7361B291}" dt="2024-04-09T09:14:28.052" v="0"/>
        <pc:sldMkLst>
          <pc:docMk/>
          <pc:sldMk cId="1098245471" sldId="373"/>
        </pc:sldMkLst>
        <pc:picChg chg="del">
          <ac:chgData name="James Haselip" userId="69f1fc90-3345-4bd9-98e0-6ab38db0d65b" providerId="ADAL" clId="{C6151360-1BF3-415B-96F3-DB4B7361B291}" dt="2024-04-09T09:14:28.052" v="0"/>
          <ac:picMkLst>
            <pc:docMk/>
            <pc:sldMk cId="1098245471" sldId="373"/>
            <ac:picMk id="12" creationId="{FE1186F4-9C0B-3E29-25EA-E6254656B5A3}"/>
          </ac:picMkLst>
        </pc:picChg>
      </pc:sldChg>
      <pc:sldChg chg="delSp modTransition modAnim">
        <pc:chgData name="James Haselip" userId="69f1fc90-3345-4bd9-98e0-6ab38db0d65b" providerId="ADAL" clId="{C6151360-1BF3-415B-96F3-DB4B7361B291}" dt="2024-04-09T09:14:28.052" v="0"/>
        <pc:sldMkLst>
          <pc:docMk/>
          <pc:sldMk cId="3199235304" sldId="374"/>
        </pc:sldMkLst>
        <pc:picChg chg="del">
          <ac:chgData name="James Haselip" userId="69f1fc90-3345-4bd9-98e0-6ab38db0d65b" providerId="ADAL" clId="{C6151360-1BF3-415B-96F3-DB4B7361B291}" dt="2024-04-09T09:14:28.052" v="0"/>
          <ac:picMkLst>
            <pc:docMk/>
            <pc:sldMk cId="3199235304" sldId="374"/>
            <ac:picMk id="13" creationId="{2BED8D6C-DB6B-E161-9433-B5ABB53E9E81}"/>
          </ac:picMkLst>
        </pc:picChg>
      </pc:sldChg>
      <pc:sldChg chg="delSp modTransition modAnim">
        <pc:chgData name="James Haselip" userId="69f1fc90-3345-4bd9-98e0-6ab38db0d65b" providerId="ADAL" clId="{C6151360-1BF3-415B-96F3-DB4B7361B291}" dt="2024-04-09T09:14:28.052" v="0"/>
        <pc:sldMkLst>
          <pc:docMk/>
          <pc:sldMk cId="2561395195" sldId="375"/>
        </pc:sldMkLst>
        <pc:picChg chg="del">
          <ac:chgData name="James Haselip" userId="69f1fc90-3345-4bd9-98e0-6ab38db0d65b" providerId="ADAL" clId="{C6151360-1BF3-415B-96F3-DB4B7361B291}" dt="2024-04-09T09:14:28.052" v="0"/>
          <ac:picMkLst>
            <pc:docMk/>
            <pc:sldMk cId="2561395195" sldId="375"/>
            <ac:picMk id="16" creationId="{3A2C98DD-8B05-F5F7-857C-5F43845CF607}"/>
          </ac:picMkLst>
        </pc:picChg>
      </pc:sldChg>
      <pc:sldChg chg="delSp modTransition modAnim">
        <pc:chgData name="James Haselip" userId="69f1fc90-3345-4bd9-98e0-6ab38db0d65b" providerId="ADAL" clId="{C6151360-1BF3-415B-96F3-DB4B7361B291}" dt="2024-04-09T09:14:28.052" v="0"/>
        <pc:sldMkLst>
          <pc:docMk/>
          <pc:sldMk cId="3834279789" sldId="376"/>
        </pc:sldMkLst>
        <pc:picChg chg="del">
          <ac:chgData name="James Haselip" userId="69f1fc90-3345-4bd9-98e0-6ab38db0d65b" providerId="ADAL" clId="{C6151360-1BF3-415B-96F3-DB4B7361B291}" dt="2024-04-09T09:14:28.052" v="0"/>
          <ac:picMkLst>
            <pc:docMk/>
            <pc:sldMk cId="3834279789" sldId="376"/>
            <ac:picMk id="12" creationId="{CC4A9285-4BF1-1D43-E318-8D0A81ADF2FD}"/>
          </ac:picMkLst>
        </pc:picChg>
      </pc:sldChg>
      <pc:sldChg chg="delSp modTransition modAnim">
        <pc:chgData name="James Haselip" userId="69f1fc90-3345-4bd9-98e0-6ab38db0d65b" providerId="ADAL" clId="{C6151360-1BF3-415B-96F3-DB4B7361B291}" dt="2024-04-09T09:14:28.052" v="0"/>
        <pc:sldMkLst>
          <pc:docMk/>
          <pc:sldMk cId="3757358924" sldId="377"/>
        </pc:sldMkLst>
        <pc:picChg chg="del">
          <ac:chgData name="James Haselip" userId="69f1fc90-3345-4bd9-98e0-6ab38db0d65b" providerId="ADAL" clId="{C6151360-1BF3-415B-96F3-DB4B7361B291}" dt="2024-04-09T09:14:28.052" v="0"/>
          <ac:picMkLst>
            <pc:docMk/>
            <pc:sldMk cId="3757358924" sldId="377"/>
            <ac:picMk id="13" creationId="{9F073D23-CCD7-9656-293D-9C7059A8B44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1C0A9-7EE0-C942-B782-23D0713C57BD}" type="datetimeFigureOut">
              <a:rPr lang="de-DE" smtClean="0"/>
              <a:t>09.04.2024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FF9DD-1BED-904D-88B0-595C6FE0E0D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9335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FF9DD-1BED-904D-88B0-595C6FE0E0D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1423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Transformational change should be considered as being achieved through outcomes that are permanent, radical and abrupt: </a:t>
            </a:r>
            <a:r>
              <a:rPr lang="en-GB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Permanent,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meaning that it establishes a new situation, which does not fall back into its point of departure once the dedicated project implementation phase ends (This could be described through a project funding “sustainable phase-out concept”). </a:t>
            </a:r>
            <a:r>
              <a:rPr lang="en-GB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Radical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meaning that it deviates significantly from an already expected path of change and development (business-as-usual) and at considerable scale. (e.g. transit oriented development combined with reduced individual car transport, leading to 20% less cars during congestion hours). </a:t>
            </a:r>
            <a:r>
              <a:rPr lang="en-GB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Abrupt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meaning that the expected change happens in a much shorter time frame that it would otherwise be possibly expected. (e.g. 80% of farmers apply water saving and solar pumping practices within 8 years and well in advance of expected extreme drought events). The project should as a minimum be able to show that they will have a transformative effect including the characteristics described above, while effectively reducing climate risks.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FF9DD-1BED-904D-88B0-595C6FE0E0D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486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FF9DD-1BED-904D-88B0-595C6FE0E0D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3639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FF9DD-1BED-904D-88B0-595C6FE0E0D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879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FF9DD-1BED-904D-88B0-595C6FE0E0D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818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FF9DD-1BED-904D-88B0-595C6FE0E0D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031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8FF9DD-1BED-904D-88B0-595C6FE0E0D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5717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D3028-CED8-4522-9A36-BC8948DDE3D0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0137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B2FE38-4486-2BCC-741F-217C01F3A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684A616-08F9-3DD5-1BCD-659058ECD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80B4F8-101D-3D9E-2198-76BC24457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F1CA-9998-48E4-8D42-6288E4B5E51E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F05B50-D625-8F88-B52B-DBE4058C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B1E624E-0EEC-489E-9339-F5D108BE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13ED-4155-467E-BDEB-40DB9BAE1A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980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CBF978-0D3C-2F76-CD02-46151EFF7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F46CFA-D706-5849-970E-ACF093DCC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334A39-1963-6DB0-2F5F-77CB77032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F1CA-9998-48E4-8D42-6288E4B5E51E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839CCE-B069-51B1-3B08-E1F53F68F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A2957C-33EA-B504-B139-321A35EC3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13ED-4155-467E-BDEB-40DB9BAE1A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11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13E2D0D-662C-4574-C840-59575173B1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447820B-C2A0-D7B3-FD1F-F3194A2C1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89824A-E9CD-EAA3-C0EE-45D80D5A1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F1CA-9998-48E4-8D42-6288E4B5E51E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37246C-C38F-A8EE-447C-289A4FC44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6040FAF-53F3-837D-2E3B-7A0AFA594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13ED-4155-467E-BDEB-40DB9BAE1A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0890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0" hasCustomPrompt="1"/>
          </p:nvPr>
        </p:nvSpPr>
        <p:spPr>
          <a:xfrm>
            <a:off x="838200" y="1604435"/>
            <a:ext cx="8041217" cy="441748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54582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0136C9-BFCE-58DB-FB8A-60FD5A3D3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A0506E-46CC-709B-0C87-BAB28C08C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EC4D42-6C9C-93FE-0EB5-549F1734D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F1CA-9998-48E4-8D42-6288E4B5E51E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52E04A-DDEE-28DC-C02A-67D7B8C9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4088B9-C5F6-0F62-7C38-406AAB498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13ED-4155-467E-BDEB-40DB9BAE1A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661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238CF2-35C5-F99C-DC0B-D40B347A6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ACE6C5-0AC8-BB13-3420-F42901A01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0D5F07-D9F6-1156-9450-DA18851D7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F1CA-9998-48E4-8D42-6288E4B5E51E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92F395-54C5-CEF3-42FA-92AD8FAD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C99A53-E468-97AC-0144-BA2B35BBB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13ED-4155-467E-BDEB-40DB9BAE1A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894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3CD766-24D1-6F56-451D-1580F075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1278E5-0C76-96B4-1909-9C6FDF64D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AFDF7A-005B-57D1-3DCA-54F01AB28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A6A4100-E86A-C4CF-6AA7-156A7A17D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F1CA-9998-48E4-8D42-6288E4B5E51E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20B318A-4549-4791-5898-AD0544303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80778FC-8FE9-39FD-1372-260DED42D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13ED-4155-467E-BDEB-40DB9BAE1A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3834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0ED19-6666-42F8-4173-295FC48AF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8DD696-BD3A-3B51-7223-1C9D743B5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4555BC5-15C0-B8BD-C6A6-3AE1B2CCF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3D0083E-E457-5405-6C02-76D70379EB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7B14092-1C6F-72E1-0971-1381F5C8DC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0927EC0-249C-96C6-7639-D26A21FD7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F1CA-9998-48E4-8D42-6288E4B5E51E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3E5C70A-F614-A72E-105E-0E8593F76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539B8CA-7B9F-34A9-5B28-CAFFDB64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13ED-4155-467E-BDEB-40DB9BAE1A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11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D58621-BF13-215C-7BF7-2BA6766F5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3ACE009-3539-E651-2D04-1F914C8AC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F1CA-9998-48E4-8D42-6288E4B5E51E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F4BC8A9-54E2-195E-6B8C-EEC62E721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D83EF81-B146-35FE-07F9-0C631C68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13ED-4155-467E-BDEB-40DB9BAE1A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998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FA8C738-8228-F4A7-96B8-5682838F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F1CA-9998-48E4-8D42-6288E4B5E51E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B32C8C2-4F65-0DFE-2664-9EBF162CE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8FE6ADB-F0A3-F46F-69E0-3583E5679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13ED-4155-467E-BDEB-40DB9BAE1A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700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2556C-C69F-E624-2EB0-B3A0DED9A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58F0FC-B748-729F-ABF3-D21A7AB3A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BEA776A-BBAF-E32A-B919-1BA19F89B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9B5BE79-B9B3-EB54-0B4E-712771362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F1CA-9998-48E4-8D42-6288E4B5E51E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F230A84-EB07-C4C6-6452-AA1007E58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80E8D0E-42DE-824B-79F5-BC04FFBBA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13ED-4155-467E-BDEB-40DB9BAE1A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221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260F8F-E3B4-3E6D-1843-95A5CCF90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EEB8BB2-899D-6A9B-883E-2F58EDCD9F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DB4CAF2-2751-3E52-D9D3-D57724793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AC35A9B-0F6A-99C4-A729-2F4E659ED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F1CA-9998-48E4-8D42-6288E4B5E51E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D80220A-2B08-46A1-39A3-22BC5A1C8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A9153E-3814-92A0-CD01-EC70AE15C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13ED-4155-467E-BDEB-40DB9BAE1A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918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7B97259-7DD4-4C8C-E694-70476D038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FB9A361-A422-8502-5C2B-15B160C7D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756733-5961-2DA7-4A4F-1D819B35B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FF1CA-9998-48E4-8D42-6288E4B5E51E}" type="datetimeFigureOut">
              <a:rPr lang="nl-NL" smtClean="0"/>
              <a:t>9-4-2024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713EE0-FCCD-E033-3C73-3263BD2319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DFCBB2-3AD5-A3CA-DB9F-8F6F34D38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913ED-4155-467E-BDEB-40DB9BAE1A0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069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BA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DE455DB-A472-0B49-77CB-6BB3F395B552}"/>
              </a:ext>
            </a:extLst>
          </p:cNvPr>
          <p:cNvSpPr/>
          <p:nvPr/>
        </p:nvSpPr>
        <p:spPr>
          <a:xfrm>
            <a:off x="0" y="0"/>
            <a:ext cx="12192000" cy="508000"/>
          </a:xfrm>
          <a:prstGeom prst="rect">
            <a:avLst/>
          </a:prstGeom>
          <a:solidFill>
            <a:srgbClr val="82C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mage 9">
            <a:extLst>
              <a:ext uri="{FF2B5EF4-FFF2-40B4-BE49-F238E27FC236}">
                <a16:creationId xmlns:a16="http://schemas.microsoft.com/office/drawing/2014/main" id="{A45D8F44-FC82-66EB-1B10-6358AF8AFC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736" y="-469692"/>
            <a:ext cx="1774508" cy="1774508"/>
          </a:xfrm>
          <a:prstGeom prst="rect">
            <a:avLst/>
          </a:prstGeom>
        </p:spPr>
      </p:pic>
      <p:sp>
        <p:nvSpPr>
          <p:cNvPr id="13" name="Rectangle 20">
            <a:extLst>
              <a:ext uri="{FF2B5EF4-FFF2-40B4-BE49-F238E27FC236}">
                <a16:creationId xmlns:a16="http://schemas.microsoft.com/office/drawing/2014/main" id="{507CAFF2-94D0-FD7D-138E-30CFC726B71F}"/>
              </a:ext>
            </a:extLst>
          </p:cNvPr>
          <p:cNvSpPr/>
          <p:nvPr/>
        </p:nvSpPr>
        <p:spPr>
          <a:xfrm>
            <a:off x="0" y="5397500"/>
            <a:ext cx="12192000" cy="146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20">
            <a:extLst>
              <a:ext uri="{FF2B5EF4-FFF2-40B4-BE49-F238E27FC236}">
                <a16:creationId xmlns:a16="http://schemas.microsoft.com/office/drawing/2014/main" id="{F875F461-B19A-D0AC-7546-84FE1FD837B6}"/>
              </a:ext>
            </a:extLst>
          </p:cNvPr>
          <p:cNvSpPr/>
          <p:nvPr/>
        </p:nvSpPr>
        <p:spPr>
          <a:xfrm>
            <a:off x="0" y="5398080"/>
            <a:ext cx="12192000" cy="146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929F0187-36DF-5EB7-67EF-7A3666A247C5}"/>
              </a:ext>
            </a:extLst>
          </p:cNvPr>
          <p:cNvSpPr/>
          <p:nvPr/>
        </p:nvSpPr>
        <p:spPr>
          <a:xfrm>
            <a:off x="0" y="0"/>
            <a:ext cx="12192000" cy="508000"/>
          </a:xfrm>
          <a:prstGeom prst="rect">
            <a:avLst/>
          </a:prstGeom>
          <a:solidFill>
            <a:srgbClr val="82C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90D38976-DEDC-A456-0778-CF74A988647E}"/>
              </a:ext>
            </a:extLst>
          </p:cNvPr>
          <p:cNvSpPr txBox="1">
            <a:spLocks/>
          </p:cNvSpPr>
          <p:nvPr/>
        </p:nvSpPr>
        <p:spPr>
          <a:xfrm>
            <a:off x="578498" y="1957388"/>
            <a:ext cx="11146518" cy="9293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GB" sz="3600" b="1" cap="all" spc="100" dirty="0">
                <a:solidFill>
                  <a:schemeClr val="bg1"/>
                </a:solidFill>
                <a:latin typeface="Myriad Pro Cond" panose="020B0506030403020204" pitchFamily="34" charset="0"/>
                <a:ea typeface="Roboto Condensed" panose="02000000000000000000" pitchFamily="2" charset="0"/>
                <a:cs typeface="Roboto" panose="02000000000000000000" pitchFamily="2" charset="0"/>
              </a:rPr>
            </a:br>
            <a:r>
              <a:rPr lang="en-GB" sz="3600" b="1" cap="all" spc="100" dirty="0">
                <a:solidFill>
                  <a:schemeClr val="bg1"/>
                </a:solidFill>
                <a:latin typeface="Myriad Pro Cond" panose="020B0506030403020204" pitchFamily="34" charset="0"/>
                <a:ea typeface="Roboto Condensed" panose="02000000000000000000" pitchFamily="2" charset="0"/>
                <a:cs typeface="Roboto" panose="02000000000000000000" pitchFamily="2" charset="0"/>
              </a:rPr>
              <a:t>The NDC </a:t>
            </a:r>
            <a:r>
              <a:rPr lang="en-GB" sz="3600" b="1" cap="all" spc="100">
                <a:solidFill>
                  <a:schemeClr val="bg1"/>
                </a:solidFill>
                <a:latin typeface="Myriad Pro Cond" panose="020B0506030403020204" pitchFamily="34" charset="0"/>
                <a:ea typeface="Roboto Condensed" panose="02000000000000000000" pitchFamily="2" charset="0"/>
                <a:cs typeface="Roboto" panose="02000000000000000000" pitchFamily="2" charset="0"/>
              </a:rPr>
              <a:t>Action Project</a:t>
            </a:r>
            <a:endParaRPr lang="en-GB" sz="3600" b="1" cap="all" spc="100" dirty="0">
              <a:solidFill>
                <a:schemeClr val="bg1"/>
              </a:solidFill>
              <a:latin typeface="Myriad Pro Cond" panose="020B0506030403020204" pitchFamily="34" charset="0"/>
              <a:ea typeface="Roboto Condensed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A3CCF1E4-B106-AFF3-5BE3-BD17A85D266A}"/>
              </a:ext>
            </a:extLst>
          </p:cNvPr>
          <p:cNvSpPr txBox="1">
            <a:spLocks/>
          </p:cNvSpPr>
          <p:nvPr/>
        </p:nvSpPr>
        <p:spPr>
          <a:xfrm>
            <a:off x="578498" y="3313112"/>
            <a:ext cx="11106854" cy="8629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cap="all" spc="100" dirty="0">
                <a:solidFill>
                  <a:schemeClr val="bg1"/>
                </a:solidFill>
                <a:latin typeface="Myriad Pro Cond" panose="020B0506030403020204" pitchFamily="34" charset="0"/>
                <a:ea typeface="Roboto Condensed" panose="02000000000000000000" pitchFamily="2" charset="0"/>
              </a:rPr>
              <a:t>Climate Finance Training Kit</a:t>
            </a:r>
          </a:p>
        </p:txBody>
      </p:sp>
      <p:cxnSp>
        <p:nvCxnSpPr>
          <p:cNvPr id="18" name="Connecteur droit 5">
            <a:extLst>
              <a:ext uri="{FF2B5EF4-FFF2-40B4-BE49-F238E27FC236}">
                <a16:creationId xmlns:a16="http://schemas.microsoft.com/office/drawing/2014/main" id="{E834D736-44DB-A960-082D-5D1AB1DC0C01}"/>
              </a:ext>
            </a:extLst>
          </p:cNvPr>
          <p:cNvCxnSpPr/>
          <p:nvPr/>
        </p:nvCxnSpPr>
        <p:spPr>
          <a:xfrm>
            <a:off x="578498" y="3111500"/>
            <a:ext cx="110350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9">
            <a:extLst>
              <a:ext uri="{FF2B5EF4-FFF2-40B4-BE49-F238E27FC236}">
                <a16:creationId xmlns:a16="http://schemas.microsoft.com/office/drawing/2014/main" id="{C210C2BB-B521-CE38-930A-D7C6DA4633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736" y="-469692"/>
            <a:ext cx="1774508" cy="1774508"/>
          </a:xfrm>
          <a:prstGeom prst="rect">
            <a:avLst/>
          </a:prstGeom>
        </p:spPr>
      </p:pic>
      <p:sp>
        <p:nvSpPr>
          <p:cNvPr id="21" name="Sous-titre 2">
            <a:extLst>
              <a:ext uri="{FF2B5EF4-FFF2-40B4-BE49-F238E27FC236}">
                <a16:creationId xmlns:a16="http://schemas.microsoft.com/office/drawing/2014/main" id="{4D5EF059-607B-1452-9DCE-091B4F1C9470}"/>
              </a:ext>
            </a:extLst>
          </p:cNvPr>
          <p:cNvSpPr txBox="1">
            <a:spLocks/>
          </p:cNvSpPr>
          <p:nvPr/>
        </p:nvSpPr>
        <p:spPr>
          <a:xfrm>
            <a:off x="578499" y="4348684"/>
            <a:ext cx="6179654" cy="607439"/>
          </a:xfrm>
          <a:prstGeom prst="rect">
            <a:avLst/>
          </a:prstGeom>
        </p:spPr>
        <p:txBody>
          <a:bodyPr vert="horz" wrap="none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spc="100" dirty="0">
                <a:latin typeface="Myriad Pro Cond" panose="020B0506030403020204" pitchFamily="34" charset="0"/>
                <a:ea typeface="Roboto Condensed" panose="02000000000000000000" pitchFamily="2" charset="0"/>
              </a:rPr>
              <a:t>Transformational Change and </a:t>
            </a:r>
          </a:p>
          <a:p>
            <a:pPr algn="l"/>
            <a:r>
              <a:rPr lang="en-US" sz="1400" b="1" spc="100" dirty="0">
                <a:latin typeface="Myriad Pro Cond" panose="020B0506030403020204" pitchFamily="34" charset="0"/>
                <a:ea typeface="Roboto Condensed" panose="02000000000000000000" pitchFamily="2" charset="0"/>
              </a:rPr>
              <a:t>Sustainable Development co-benefits </a:t>
            </a:r>
          </a:p>
        </p:txBody>
      </p:sp>
      <p:grpSp>
        <p:nvGrpSpPr>
          <p:cNvPr id="23" name="Groupe 16">
            <a:extLst>
              <a:ext uri="{FF2B5EF4-FFF2-40B4-BE49-F238E27FC236}">
                <a16:creationId xmlns:a16="http://schemas.microsoft.com/office/drawing/2014/main" id="{B7E82E0A-4B40-B0D9-42A2-F9148C399888}"/>
              </a:ext>
            </a:extLst>
          </p:cNvPr>
          <p:cNvGrpSpPr/>
          <p:nvPr/>
        </p:nvGrpSpPr>
        <p:grpSpPr>
          <a:xfrm>
            <a:off x="578498" y="5640678"/>
            <a:ext cx="2171052" cy="974144"/>
            <a:chOff x="578498" y="4767886"/>
            <a:chExt cx="2762250" cy="1239413"/>
          </a:xfrm>
        </p:grpSpPr>
        <p:sp>
          <p:nvSpPr>
            <p:cNvPr id="24" name="Sous-titre 2">
              <a:extLst>
                <a:ext uri="{FF2B5EF4-FFF2-40B4-BE49-F238E27FC236}">
                  <a16:creationId xmlns:a16="http://schemas.microsoft.com/office/drawing/2014/main" id="{E7F4FE87-D7AE-6057-FE75-B05BF838EA5F}"/>
                </a:ext>
              </a:extLst>
            </p:cNvPr>
            <p:cNvSpPr txBox="1">
              <a:spLocks/>
            </p:cNvSpPr>
            <p:nvPr/>
          </p:nvSpPr>
          <p:spPr>
            <a:xfrm>
              <a:off x="578498" y="5860695"/>
              <a:ext cx="2541774" cy="146604"/>
            </a:xfrm>
            <a:prstGeom prst="rect">
              <a:avLst/>
            </a:prstGeom>
          </p:spPr>
          <p:txBody>
            <a:bodyPr vert="horz" lIns="0" tIns="0" rIns="0" bIns="0" rtlCol="0">
              <a:normAutofit fontScale="70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1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based on a decision of the German Bundestag </a:t>
              </a:r>
            </a:p>
          </p:txBody>
        </p:sp>
        <p:pic>
          <p:nvPicPr>
            <p:cNvPr id="25" name="Image 13">
              <a:extLst>
                <a:ext uri="{FF2B5EF4-FFF2-40B4-BE49-F238E27FC236}">
                  <a16:creationId xmlns:a16="http://schemas.microsoft.com/office/drawing/2014/main" id="{61F5A72D-3DC9-F0C3-54AC-7900A0C28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98" y="4987504"/>
              <a:ext cx="2762250" cy="773430"/>
            </a:xfrm>
            <a:prstGeom prst="rect">
              <a:avLst/>
            </a:prstGeom>
          </p:spPr>
        </p:pic>
        <p:sp>
          <p:nvSpPr>
            <p:cNvPr id="26" name="Sous-titre 2">
              <a:extLst>
                <a:ext uri="{FF2B5EF4-FFF2-40B4-BE49-F238E27FC236}">
                  <a16:creationId xmlns:a16="http://schemas.microsoft.com/office/drawing/2014/main" id="{E9E4A087-CE2A-80DE-35E5-64C741DB0EA6}"/>
                </a:ext>
              </a:extLst>
            </p:cNvPr>
            <p:cNvSpPr txBox="1">
              <a:spLocks/>
            </p:cNvSpPr>
            <p:nvPr/>
          </p:nvSpPr>
          <p:spPr>
            <a:xfrm>
              <a:off x="578498" y="4767886"/>
              <a:ext cx="1240777" cy="224487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8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Supported by:</a:t>
              </a:r>
            </a:p>
          </p:txBody>
        </p:sp>
      </p:grpSp>
      <p:pic>
        <p:nvPicPr>
          <p:cNvPr id="27" name="Image 18">
            <a:extLst>
              <a:ext uri="{FF2B5EF4-FFF2-40B4-BE49-F238E27FC236}">
                <a16:creationId xmlns:a16="http://schemas.microsoft.com/office/drawing/2014/main" id="{2BE42BD2-32EC-7515-A142-74D0B4B21A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092" y="5786430"/>
            <a:ext cx="1969358" cy="630194"/>
          </a:xfrm>
          <a:prstGeom prst="rect">
            <a:avLst/>
          </a:prstGeom>
        </p:spPr>
      </p:pic>
      <p:pic>
        <p:nvPicPr>
          <p:cNvPr id="28" name="Picture 18">
            <a:extLst>
              <a:ext uri="{FF2B5EF4-FFF2-40B4-BE49-F238E27FC236}">
                <a16:creationId xmlns:a16="http://schemas.microsoft.com/office/drawing/2014/main" id="{46793AB1-DBC7-23B4-59F7-5DCF1605CE1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2" b="16521"/>
          <a:stretch/>
        </p:blipFill>
        <p:spPr>
          <a:xfrm>
            <a:off x="7773157" y="5640678"/>
            <a:ext cx="1443034" cy="975305"/>
          </a:xfrm>
          <a:prstGeom prst="rect">
            <a:avLst/>
          </a:prstGeom>
        </p:spPr>
      </p:pic>
      <p:pic>
        <p:nvPicPr>
          <p:cNvPr id="29" name="Picture 21">
            <a:extLst>
              <a:ext uri="{FF2B5EF4-FFF2-40B4-BE49-F238E27FC236}">
                <a16:creationId xmlns:a16="http://schemas.microsoft.com/office/drawing/2014/main" id="{5B48734A-EA0E-4880-5C4D-617F34DC288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120" y="5644472"/>
            <a:ext cx="2067232" cy="975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7658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1917E60-9255-8133-953E-9FB2346FC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898" y="1371411"/>
            <a:ext cx="8886825" cy="50863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2833ADD-F770-A7ED-E029-9EEBFB1B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GCF's paradigm shift considerations </a:t>
            </a:r>
            <a:endParaRPr lang="en-GB" sz="2800" dirty="0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3BAA2898-1775-21BA-4C0A-ADD0DA68ADC8}"/>
              </a:ext>
            </a:extLst>
          </p:cNvPr>
          <p:cNvSpPr/>
          <p:nvPr/>
        </p:nvSpPr>
        <p:spPr>
          <a:xfrm>
            <a:off x="0" y="0"/>
            <a:ext cx="12192000" cy="50800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100" dirty="0">
              <a:latin typeface="Myriad Pro Cond" panose="020B0506030403020204" pitchFamily="34" charset="0"/>
            </a:endParaRPr>
          </a:p>
        </p:txBody>
      </p:sp>
      <p:cxnSp>
        <p:nvCxnSpPr>
          <p:cNvPr id="4" name="Connecteur droit 5">
            <a:extLst>
              <a:ext uri="{FF2B5EF4-FFF2-40B4-BE49-F238E27FC236}">
                <a16:creationId xmlns:a16="http://schemas.microsoft.com/office/drawing/2014/main" id="{B8B37534-DDDC-AED3-4038-C86EBFDEE181}"/>
              </a:ext>
            </a:extLst>
          </p:cNvPr>
          <p:cNvCxnSpPr/>
          <p:nvPr/>
        </p:nvCxnSpPr>
        <p:spPr>
          <a:xfrm>
            <a:off x="578498" y="6483349"/>
            <a:ext cx="11208690" cy="3176"/>
          </a:xfrm>
          <a:prstGeom prst="line">
            <a:avLst/>
          </a:prstGeom>
          <a:ln>
            <a:solidFill>
              <a:srgbClr val="0ABA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>
            <a:extLst>
              <a:ext uri="{FF2B5EF4-FFF2-40B4-BE49-F238E27FC236}">
                <a16:creationId xmlns:a16="http://schemas.microsoft.com/office/drawing/2014/main" id="{9C366966-C60C-FB30-CF96-F9BAACB2E67D}"/>
              </a:ext>
            </a:extLst>
          </p:cNvPr>
          <p:cNvSpPr txBox="1">
            <a:spLocks/>
          </p:cNvSpPr>
          <p:nvPr/>
        </p:nvSpPr>
        <p:spPr>
          <a:xfrm>
            <a:off x="579551" y="6539936"/>
            <a:ext cx="11825161" cy="30218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000" b="1" spc="100" dirty="0">
                <a:solidFill>
                  <a:srgbClr val="0ABAEE"/>
                </a:solidFill>
                <a:latin typeface="Myriad Pro Cond" panose="020B0506030403020204" pitchFamily="34" charset="0"/>
                <a:ea typeface="Roboto Condensed" panose="02000000000000000000" pitchFamily="2" charset="0"/>
              </a:rPr>
              <a:t>NDC ACTION PROJECT</a:t>
            </a:r>
            <a:r>
              <a:rPr lang="en-GB" sz="1000" spc="100" dirty="0">
                <a:solidFill>
                  <a:srgbClr val="0ABAEE"/>
                </a:solidFill>
                <a:latin typeface="Myriad Pro Cond" panose="020B0506030403020204" pitchFamily="34" charset="0"/>
                <a:ea typeface="Roboto Condensed" panose="02000000000000000000" pitchFamily="2" charset="0"/>
              </a:rPr>
              <a:t>   |   Facilitating the implementation of climate-resilient and low-carbon development aligned with national and global goals</a:t>
            </a:r>
          </a:p>
        </p:txBody>
      </p:sp>
      <p:pic>
        <p:nvPicPr>
          <p:cNvPr id="7" name="Image 8">
            <a:extLst>
              <a:ext uri="{FF2B5EF4-FFF2-40B4-BE49-F238E27FC236}">
                <a16:creationId xmlns:a16="http://schemas.microsoft.com/office/drawing/2014/main" id="{4C58015C-D908-AF8F-A08E-433253488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23" y="5462386"/>
            <a:ext cx="1380173" cy="1380173"/>
          </a:xfrm>
          <a:prstGeom prst="rect">
            <a:avLst/>
          </a:prstGeom>
        </p:spPr>
      </p:pic>
      <p:sp>
        <p:nvSpPr>
          <p:cNvPr id="8" name="Rectangle 28">
            <a:extLst>
              <a:ext uri="{FF2B5EF4-FFF2-40B4-BE49-F238E27FC236}">
                <a16:creationId xmlns:a16="http://schemas.microsoft.com/office/drawing/2014/main" id="{F565EFAD-37FC-29A7-32F0-D03927B81ECE}"/>
              </a:ext>
            </a:extLst>
          </p:cNvPr>
          <p:cNvSpPr/>
          <p:nvPr/>
        </p:nvSpPr>
        <p:spPr>
          <a:xfrm rot="2700000">
            <a:off x="7085767" y="431309"/>
            <a:ext cx="150019" cy="150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100">
              <a:latin typeface="Myriad Pro Cond" panose="020B0506030403020204" pitchFamily="34" charset="0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0076779-FFD7-6EBE-426E-178216037FD6}"/>
              </a:ext>
            </a:extLst>
          </p:cNvPr>
          <p:cNvSpPr/>
          <p:nvPr/>
        </p:nvSpPr>
        <p:spPr>
          <a:xfrm>
            <a:off x="381003" y="88610"/>
            <a:ext cx="3029932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/>
            <a:r>
              <a:rPr lang="en-GB" sz="1400" b="1" cap="all" spc="100" dirty="0">
                <a:solidFill>
                  <a:srgbClr val="82CFF5"/>
                </a:solidFill>
                <a:latin typeface="Myriad Pro Cond" panose="020B0506030403020204" pitchFamily="34" charset="0"/>
                <a:ea typeface="Roboto Condensed" panose="02000000000000000000" pitchFamily="2" charset="0"/>
                <a:cs typeface="+mj-cs"/>
              </a:rPr>
              <a:t>Transformational Change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417A59-0308-8D27-C47C-1ADE318F7979}"/>
              </a:ext>
            </a:extLst>
          </p:cNvPr>
          <p:cNvSpPr/>
          <p:nvPr/>
        </p:nvSpPr>
        <p:spPr>
          <a:xfrm>
            <a:off x="6492131" y="88120"/>
            <a:ext cx="1337290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/>
            <a:r>
              <a:rPr lang="en-GB" sz="1400" b="1" cap="all" spc="100" dirty="0">
                <a:solidFill>
                  <a:schemeClr val="bg1"/>
                </a:solidFill>
                <a:latin typeface="Myriad Pro Cond" panose="020B0506030403020204" pitchFamily="34" charset="0"/>
                <a:ea typeface="Roboto Condensed" panose="02000000000000000000" pitchFamily="2" charset="0"/>
                <a:cs typeface="+mj-cs"/>
              </a:rPr>
              <a:t>GCF 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CFBD31-EDC7-CE88-B9F5-DD4EDCC02660}"/>
              </a:ext>
            </a:extLst>
          </p:cNvPr>
          <p:cNvSpPr/>
          <p:nvPr/>
        </p:nvSpPr>
        <p:spPr>
          <a:xfrm>
            <a:off x="3907735" y="86444"/>
            <a:ext cx="2038892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/>
            <a:r>
              <a:rPr lang="en-GB" sz="1400" b="1" cap="all" spc="100" dirty="0">
                <a:solidFill>
                  <a:srgbClr val="82CFF5"/>
                </a:solidFill>
                <a:latin typeface="Myriad Pro Cond" panose="020B0506030403020204" pitchFamily="34" charset="0"/>
                <a:ea typeface="Roboto Condensed" panose="02000000000000000000" pitchFamily="2" charset="0"/>
                <a:cs typeface="+mj-cs"/>
              </a:rPr>
              <a:t>Theory of Change </a:t>
            </a:r>
          </a:p>
        </p:txBody>
      </p:sp>
    </p:spTree>
    <p:extLst>
      <p:ext uri="{BB962C8B-B14F-4D97-AF65-F5344CB8AC3E}">
        <p14:creationId xmlns:p14="http://schemas.microsoft.com/office/powerpoint/2010/main" val="383427978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asuring progress towards the Sustainable Development Goals - SDG Tracker">
            <a:extLst>
              <a:ext uri="{FF2B5EF4-FFF2-40B4-BE49-F238E27FC236}">
                <a16:creationId xmlns:a16="http://schemas.microsoft.com/office/drawing/2014/main" id="{8BFCA345-D53D-C371-C725-32DEE811E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790" y="3304235"/>
            <a:ext cx="4926724" cy="25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56D9DB-9926-0111-E29C-0CF09144A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44" y="3120920"/>
            <a:ext cx="6927053" cy="32486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2833ADD-F770-A7ED-E029-9EEBFB1B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Sustainable Development Potential - co-benefits indicators</a:t>
            </a:r>
            <a:endParaRPr lang="en-GB" sz="2800" dirty="0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3BAA2898-1775-21BA-4C0A-ADD0DA68ADC8}"/>
              </a:ext>
            </a:extLst>
          </p:cNvPr>
          <p:cNvSpPr/>
          <p:nvPr/>
        </p:nvSpPr>
        <p:spPr>
          <a:xfrm>
            <a:off x="0" y="0"/>
            <a:ext cx="12192000" cy="50800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100" dirty="0">
              <a:latin typeface="Myriad Pro Cond" panose="020B0506030403020204" pitchFamily="34" charset="0"/>
            </a:endParaRPr>
          </a:p>
        </p:txBody>
      </p:sp>
      <p:cxnSp>
        <p:nvCxnSpPr>
          <p:cNvPr id="4" name="Connecteur droit 5">
            <a:extLst>
              <a:ext uri="{FF2B5EF4-FFF2-40B4-BE49-F238E27FC236}">
                <a16:creationId xmlns:a16="http://schemas.microsoft.com/office/drawing/2014/main" id="{B8B37534-DDDC-AED3-4038-C86EBFDEE181}"/>
              </a:ext>
            </a:extLst>
          </p:cNvPr>
          <p:cNvCxnSpPr/>
          <p:nvPr/>
        </p:nvCxnSpPr>
        <p:spPr>
          <a:xfrm>
            <a:off x="578498" y="6483349"/>
            <a:ext cx="11208690" cy="3176"/>
          </a:xfrm>
          <a:prstGeom prst="line">
            <a:avLst/>
          </a:prstGeom>
          <a:ln>
            <a:solidFill>
              <a:srgbClr val="0ABA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>
            <a:extLst>
              <a:ext uri="{FF2B5EF4-FFF2-40B4-BE49-F238E27FC236}">
                <a16:creationId xmlns:a16="http://schemas.microsoft.com/office/drawing/2014/main" id="{9C366966-C60C-FB30-CF96-F9BAACB2E67D}"/>
              </a:ext>
            </a:extLst>
          </p:cNvPr>
          <p:cNvSpPr txBox="1">
            <a:spLocks/>
          </p:cNvSpPr>
          <p:nvPr/>
        </p:nvSpPr>
        <p:spPr>
          <a:xfrm>
            <a:off x="579551" y="6539936"/>
            <a:ext cx="11825161" cy="30218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000" b="1" spc="100" dirty="0">
                <a:solidFill>
                  <a:srgbClr val="0ABAEE"/>
                </a:solidFill>
                <a:latin typeface="Myriad Pro Cond" panose="020B0506030403020204" pitchFamily="34" charset="0"/>
                <a:ea typeface="Roboto Condensed" panose="02000000000000000000" pitchFamily="2" charset="0"/>
              </a:rPr>
              <a:t>NDC ACTION PROJECT</a:t>
            </a:r>
            <a:r>
              <a:rPr lang="en-GB" sz="1000" spc="100" dirty="0">
                <a:solidFill>
                  <a:srgbClr val="0ABAEE"/>
                </a:solidFill>
                <a:latin typeface="Myriad Pro Cond" panose="020B0506030403020204" pitchFamily="34" charset="0"/>
                <a:ea typeface="Roboto Condensed" panose="02000000000000000000" pitchFamily="2" charset="0"/>
              </a:rPr>
              <a:t>   |   Facilitating the implementation of climate-resilient and low-carbon development aligned with national and global goals</a:t>
            </a:r>
          </a:p>
        </p:txBody>
      </p:sp>
      <p:pic>
        <p:nvPicPr>
          <p:cNvPr id="7" name="Image 8">
            <a:extLst>
              <a:ext uri="{FF2B5EF4-FFF2-40B4-BE49-F238E27FC236}">
                <a16:creationId xmlns:a16="http://schemas.microsoft.com/office/drawing/2014/main" id="{4C58015C-D908-AF8F-A08E-4332534884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23" y="5462386"/>
            <a:ext cx="1380173" cy="1380173"/>
          </a:xfrm>
          <a:prstGeom prst="rect">
            <a:avLst/>
          </a:prstGeom>
        </p:spPr>
      </p:pic>
      <p:sp>
        <p:nvSpPr>
          <p:cNvPr id="8" name="Rectangle 28">
            <a:extLst>
              <a:ext uri="{FF2B5EF4-FFF2-40B4-BE49-F238E27FC236}">
                <a16:creationId xmlns:a16="http://schemas.microsoft.com/office/drawing/2014/main" id="{F565EFAD-37FC-29A7-32F0-D03927B81ECE}"/>
              </a:ext>
            </a:extLst>
          </p:cNvPr>
          <p:cNvSpPr/>
          <p:nvPr/>
        </p:nvSpPr>
        <p:spPr>
          <a:xfrm rot="2700000">
            <a:off x="7085767" y="431309"/>
            <a:ext cx="150019" cy="150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100">
              <a:latin typeface="Myriad Pro Cond" panose="020B0506030403020204" pitchFamily="34" charset="0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0076779-FFD7-6EBE-426E-178216037FD6}"/>
              </a:ext>
            </a:extLst>
          </p:cNvPr>
          <p:cNvSpPr/>
          <p:nvPr/>
        </p:nvSpPr>
        <p:spPr>
          <a:xfrm>
            <a:off x="381003" y="88610"/>
            <a:ext cx="3029932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/>
            <a:r>
              <a:rPr lang="en-GB" sz="1400" b="1" cap="all" spc="100" dirty="0">
                <a:solidFill>
                  <a:srgbClr val="82CFF5"/>
                </a:solidFill>
                <a:latin typeface="Myriad Pro Cond" panose="020B0506030403020204" pitchFamily="34" charset="0"/>
                <a:ea typeface="Roboto Condensed" panose="02000000000000000000" pitchFamily="2" charset="0"/>
                <a:cs typeface="+mj-cs"/>
              </a:rPr>
              <a:t>Transformational Change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417A59-0308-8D27-C47C-1ADE318F7979}"/>
              </a:ext>
            </a:extLst>
          </p:cNvPr>
          <p:cNvSpPr/>
          <p:nvPr/>
        </p:nvSpPr>
        <p:spPr>
          <a:xfrm>
            <a:off x="6492131" y="88120"/>
            <a:ext cx="1337290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/>
            <a:r>
              <a:rPr lang="en-GB" sz="1400" b="1" cap="all" spc="100" dirty="0">
                <a:solidFill>
                  <a:schemeClr val="bg1"/>
                </a:solidFill>
                <a:latin typeface="Myriad Pro Cond" panose="020B0506030403020204" pitchFamily="34" charset="0"/>
                <a:ea typeface="Roboto Condensed" panose="02000000000000000000" pitchFamily="2" charset="0"/>
                <a:cs typeface="+mj-cs"/>
              </a:rPr>
              <a:t>GCF 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CFBD31-EDC7-CE88-B9F5-DD4EDCC02660}"/>
              </a:ext>
            </a:extLst>
          </p:cNvPr>
          <p:cNvSpPr/>
          <p:nvPr/>
        </p:nvSpPr>
        <p:spPr>
          <a:xfrm>
            <a:off x="3907735" y="86444"/>
            <a:ext cx="2038892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/>
            <a:r>
              <a:rPr lang="en-GB" sz="1400" b="1" cap="all" spc="100" dirty="0">
                <a:solidFill>
                  <a:srgbClr val="82CFF5"/>
                </a:solidFill>
                <a:latin typeface="Myriad Pro Cond" panose="020B0506030403020204" pitchFamily="34" charset="0"/>
                <a:ea typeface="Roboto Condensed" panose="02000000000000000000" pitchFamily="2" charset="0"/>
                <a:cs typeface="+mj-cs"/>
              </a:rPr>
              <a:t>Theory of Change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BBCC1F-DDE4-6237-435C-5F8BBCAF6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61545"/>
          </a:xfrm>
        </p:spPr>
        <p:txBody>
          <a:bodyPr>
            <a:normAutofit fontScale="70000" lnSpcReduction="20000"/>
          </a:bodyPr>
          <a:lstStyle/>
          <a:p>
            <a:r>
              <a:rPr lang="en-GB" sz="2800" b="1" dirty="0"/>
              <a:t>Purpose</a:t>
            </a:r>
            <a:r>
              <a:rPr lang="en-GB" sz="2800" dirty="0"/>
              <a:t>: Demonstrate that the project is firmly anchored in sustainable development.</a:t>
            </a:r>
          </a:p>
          <a:p>
            <a:r>
              <a:rPr lang="en-GB" sz="2800" b="1" dirty="0"/>
              <a:t>Identify relevant co-benefits –</a:t>
            </a:r>
            <a:r>
              <a:rPr lang="en-GB" sz="2800" dirty="0"/>
              <a:t>  w/ indicator, baseline and target values, ideally disaggregated for men and women. Where appropriate, proposals refer to </a:t>
            </a:r>
            <a:r>
              <a:rPr lang="en-GB" sz="2800" b="1" dirty="0"/>
              <a:t>Sustainable Development Goals</a:t>
            </a:r>
            <a:r>
              <a:rPr lang="en-GB" sz="2800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5892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71C924-5208-70FF-AEFD-6689DE134105}"/>
              </a:ext>
            </a:extLst>
          </p:cNvPr>
          <p:cNvSpPr/>
          <p:nvPr/>
        </p:nvSpPr>
        <p:spPr>
          <a:xfrm>
            <a:off x="0" y="-12197"/>
            <a:ext cx="12192000" cy="6870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ea typeface="Calibri"/>
              <a:cs typeface="Calibri"/>
            </a:endParaRPr>
          </a:p>
        </p:txBody>
      </p:sp>
      <p:sp>
        <p:nvSpPr>
          <p:cNvPr id="6" name="Titel 6"/>
          <p:cNvSpPr txBox="1">
            <a:spLocks/>
          </p:cNvSpPr>
          <p:nvPr/>
        </p:nvSpPr>
        <p:spPr>
          <a:xfrm>
            <a:off x="628227" y="499376"/>
            <a:ext cx="9896677" cy="74970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Thank you for contributing to a brighter future </a:t>
            </a:r>
          </a:p>
        </p:txBody>
      </p:sp>
      <p:sp>
        <p:nvSpPr>
          <p:cNvPr id="10" name="Round Diagonal Corner Rectangle 9"/>
          <p:cNvSpPr/>
          <p:nvPr/>
        </p:nvSpPr>
        <p:spPr>
          <a:xfrm flipH="1">
            <a:off x="2716114" y="5438059"/>
            <a:ext cx="4019340" cy="1407291"/>
          </a:xfrm>
          <a:prstGeom prst="round2DiagRect">
            <a:avLst/>
          </a:prstGeom>
          <a:solidFill>
            <a:srgbClr val="27927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2000" b="1" dirty="0"/>
              <a:t>Name</a:t>
            </a:r>
          </a:p>
          <a:p>
            <a:r>
              <a:rPr lang="da-DK" sz="2000" b="1" dirty="0"/>
              <a:t>Position</a:t>
            </a:r>
          </a:p>
          <a:p>
            <a:r>
              <a:rPr lang="da-DK" sz="2000" b="1" dirty="0"/>
              <a:t>UNEP Copenhagen Climate Centre</a:t>
            </a:r>
          </a:p>
          <a:p>
            <a:r>
              <a:rPr lang="da-DK" sz="2000" b="1" dirty="0">
                <a:solidFill>
                  <a:schemeClr val="accent3">
                    <a:lumMod val="75000"/>
                  </a:schemeClr>
                </a:solidFill>
              </a:rPr>
              <a:t>email</a:t>
            </a:r>
            <a:endParaRPr lang="da-DK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4D7ED36B-A58F-C94E-2C72-AA6D0F15DD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3533" y="5947418"/>
            <a:ext cx="2049048" cy="660815"/>
          </a:xfrm>
          <a:prstGeom prst="rect">
            <a:avLst/>
          </a:prstGeom>
        </p:spPr>
      </p:pic>
      <p:pic>
        <p:nvPicPr>
          <p:cNvPr id="3" name="Image 9">
            <a:extLst>
              <a:ext uri="{FF2B5EF4-FFF2-40B4-BE49-F238E27FC236}">
                <a16:creationId xmlns:a16="http://schemas.microsoft.com/office/drawing/2014/main" id="{6D4E1E25-6381-BA95-6274-60D4A872C5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736" y="-469692"/>
            <a:ext cx="1774508" cy="1774508"/>
          </a:xfrm>
          <a:prstGeom prst="rect">
            <a:avLst/>
          </a:prstGeom>
        </p:spPr>
      </p:pic>
      <p:grpSp>
        <p:nvGrpSpPr>
          <p:cNvPr id="4" name="Groupe 16">
            <a:extLst>
              <a:ext uri="{FF2B5EF4-FFF2-40B4-BE49-F238E27FC236}">
                <a16:creationId xmlns:a16="http://schemas.microsoft.com/office/drawing/2014/main" id="{E76AE0C7-89D3-2E69-256B-3754AF7A2E3F}"/>
              </a:ext>
            </a:extLst>
          </p:cNvPr>
          <p:cNvGrpSpPr/>
          <p:nvPr/>
        </p:nvGrpSpPr>
        <p:grpSpPr>
          <a:xfrm>
            <a:off x="7409070" y="5797755"/>
            <a:ext cx="2171052" cy="974144"/>
            <a:chOff x="578498" y="4767886"/>
            <a:chExt cx="2762250" cy="1239413"/>
          </a:xfrm>
        </p:grpSpPr>
        <p:sp>
          <p:nvSpPr>
            <p:cNvPr id="5" name="Sous-titre 2">
              <a:extLst>
                <a:ext uri="{FF2B5EF4-FFF2-40B4-BE49-F238E27FC236}">
                  <a16:creationId xmlns:a16="http://schemas.microsoft.com/office/drawing/2014/main" id="{F8B453B1-7860-5F81-F90E-676BA40C604F}"/>
                </a:ext>
              </a:extLst>
            </p:cNvPr>
            <p:cNvSpPr txBox="1">
              <a:spLocks/>
            </p:cNvSpPr>
            <p:nvPr/>
          </p:nvSpPr>
          <p:spPr>
            <a:xfrm>
              <a:off x="578498" y="5860695"/>
              <a:ext cx="2541774" cy="146604"/>
            </a:xfrm>
            <a:prstGeom prst="rect">
              <a:avLst/>
            </a:prstGeom>
          </p:spPr>
          <p:txBody>
            <a:bodyPr vert="horz" lIns="0" tIns="0" rIns="0" bIns="0" rtlCol="0">
              <a:normAutofit fontScale="70000" lnSpcReduction="2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1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based on a decision of the German Bundestag </a:t>
              </a:r>
            </a:p>
          </p:txBody>
        </p:sp>
        <p:pic>
          <p:nvPicPr>
            <p:cNvPr id="7" name="Image 13">
              <a:extLst>
                <a:ext uri="{FF2B5EF4-FFF2-40B4-BE49-F238E27FC236}">
                  <a16:creationId xmlns:a16="http://schemas.microsoft.com/office/drawing/2014/main" id="{54AE9FDB-06B7-3279-07FA-A7DD31400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98" y="4987504"/>
              <a:ext cx="2762250" cy="773430"/>
            </a:xfrm>
            <a:prstGeom prst="rect">
              <a:avLst/>
            </a:prstGeom>
          </p:spPr>
        </p:pic>
        <p:sp>
          <p:nvSpPr>
            <p:cNvPr id="8" name="Sous-titre 2">
              <a:extLst>
                <a:ext uri="{FF2B5EF4-FFF2-40B4-BE49-F238E27FC236}">
                  <a16:creationId xmlns:a16="http://schemas.microsoft.com/office/drawing/2014/main" id="{F4025A9B-144A-5275-D490-0101944DCE77}"/>
                </a:ext>
              </a:extLst>
            </p:cNvPr>
            <p:cNvSpPr txBox="1">
              <a:spLocks/>
            </p:cNvSpPr>
            <p:nvPr/>
          </p:nvSpPr>
          <p:spPr>
            <a:xfrm>
              <a:off x="578498" y="4767886"/>
              <a:ext cx="1240777" cy="224487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800" dirty="0">
                  <a:latin typeface="Roboto Condensed" panose="02000000000000000000" pitchFamily="2" charset="0"/>
                  <a:ea typeface="Roboto Condensed" panose="02000000000000000000" pitchFamily="2" charset="0"/>
                </a:rPr>
                <a:t>Supported by:</a:t>
              </a:r>
            </a:p>
          </p:txBody>
        </p:sp>
      </p:grpSp>
      <p:pic>
        <p:nvPicPr>
          <p:cNvPr id="12" name="Image 18">
            <a:extLst>
              <a:ext uri="{FF2B5EF4-FFF2-40B4-BE49-F238E27FC236}">
                <a16:creationId xmlns:a16="http://schemas.microsoft.com/office/drawing/2014/main" id="{7853F5DB-D908-5461-8D28-D85128FA4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838" y="6141705"/>
            <a:ext cx="1969358" cy="6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9641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833ADD-F770-A7ED-E029-9EEBFB1B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0070C0"/>
                </a:solidFill>
              </a:rPr>
              <a:t>What is Transformational change? </a:t>
            </a:r>
            <a:endParaRPr lang="en-GB" dirty="0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3BAA2898-1775-21BA-4C0A-ADD0DA68ADC8}"/>
              </a:ext>
            </a:extLst>
          </p:cNvPr>
          <p:cNvSpPr/>
          <p:nvPr/>
        </p:nvSpPr>
        <p:spPr>
          <a:xfrm>
            <a:off x="0" y="0"/>
            <a:ext cx="12192000" cy="50800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100" dirty="0">
              <a:latin typeface="Myriad Pro Cond" panose="020B0506030403020204" pitchFamily="34" charset="0"/>
            </a:endParaRPr>
          </a:p>
        </p:txBody>
      </p:sp>
      <p:cxnSp>
        <p:nvCxnSpPr>
          <p:cNvPr id="4" name="Connecteur droit 5">
            <a:extLst>
              <a:ext uri="{FF2B5EF4-FFF2-40B4-BE49-F238E27FC236}">
                <a16:creationId xmlns:a16="http://schemas.microsoft.com/office/drawing/2014/main" id="{B8B37534-DDDC-AED3-4038-C86EBFDEE181}"/>
              </a:ext>
            </a:extLst>
          </p:cNvPr>
          <p:cNvCxnSpPr/>
          <p:nvPr/>
        </p:nvCxnSpPr>
        <p:spPr>
          <a:xfrm>
            <a:off x="578498" y="6483349"/>
            <a:ext cx="11208690" cy="3176"/>
          </a:xfrm>
          <a:prstGeom prst="line">
            <a:avLst/>
          </a:prstGeom>
          <a:ln>
            <a:solidFill>
              <a:srgbClr val="0ABA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>
            <a:extLst>
              <a:ext uri="{FF2B5EF4-FFF2-40B4-BE49-F238E27FC236}">
                <a16:creationId xmlns:a16="http://schemas.microsoft.com/office/drawing/2014/main" id="{9C366966-C60C-FB30-CF96-F9BAACB2E67D}"/>
              </a:ext>
            </a:extLst>
          </p:cNvPr>
          <p:cNvSpPr txBox="1">
            <a:spLocks/>
          </p:cNvSpPr>
          <p:nvPr/>
        </p:nvSpPr>
        <p:spPr>
          <a:xfrm>
            <a:off x="579551" y="6539936"/>
            <a:ext cx="11825161" cy="30218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000" b="1" spc="100" dirty="0">
                <a:solidFill>
                  <a:srgbClr val="0ABAEE"/>
                </a:solidFill>
                <a:latin typeface="Myriad Pro Cond" panose="020B0506030403020204" pitchFamily="34" charset="0"/>
                <a:ea typeface="Roboto Condensed" panose="02000000000000000000" pitchFamily="2" charset="0"/>
              </a:rPr>
              <a:t>NDC ACTION PROJECT</a:t>
            </a:r>
            <a:r>
              <a:rPr lang="en-GB" sz="1000" spc="100" dirty="0">
                <a:solidFill>
                  <a:srgbClr val="0ABAEE"/>
                </a:solidFill>
                <a:latin typeface="Myriad Pro Cond" panose="020B0506030403020204" pitchFamily="34" charset="0"/>
                <a:ea typeface="Roboto Condensed" panose="02000000000000000000" pitchFamily="2" charset="0"/>
              </a:rPr>
              <a:t>   |   Facilitating the implementation of climate-resilient and low-carbon development aligned with national and global goals</a:t>
            </a:r>
          </a:p>
        </p:txBody>
      </p:sp>
      <p:pic>
        <p:nvPicPr>
          <p:cNvPr id="7" name="Image 8">
            <a:extLst>
              <a:ext uri="{FF2B5EF4-FFF2-40B4-BE49-F238E27FC236}">
                <a16:creationId xmlns:a16="http://schemas.microsoft.com/office/drawing/2014/main" id="{4C58015C-D908-AF8F-A08E-433253488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23" y="5462386"/>
            <a:ext cx="1380173" cy="1380173"/>
          </a:xfrm>
          <a:prstGeom prst="rect">
            <a:avLst/>
          </a:prstGeom>
        </p:spPr>
      </p:pic>
      <p:sp>
        <p:nvSpPr>
          <p:cNvPr id="8" name="Rectangle 28">
            <a:extLst>
              <a:ext uri="{FF2B5EF4-FFF2-40B4-BE49-F238E27FC236}">
                <a16:creationId xmlns:a16="http://schemas.microsoft.com/office/drawing/2014/main" id="{F565EFAD-37FC-29A7-32F0-D03927B81ECE}"/>
              </a:ext>
            </a:extLst>
          </p:cNvPr>
          <p:cNvSpPr/>
          <p:nvPr/>
        </p:nvSpPr>
        <p:spPr>
          <a:xfrm rot="2700000">
            <a:off x="1714880" y="445408"/>
            <a:ext cx="150019" cy="150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100">
              <a:latin typeface="Myriad Pro Cond" panose="020B0506030403020204" pitchFamily="34" charset="0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0076779-FFD7-6EBE-426E-178216037FD6}"/>
              </a:ext>
            </a:extLst>
          </p:cNvPr>
          <p:cNvSpPr/>
          <p:nvPr/>
        </p:nvSpPr>
        <p:spPr>
          <a:xfrm>
            <a:off x="381003" y="88610"/>
            <a:ext cx="3029932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/>
            <a:r>
              <a:rPr lang="en-GB" sz="1400" b="1" cap="all" spc="100" dirty="0">
                <a:solidFill>
                  <a:schemeClr val="bg1"/>
                </a:solidFill>
                <a:latin typeface="Myriad Pro Cond" panose="020B0506030403020204" pitchFamily="34" charset="0"/>
                <a:ea typeface="Roboto Condensed" panose="02000000000000000000" pitchFamily="2" charset="0"/>
                <a:cs typeface="+mj-cs"/>
              </a:rPr>
              <a:t>Transformational Change </a:t>
            </a:r>
            <a:endParaRPr lang="en-GB" cap="all" spc="100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417A59-0308-8D27-C47C-1ADE318F7979}"/>
              </a:ext>
            </a:extLst>
          </p:cNvPr>
          <p:cNvSpPr/>
          <p:nvPr/>
        </p:nvSpPr>
        <p:spPr>
          <a:xfrm>
            <a:off x="6492131" y="88120"/>
            <a:ext cx="1337290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/>
            <a:r>
              <a:rPr lang="en-GB" sz="1400" b="1" cap="all" spc="100" dirty="0">
                <a:solidFill>
                  <a:srgbClr val="82CFF5"/>
                </a:solidFill>
                <a:latin typeface="Myriad Pro Cond" panose="020B0506030403020204" pitchFamily="34" charset="0"/>
                <a:ea typeface="Roboto Condensed" panose="02000000000000000000" pitchFamily="2" charset="0"/>
                <a:cs typeface="+mj-cs"/>
              </a:rPr>
              <a:t>GCF 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CFBD31-EDC7-CE88-B9F5-DD4EDCC02660}"/>
              </a:ext>
            </a:extLst>
          </p:cNvPr>
          <p:cNvSpPr/>
          <p:nvPr/>
        </p:nvSpPr>
        <p:spPr>
          <a:xfrm>
            <a:off x="3907735" y="86444"/>
            <a:ext cx="2038892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/>
            <a:r>
              <a:rPr lang="en-GB" sz="1400" b="1" cap="all" spc="100" dirty="0">
                <a:solidFill>
                  <a:srgbClr val="82CFF5"/>
                </a:solidFill>
                <a:latin typeface="Myriad Pro Cond" panose="020B0506030403020204" pitchFamily="34" charset="0"/>
                <a:ea typeface="Roboto Condensed" panose="02000000000000000000" pitchFamily="2" charset="0"/>
                <a:cs typeface="+mj-cs"/>
              </a:rPr>
              <a:t>Theory of Change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037EDC1-042B-5383-E87A-11EAF186BF1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234649" y="1338184"/>
            <a:ext cx="6876000" cy="5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8506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833ADD-F770-A7ED-E029-9EEBFB1B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0070C0"/>
                </a:solidFill>
              </a:rPr>
              <a:t>Transformational Change  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9A48D9-93C9-A493-0229-6BD497A49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(1) Disrupts established high-carbon pathways, contributes to sustainable development and sustains the impacts of the change (goal dimension),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(2) Is triggered by interventions of actors who innovate low carbon development models and actions, connect the innovation to day-to-day practice of economies and societies, and convince other actors to apply the innovation to actively influence the multi-level system to adopt the innovation process, (process dimension)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(3) Overcomes persistent barriers toward the innovated low carbon development model and/or create new barriers which hinder the transformed system to relapse into the former state (sustains ‘low-carbon lock-in’).”</a:t>
            </a:r>
            <a:endParaRPr lang="en-GB" dirty="0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3BAA2898-1775-21BA-4C0A-ADD0DA68ADC8}"/>
              </a:ext>
            </a:extLst>
          </p:cNvPr>
          <p:cNvSpPr/>
          <p:nvPr/>
        </p:nvSpPr>
        <p:spPr>
          <a:xfrm>
            <a:off x="0" y="0"/>
            <a:ext cx="12192000" cy="50800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100" dirty="0">
              <a:latin typeface="Myriad Pro Cond" panose="020B0506030403020204" pitchFamily="34" charset="0"/>
            </a:endParaRPr>
          </a:p>
        </p:txBody>
      </p:sp>
      <p:cxnSp>
        <p:nvCxnSpPr>
          <p:cNvPr id="4" name="Connecteur droit 5">
            <a:extLst>
              <a:ext uri="{FF2B5EF4-FFF2-40B4-BE49-F238E27FC236}">
                <a16:creationId xmlns:a16="http://schemas.microsoft.com/office/drawing/2014/main" id="{B8B37534-DDDC-AED3-4038-C86EBFDEE181}"/>
              </a:ext>
            </a:extLst>
          </p:cNvPr>
          <p:cNvCxnSpPr/>
          <p:nvPr/>
        </p:nvCxnSpPr>
        <p:spPr>
          <a:xfrm>
            <a:off x="578498" y="6483349"/>
            <a:ext cx="11208690" cy="3176"/>
          </a:xfrm>
          <a:prstGeom prst="line">
            <a:avLst/>
          </a:prstGeom>
          <a:ln>
            <a:solidFill>
              <a:srgbClr val="0ABA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>
            <a:extLst>
              <a:ext uri="{FF2B5EF4-FFF2-40B4-BE49-F238E27FC236}">
                <a16:creationId xmlns:a16="http://schemas.microsoft.com/office/drawing/2014/main" id="{9C366966-C60C-FB30-CF96-F9BAACB2E67D}"/>
              </a:ext>
            </a:extLst>
          </p:cNvPr>
          <p:cNvSpPr txBox="1">
            <a:spLocks/>
          </p:cNvSpPr>
          <p:nvPr/>
        </p:nvSpPr>
        <p:spPr>
          <a:xfrm>
            <a:off x="579551" y="6539936"/>
            <a:ext cx="11825161" cy="30218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000" b="1" spc="100" dirty="0">
                <a:solidFill>
                  <a:srgbClr val="0ABAEE"/>
                </a:solidFill>
                <a:latin typeface="Myriad Pro Cond" panose="020B0506030403020204" pitchFamily="34" charset="0"/>
                <a:ea typeface="Roboto Condensed" panose="02000000000000000000" pitchFamily="2" charset="0"/>
              </a:rPr>
              <a:t>NDC ACTION PROJECT</a:t>
            </a:r>
            <a:r>
              <a:rPr lang="en-GB" sz="1000" spc="100" dirty="0">
                <a:solidFill>
                  <a:srgbClr val="0ABAEE"/>
                </a:solidFill>
                <a:latin typeface="Myriad Pro Cond" panose="020B0506030403020204" pitchFamily="34" charset="0"/>
                <a:ea typeface="Roboto Condensed" panose="02000000000000000000" pitchFamily="2" charset="0"/>
              </a:rPr>
              <a:t>   |   Facilitating the implementation of climate-resilient and low-carbon development aligned with national and global goals</a:t>
            </a:r>
          </a:p>
        </p:txBody>
      </p:sp>
      <p:pic>
        <p:nvPicPr>
          <p:cNvPr id="7" name="Image 8">
            <a:extLst>
              <a:ext uri="{FF2B5EF4-FFF2-40B4-BE49-F238E27FC236}">
                <a16:creationId xmlns:a16="http://schemas.microsoft.com/office/drawing/2014/main" id="{4C58015C-D908-AF8F-A08E-433253488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23" y="5462386"/>
            <a:ext cx="1380173" cy="1380173"/>
          </a:xfrm>
          <a:prstGeom prst="rect">
            <a:avLst/>
          </a:prstGeom>
        </p:spPr>
      </p:pic>
      <p:sp>
        <p:nvSpPr>
          <p:cNvPr id="8" name="Rectangle 28">
            <a:extLst>
              <a:ext uri="{FF2B5EF4-FFF2-40B4-BE49-F238E27FC236}">
                <a16:creationId xmlns:a16="http://schemas.microsoft.com/office/drawing/2014/main" id="{F565EFAD-37FC-29A7-32F0-D03927B81ECE}"/>
              </a:ext>
            </a:extLst>
          </p:cNvPr>
          <p:cNvSpPr/>
          <p:nvPr/>
        </p:nvSpPr>
        <p:spPr>
          <a:xfrm rot="2700000">
            <a:off x="1714880" y="445408"/>
            <a:ext cx="150019" cy="150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100">
              <a:latin typeface="Myriad Pro Cond" panose="020B0506030403020204" pitchFamily="34" charset="0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0076779-FFD7-6EBE-426E-178216037FD6}"/>
              </a:ext>
            </a:extLst>
          </p:cNvPr>
          <p:cNvSpPr/>
          <p:nvPr/>
        </p:nvSpPr>
        <p:spPr>
          <a:xfrm>
            <a:off x="381003" y="88610"/>
            <a:ext cx="3029932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/>
            <a:r>
              <a:rPr lang="en-GB" sz="1400" b="1" cap="all" spc="100" dirty="0">
                <a:solidFill>
                  <a:schemeClr val="bg1"/>
                </a:solidFill>
                <a:latin typeface="Myriad Pro Cond" panose="020B0506030403020204" pitchFamily="34" charset="0"/>
                <a:ea typeface="Roboto Condensed" panose="02000000000000000000" pitchFamily="2" charset="0"/>
                <a:cs typeface="+mj-cs"/>
              </a:rPr>
              <a:t>Transformational Change </a:t>
            </a:r>
            <a:endParaRPr lang="en-GB" cap="all" spc="100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417A59-0308-8D27-C47C-1ADE318F7979}"/>
              </a:ext>
            </a:extLst>
          </p:cNvPr>
          <p:cNvSpPr/>
          <p:nvPr/>
        </p:nvSpPr>
        <p:spPr>
          <a:xfrm>
            <a:off x="6492131" y="88120"/>
            <a:ext cx="1337290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/>
            <a:r>
              <a:rPr lang="en-GB" sz="1400" b="1" cap="all" spc="100" dirty="0">
                <a:solidFill>
                  <a:srgbClr val="82CFF5"/>
                </a:solidFill>
                <a:latin typeface="Myriad Pro Cond" panose="020B0506030403020204" pitchFamily="34" charset="0"/>
                <a:ea typeface="Roboto Condensed" panose="02000000000000000000" pitchFamily="2" charset="0"/>
                <a:cs typeface="+mj-cs"/>
              </a:rPr>
              <a:t>GCF 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CFBD31-EDC7-CE88-B9F5-DD4EDCC02660}"/>
              </a:ext>
            </a:extLst>
          </p:cNvPr>
          <p:cNvSpPr/>
          <p:nvPr/>
        </p:nvSpPr>
        <p:spPr>
          <a:xfrm>
            <a:off x="3907735" y="86444"/>
            <a:ext cx="2038892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/>
            <a:r>
              <a:rPr lang="en-GB" sz="1400" b="1" cap="all" spc="100" dirty="0">
                <a:solidFill>
                  <a:srgbClr val="82CFF5"/>
                </a:solidFill>
                <a:latin typeface="Myriad Pro Cond" panose="020B0506030403020204" pitchFamily="34" charset="0"/>
                <a:ea typeface="Roboto Condensed" panose="02000000000000000000" pitchFamily="2" charset="0"/>
                <a:cs typeface="+mj-cs"/>
              </a:rPr>
              <a:t>Theory of Change </a:t>
            </a:r>
          </a:p>
        </p:txBody>
      </p:sp>
    </p:spTree>
    <p:extLst>
      <p:ext uri="{BB962C8B-B14F-4D97-AF65-F5344CB8AC3E}">
        <p14:creationId xmlns:p14="http://schemas.microsoft.com/office/powerpoint/2010/main" val="152373956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21C8E27-484D-F0FA-446C-953A20F97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698" y="1715179"/>
            <a:ext cx="7531490" cy="446178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2833ADD-F770-A7ED-E029-9EEBFB1B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Transformational Change and link with Sustainable Development   </a:t>
            </a:r>
            <a:endParaRPr lang="en-GB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9A48D9-93C9-A493-0229-6BD497A49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77683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Sustainable development is a normative concept defining the direction and the goal of development.</a:t>
            </a:r>
          </a:p>
          <a:p>
            <a:r>
              <a:rPr lang="en-US" dirty="0"/>
              <a:t>Transformational Change is a descriptive concept defining the process and depth of change.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3BAA2898-1775-21BA-4C0A-ADD0DA68ADC8}"/>
              </a:ext>
            </a:extLst>
          </p:cNvPr>
          <p:cNvSpPr/>
          <p:nvPr/>
        </p:nvSpPr>
        <p:spPr>
          <a:xfrm>
            <a:off x="0" y="0"/>
            <a:ext cx="12192000" cy="50800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100" dirty="0">
              <a:latin typeface="Myriad Pro Cond" panose="020B0506030403020204" pitchFamily="34" charset="0"/>
            </a:endParaRPr>
          </a:p>
        </p:txBody>
      </p:sp>
      <p:cxnSp>
        <p:nvCxnSpPr>
          <p:cNvPr id="4" name="Connecteur droit 5">
            <a:extLst>
              <a:ext uri="{FF2B5EF4-FFF2-40B4-BE49-F238E27FC236}">
                <a16:creationId xmlns:a16="http://schemas.microsoft.com/office/drawing/2014/main" id="{B8B37534-DDDC-AED3-4038-C86EBFDEE181}"/>
              </a:ext>
            </a:extLst>
          </p:cNvPr>
          <p:cNvCxnSpPr/>
          <p:nvPr/>
        </p:nvCxnSpPr>
        <p:spPr>
          <a:xfrm>
            <a:off x="578498" y="6483349"/>
            <a:ext cx="11208690" cy="3176"/>
          </a:xfrm>
          <a:prstGeom prst="line">
            <a:avLst/>
          </a:prstGeom>
          <a:ln>
            <a:solidFill>
              <a:srgbClr val="0ABA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>
            <a:extLst>
              <a:ext uri="{FF2B5EF4-FFF2-40B4-BE49-F238E27FC236}">
                <a16:creationId xmlns:a16="http://schemas.microsoft.com/office/drawing/2014/main" id="{9C366966-C60C-FB30-CF96-F9BAACB2E67D}"/>
              </a:ext>
            </a:extLst>
          </p:cNvPr>
          <p:cNvSpPr txBox="1">
            <a:spLocks/>
          </p:cNvSpPr>
          <p:nvPr/>
        </p:nvSpPr>
        <p:spPr>
          <a:xfrm>
            <a:off x="579551" y="6539936"/>
            <a:ext cx="11825161" cy="30218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000" b="1" spc="100" dirty="0">
                <a:solidFill>
                  <a:srgbClr val="0ABAEE"/>
                </a:solidFill>
                <a:latin typeface="Myriad Pro Cond" panose="020B0506030403020204" pitchFamily="34" charset="0"/>
                <a:ea typeface="Roboto Condensed" panose="02000000000000000000" pitchFamily="2" charset="0"/>
              </a:rPr>
              <a:t>NDC ACTION PROJECT</a:t>
            </a:r>
            <a:r>
              <a:rPr lang="en-GB" sz="1000" spc="100" dirty="0">
                <a:solidFill>
                  <a:srgbClr val="0ABAEE"/>
                </a:solidFill>
                <a:latin typeface="Myriad Pro Cond" panose="020B0506030403020204" pitchFamily="34" charset="0"/>
                <a:ea typeface="Roboto Condensed" panose="02000000000000000000" pitchFamily="2" charset="0"/>
              </a:rPr>
              <a:t>   |   Facilitating the implementation of climate-resilient and low-carbon development aligned with national and global goals</a:t>
            </a:r>
          </a:p>
        </p:txBody>
      </p:sp>
      <p:pic>
        <p:nvPicPr>
          <p:cNvPr id="7" name="Image 8">
            <a:extLst>
              <a:ext uri="{FF2B5EF4-FFF2-40B4-BE49-F238E27FC236}">
                <a16:creationId xmlns:a16="http://schemas.microsoft.com/office/drawing/2014/main" id="{4C58015C-D908-AF8F-A08E-43325348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23" y="5462386"/>
            <a:ext cx="1380173" cy="1380173"/>
          </a:xfrm>
          <a:prstGeom prst="rect">
            <a:avLst/>
          </a:prstGeom>
        </p:spPr>
      </p:pic>
      <p:sp>
        <p:nvSpPr>
          <p:cNvPr id="8" name="Rectangle 28">
            <a:extLst>
              <a:ext uri="{FF2B5EF4-FFF2-40B4-BE49-F238E27FC236}">
                <a16:creationId xmlns:a16="http://schemas.microsoft.com/office/drawing/2014/main" id="{F565EFAD-37FC-29A7-32F0-D03927B81ECE}"/>
              </a:ext>
            </a:extLst>
          </p:cNvPr>
          <p:cNvSpPr/>
          <p:nvPr/>
        </p:nvSpPr>
        <p:spPr>
          <a:xfrm rot="2700000">
            <a:off x="1714880" y="445408"/>
            <a:ext cx="150019" cy="150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100">
              <a:latin typeface="Myriad Pro Cond" panose="020B0506030403020204" pitchFamily="34" charset="0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0076779-FFD7-6EBE-426E-178216037FD6}"/>
              </a:ext>
            </a:extLst>
          </p:cNvPr>
          <p:cNvSpPr/>
          <p:nvPr/>
        </p:nvSpPr>
        <p:spPr>
          <a:xfrm>
            <a:off x="381003" y="88610"/>
            <a:ext cx="3029932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/>
            <a:r>
              <a:rPr lang="en-GB" sz="1400" b="1" cap="all" spc="100" dirty="0">
                <a:solidFill>
                  <a:schemeClr val="bg1"/>
                </a:solidFill>
                <a:latin typeface="Myriad Pro Cond" panose="020B0506030403020204" pitchFamily="34" charset="0"/>
                <a:ea typeface="Roboto Condensed" panose="02000000000000000000" pitchFamily="2" charset="0"/>
                <a:cs typeface="+mj-cs"/>
              </a:rPr>
              <a:t>Transformational Change </a:t>
            </a:r>
            <a:endParaRPr lang="en-GB" cap="all" spc="100" dirty="0">
              <a:solidFill>
                <a:schemeClr val="bg1"/>
              </a:solidFill>
              <a:latin typeface="Myriad Pro Cond" panose="020B05060304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417A59-0308-8D27-C47C-1ADE318F7979}"/>
              </a:ext>
            </a:extLst>
          </p:cNvPr>
          <p:cNvSpPr/>
          <p:nvPr/>
        </p:nvSpPr>
        <p:spPr>
          <a:xfrm>
            <a:off x="6492131" y="88120"/>
            <a:ext cx="1337290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/>
            <a:r>
              <a:rPr lang="en-GB" sz="1400" b="1" cap="all" spc="100" dirty="0">
                <a:solidFill>
                  <a:srgbClr val="82CFF5"/>
                </a:solidFill>
                <a:latin typeface="Myriad Pro Cond" panose="020B0506030403020204" pitchFamily="34" charset="0"/>
                <a:ea typeface="Roboto Condensed" panose="02000000000000000000" pitchFamily="2" charset="0"/>
                <a:cs typeface="+mj-cs"/>
              </a:rPr>
              <a:t>GCF 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CFBD31-EDC7-CE88-B9F5-DD4EDCC02660}"/>
              </a:ext>
            </a:extLst>
          </p:cNvPr>
          <p:cNvSpPr/>
          <p:nvPr/>
        </p:nvSpPr>
        <p:spPr>
          <a:xfrm>
            <a:off x="3907735" y="86444"/>
            <a:ext cx="2038892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/>
            <a:r>
              <a:rPr lang="en-GB" sz="1400" b="1" cap="all" spc="100" dirty="0">
                <a:solidFill>
                  <a:srgbClr val="82CFF5"/>
                </a:solidFill>
                <a:latin typeface="Myriad Pro Cond" panose="020B0506030403020204" pitchFamily="34" charset="0"/>
                <a:ea typeface="Roboto Condensed" panose="02000000000000000000" pitchFamily="2" charset="0"/>
                <a:cs typeface="+mj-cs"/>
              </a:rPr>
              <a:t>Theory of Change </a:t>
            </a:r>
          </a:p>
        </p:txBody>
      </p:sp>
    </p:spTree>
    <p:extLst>
      <p:ext uri="{BB962C8B-B14F-4D97-AF65-F5344CB8AC3E}">
        <p14:creationId xmlns:p14="http://schemas.microsoft.com/office/powerpoint/2010/main" val="251421192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833ADD-F770-A7ED-E029-9EEBFB1B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Use the Theory of Change to describe transformation</a:t>
            </a:r>
            <a:endParaRPr lang="en-GB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9A48D9-93C9-A493-0229-6BD497A49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Theory of Change – A reminder</a:t>
            </a:r>
          </a:p>
          <a:p>
            <a:r>
              <a:rPr lang="da-DK" sz="2800" dirty="0"/>
              <a:t>A description of </a:t>
            </a:r>
            <a:r>
              <a:rPr lang="da-DK" sz="2800" u="sng" dirty="0"/>
              <a:t>how and why</a:t>
            </a:r>
            <a:r>
              <a:rPr lang="da-DK" sz="2800" dirty="0"/>
              <a:t> an intervention is expected to work. </a:t>
            </a:r>
          </a:p>
          <a:p>
            <a:r>
              <a:rPr lang="da-DK" sz="2800" dirty="0"/>
              <a:t>Logic model (LFA) - plus information about the </a:t>
            </a:r>
            <a:r>
              <a:rPr lang="da-DK" sz="2800" u="sng" dirty="0"/>
              <a:t>context, actors/stakeholders (incl. other interventions), conditions,</a:t>
            </a:r>
            <a:r>
              <a:rPr lang="da-DK" sz="2800" dirty="0"/>
              <a:t> etc., but especially the </a:t>
            </a:r>
            <a:r>
              <a:rPr lang="da-DK" sz="2800" u="sng" dirty="0"/>
              <a:t>causal links </a:t>
            </a:r>
            <a:r>
              <a:rPr lang="da-DK" sz="2800" dirty="0"/>
              <a:t>between steps in the project.</a:t>
            </a:r>
          </a:p>
          <a:p>
            <a:pPr marL="0" indent="0">
              <a:buNone/>
            </a:pPr>
            <a:endParaRPr lang="da-DK" sz="1600" dirty="0"/>
          </a:p>
          <a:p>
            <a:endParaRPr lang="da-DK" sz="1600" dirty="0"/>
          </a:p>
          <a:p>
            <a:r>
              <a:rPr lang="en-GB" sz="2800" dirty="0"/>
              <a:t>- A rigorous yet participatory process whereby groups and stakeholders </a:t>
            </a:r>
            <a:r>
              <a:rPr lang="en-GB" sz="2800" u="sng" dirty="0"/>
              <a:t>identify the conditions they believe have to unfold for their long-term goals to be met</a:t>
            </a:r>
            <a:r>
              <a:rPr lang="en-GB" sz="2800" dirty="0"/>
              <a:t>.</a:t>
            </a:r>
          </a:p>
          <a:p>
            <a:r>
              <a:rPr lang="en-GB" sz="2800" dirty="0"/>
              <a:t>- Working model against which to </a:t>
            </a:r>
            <a:r>
              <a:rPr lang="en-GB" sz="2800" u="sng" dirty="0"/>
              <a:t>test hypotheses and assumptions </a:t>
            </a:r>
            <a:r>
              <a:rPr lang="en-GB" sz="2800" dirty="0"/>
              <a:t>about what actions will best bring about the conditions/outcomes in the model.</a:t>
            </a:r>
          </a:p>
          <a:p>
            <a:pPr marL="0" indent="0">
              <a:buNone/>
            </a:pPr>
            <a:endParaRPr lang="da-DK" sz="3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3BAA2898-1775-21BA-4C0A-ADD0DA68ADC8}"/>
              </a:ext>
            </a:extLst>
          </p:cNvPr>
          <p:cNvSpPr/>
          <p:nvPr/>
        </p:nvSpPr>
        <p:spPr>
          <a:xfrm>
            <a:off x="0" y="0"/>
            <a:ext cx="12192000" cy="50800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100" dirty="0">
              <a:latin typeface="Myriad Pro Cond" panose="020B0506030403020204" pitchFamily="34" charset="0"/>
            </a:endParaRPr>
          </a:p>
        </p:txBody>
      </p:sp>
      <p:cxnSp>
        <p:nvCxnSpPr>
          <p:cNvPr id="4" name="Connecteur droit 5">
            <a:extLst>
              <a:ext uri="{FF2B5EF4-FFF2-40B4-BE49-F238E27FC236}">
                <a16:creationId xmlns:a16="http://schemas.microsoft.com/office/drawing/2014/main" id="{B8B37534-DDDC-AED3-4038-C86EBFDEE181}"/>
              </a:ext>
            </a:extLst>
          </p:cNvPr>
          <p:cNvCxnSpPr/>
          <p:nvPr/>
        </p:nvCxnSpPr>
        <p:spPr>
          <a:xfrm>
            <a:off x="578498" y="6483349"/>
            <a:ext cx="11208690" cy="3176"/>
          </a:xfrm>
          <a:prstGeom prst="line">
            <a:avLst/>
          </a:prstGeom>
          <a:ln>
            <a:solidFill>
              <a:srgbClr val="0ABA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>
            <a:extLst>
              <a:ext uri="{FF2B5EF4-FFF2-40B4-BE49-F238E27FC236}">
                <a16:creationId xmlns:a16="http://schemas.microsoft.com/office/drawing/2014/main" id="{9C366966-C60C-FB30-CF96-F9BAACB2E67D}"/>
              </a:ext>
            </a:extLst>
          </p:cNvPr>
          <p:cNvSpPr txBox="1">
            <a:spLocks/>
          </p:cNvSpPr>
          <p:nvPr/>
        </p:nvSpPr>
        <p:spPr>
          <a:xfrm>
            <a:off x="579551" y="6539936"/>
            <a:ext cx="11825161" cy="30218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000" b="1" spc="100" dirty="0">
                <a:solidFill>
                  <a:srgbClr val="0ABAEE"/>
                </a:solidFill>
                <a:latin typeface="Myriad Pro Cond" panose="020B0506030403020204" pitchFamily="34" charset="0"/>
                <a:ea typeface="Roboto Condensed" panose="02000000000000000000" pitchFamily="2" charset="0"/>
              </a:rPr>
              <a:t>NDC ACTION PROJECT</a:t>
            </a:r>
            <a:r>
              <a:rPr lang="en-GB" sz="1000" spc="100" dirty="0">
                <a:solidFill>
                  <a:srgbClr val="0ABAEE"/>
                </a:solidFill>
                <a:latin typeface="Myriad Pro Cond" panose="020B0506030403020204" pitchFamily="34" charset="0"/>
                <a:ea typeface="Roboto Condensed" panose="02000000000000000000" pitchFamily="2" charset="0"/>
              </a:rPr>
              <a:t>   |   Facilitating the implementation of climate-resilient and low-carbon development aligned with national and global goals</a:t>
            </a:r>
          </a:p>
        </p:txBody>
      </p:sp>
      <p:pic>
        <p:nvPicPr>
          <p:cNvPr id="7" name="Image 8">
            <a:extLst>
              <a:ext uri="{FF2B5EF4-FFF2-40B4-BE49-F238E27FC236}">
                <a16:creationId xmlns:a16="http://schemas.microsoft.com/office/drawing/2014/main" id="{4C58015C-D908-AF8F-A08E-4332534884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23" y="5462386"/>
            <a:ext cx="1380173" cy="1380173"/>
          </a:xfrm>
          <a:prstGeom prst="rect">
            <a:avLst/>
          </a:prstGeom>
        </p:spPr>
      </p:pic>
      <p:sp>
        <p:nvSpPr>
          <p:cNvPr id="8" name="Rectangle 28">
            <a:extLst>
              <a:ext uri="{FF2B5EF4-FFF2-40B4-BE49-F238E27FC236}">
                <a16:creationId xmlns:a16="http://schemas.microsoft.com/office/drawing/2014/main" id="{F565EFAD-37FC-29A7-32F0-D03927B81ECE}"/>
              </a:ext>
            </a:extLst>
          </p:cNvPr>
          <p:cNvSpPr/>
          <p:nvPr/>
        </p:nvSpPr>
        <p:spPr>
          <a:xfrm rot="2700000">
            <a:off x="4746093" y="433210"/>
            <a:ext cx="150019" cy="150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100">
              <a:latin typeface="Myriad Pro Cond" panose="020B0506030403020204" pitchFamily="34" charset="0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0076779-FFD7-6EBE-426E-178216037FD6}"/>
              </a:ext>
            </a:extLst>
          </p:cNvPr>
          <p:cNvSpPr/>
          <p:nvPr/>
        </p:nvSpPr>
        <p:spPr>
          <a:xfrm>
            <a:off x="381003" y="88610"/>
            <a:ext cx="3029932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/>
            <a:r>
              <a:rPr lang="en-GB" sz="1400" b="1" cap="all" spc="100" dirty="0">
                <a:solidFill>
                  <a:srgbClr val="82CFF5"/>
                </a:solidFill>
                <a:latin typeface="Myriad Pro Cond" panose="020B0506030403020204" pitchFamily="34" charset="0"/>
                <a:ea typeface="Roboto Condensed" panose="02000000000000000000" pitchFamily="2" charset="0"/>
                <a:cs typeface="+mj-cs"/>
              </a:rPr>
              <a:t>Transformational Change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417A59-0308-8D27-C47C-1ADE318F7979}"/>
              </a:ext>
            </a:extLst>
          </p:cNvPr>
          <p:cNvSpPr/>
          <p:nvPr/>
        </p:nvSpPr>
        <p:spPr>
          <a:xfrm>
            <a:off x="6492131" y="88120"/>
            <a:ext cx="1337290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/>
            <a:r>
              <a:rPr lang="en-GB" sz="1400" b="1" cap="all" spc="100" dirty="0">
                <a:solidFill>
                  <a:srgbClr val="82CFF5"/>
                </a:solidFill>
                <a:latin typeface="Myriad Pro Cond" panose="020B0506030403020204" pitchFamily="34" charset="0"/>
                <a:ea typeface="Roboto Condensed" panose="02000000000000000000" pitchFamily="2" charset="0"/>
                <a:cs typeface="+mj-cs"/>
              </a:rPr>
              <a:t>GCF 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CFBD31-EDC7-CE88-B9F5-DD4EDCC02660}"/>
              </a:ext>
            </a:extLst>
          </p:cNvPr>
          <p:cNvSpPr/>
          <p:nvPr/>
        </p:nvSpPr>
        <p:spPr>
          <a:xfrm>
            <a:off x="3907735" y="86444"/>
            <a:ext cx="2038892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/>
            <a:r>
              <a:rPr lang="en-GB" sz="1400" b="1" cap="all" spc="100" dirty="0">
                <a:solidFill>
                  <a:schemeClr val="bg1"/>
                </a:solidFill>
                <a:latin typeface="Myriad Pro Cond" panose="020B0506030403020204" pitchFamily="34" charset="0"/>
                <a:ea typeface="Roboto Condensed" panose="02000000000000000000" pitchFamily="2" charset="0"/>
                <a:cs typeface="+mj-cs"/>
              </a:rPr>
              <a:t>Theory of Change </a:t>
            </a:r>
          </a:p>
        </p:txBody>
      </p:sp>
    </p:spTree>
    <p:extLst>
      <p:ext uri="{BB962C8B-B14F-4D97-AF65-F5344CB8AC3E}">
        <p14:creationId xmlns:p14="http://schemas.microsoft.com/office/powerpoint/2010/main" val="157886950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833ADD-F770-A7ED-E029-9EEBFB1B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Use the Theory of Change to describe transformation</a:t>
            </a:r>
            <a:endParaRPr lang="en-GB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9A48D9-93C9-A493-0229-6BD497A49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266224" marR="601028" indent="-257175"/>
            <a:r>
              <a:rPr lang="en-US" sz="2800" dirty="0">
                <a:latin typeface="Arial"/>
                <a:cs typeface="Arial"/>
              </a:rPr>
              <a:t>S</a:t>
            </a:r>
            <a:r>
              <a:rPr lang="en-US" sz="2800" spc="26" dirty="0">
                <a:latin typeface="Arial"/>
                <a:cs typeface="Arial"/>
              </a:rPr>
              <a:t>tart with the intended outcome, and </a:t>
            </a:r>
            <a:r>
              <a:rPr lang="en-US" sz="2800" dirty="0">
                <a:latin typeface="Arial"/>
                <a:cs typeface="Arial"/>
              </a:rPr>
              <a:t>l</a:t>
            </a:r>
            <a:r>
              <a:rPr lang="en-US" sz="2800" spc="-8" dirty="0">
                <a:latin typeface="Arial"/>
                <a:cs typeface="Arial"/>
              </a:rPr>
              <a:t>i</a:t>
            </a:r>
            <a:r>
              <a:rPr lang="en-US" sz="2800" dirty="0">
                <a:latin typeface="Arial"/>
                <a:cs typeface="Arial"/>
              </a:rPr>
              <a:t>nk</a:t>
            </a:r>
            <a:r>
              <a:rPr lang="en-US" sz="2800" spc="8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outputs and activities in order</a:t>
            </a:r>
            <a:r>
              <a:rPr lang="en-US" sz="2800" spc="4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to e</a:t>
            </a:r>
            <a:r>
              <a:rPr lang="en-US" sz="2800" spc="-11" dirty="0">
                <a:latin typeface="Arial"/>
                <a:cs typeface="Arial"/>
              </a:rPr>
              <a:t>x</a:t>
            </a:r>
            <a:r>
              <a:rPr lang="en-US" sz="2800" dirty="0">
                <a:latin typeface="Arial"/>
                <a:cs typeface="Arial"/>
              </a:rPr>
              <a:t>pl</a:t>
            </a:r>
            <a:r>
              <a:rPr lang="en-US" sz="2800" spc="-8" dirty="0">
                <a:latin typeface="Arial"/>
                <a:cs typeface="Arial"/>
              </a:rPr>
              <a:t>a</a:t>
            </a:r>
            <a:r>
              <a:rPr lang="en-US" sz="2800" dirty="0">
                <a:latin typeface="Arial"/>
                <a:cs typeface="Arial"/>
              </a:rPr>
              <a:t>in</a:t>
            </a:r>
            <a:r>
              <a:rPr lang="en-US" sz="2800" spc="23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HOW</a:t>
            </a:r>
            <a:r>
              <a:rPr lang="en-US" sz="2800" spc="-15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and</a:t>
            </a:r>
            <a:r>
              <a:rPr lang="en-US" sz="2800" spc="4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WHY</a:t>
            </a:r>
            <a:r>
              <a:rPr lang="en-US" sz="2800" spc="-8" dirty="0">
                <a:latin typeface="Arial"/>
                <a:cs typeface="Arial"/>
              </a:rPr>
              <a:t> </a:t>
            </a:r>
            <a:r>
              <a:rPr lang="en-US" sz="2800" spc="4" dirty="0">
                <a:latin typeface="Arial"/>
                <a:cs typeface="Arial"/>
              </a:rPr>
              <a:t>t</a:t>
            </a:r>
            <a:r>
              <a:rPr lang="en-US" sz="2800" dirty="0">
                <a:latin typeface="Arial"/>
                <a:cs typeface="Arial"/>
              </a:rPr>
              <a:t>he</a:t>
            </a:r>
            <a:r>
              <a:rPr lang="en-US" sz="2800" spc="-11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des</a:t>
            </a:r>
            <a:r>
              <a:rPr lang="en-US" sz="2800" spc="-8" dirty="0">
                <a:latin typeface="Arial"/>
                <a:cs typeface="Arial"/>
              </a:rPr>
              <a:t>i</a:t>
            </a:r>
            <a:r>
              <a:rPr lang="en-US" sz="2800" dirty="0">
                <a:latin typeface="Arial"/>
                <a:cs typeface="Arial"/>
              </a:rPr>
              <a:t>red</a:t>
            </a:r>
            <a:r>
              <a:rPr lang="en-US" sz="2800" spc="19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cha</a:t>
            </a:r>
            <a:r>
              <a:rPr lang="en-US" sz="2800" spc="-8" dirty="0">
                <a:latin typeface="Arial"/>
                <a:cs typeface="Arial"/>
              </a:rPr>
              <a:t>n</a:t>
            </a:r>
            <a:r>
              <a:rPr lang="en-US" sz="2800" dirty="0">
                <a:latin typeface="Arial"/>
                <a:cs typeface="Arial"/>
              </a:rPr>
              <a:t>ge</a:t>
            </a:r>
            <a:r>
              <a:rPr lang="en-US" sz="2800" spc="4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is e</a:t>
            </a:r>
            <a:r>
              <a:rPr lang="en-US" sz="2800" spc="-11" dirty="0">
                <a:latin typeface="Arial"/>
                <a:cs typeface="Arial"/>
              </a:rPr>
              <a:t>x</a:t>
            </a:r>
            <a:r>
              <a:rPr lang="en-US" sz="2800" dirty="0">
                <a:latin typeface="Arial"/>
                <a:cs typeface="Arial"/>
              </a:rPr>
              <a:t>pected</a:t>
            </a:r>
            <a:r>
              <a:rPr lang="en-US" sz="2800" spc="4" dirty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to c</a:t>
            </a:r>
            <a:r>
              <a:rPr lang="en-US" sz="2800" spc="-8" dirty="0">
                <a:latin typeface="Arial"/>
                <a:cs typeface="Arial"/>
              </a:rPr>
              <a:t>o</a:t>
            </a:r>
            <a:r>
              <a:rPr lang="en-US" sz="2800" dirty="0">
                <a:latin typeface="Arial"/>
                <a:cs typeface="Arial"/>
              </a:rPr>
              <a:t>me </a:t>
            </a:r>
            <a:r>
              <a:rPr lang="en-US" sz="2800" spc="-8" dirty="0">
                <a:latin typeface="Arial"/>
                <a:cs typeface="Arial"/>
              </a:rPr>
              <a:t>a</a:t>
            </a:r>
            <a:r>
              <a:rPr lang="en-US" sz="2800" dirty="0">
                <a:latin typeface="Arial"/>
                <a:cs typeface="Arial"/>
              </a:rPr>
              <a:t>bo</a:t>
            </a:r>
            <a:r>
              <a:rPr lang="en-US" sz="2800" spc="-8" dirty="0">
                <a:latin typeface="Arial"/>
                <a:cs typeface="Arial"/>
              </a:rPr>
              <a:t>u</a:t>
            </a:r>
            <a:r>
              <a:rPr lang="en-US" sz="2800" dirty="0">
                <a:latin typeface="Arial"/>
                <a:cs typeface="Arial"/>
              </a:rPr>
              <a:t>t, and how the change is: </a:t>
            </a:r>
          </a:p>
          <a:p>
            <a:pPr lvl="1"/>
            <a:r>
              <a:rPr lang="en-US" i="1" dirty="0"/>
              <a:t>Permanent</a:t>
            </a:r>
            <a:r>
              <a:rPr lang="en-US" dirty="0"/>
              <a:t>, meaning that it establishes a new situation, which does not fall back into its point of departure once the dedicated project implementation phase ends. </a:t>
            </a:r>
          </a:p>
          <a:p>
            <a:pPr lvl="1"/>
            <a:r>
              <a:rPr lang="en-US" i="1" dirty="0"/>
              <a:t>Radical</a:t>
            </a:r>
            <a:r>
              <a:rPr lang="en-US" dirty="0"/>
              <a:t>, meaning that it deviates significantly from an already expected path of change and development (business-as-usual) and at considerable scale. </a:t>
            </a:r>
          </a:p>
          <a:p>
            <a:pPr lvl="1"/>
            <a:r>
              <a:rPr lang="en-US" i="1" dirty="0"/>
              <a:t>Abrupt</a:t>
            </a:r>
            <a:r>
              <a:rPr lang="en-US" dirty="0"/>
              <a:t>, meaning that the expected change happens in a much shorter time frame that it would otherwise be possibly expected.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3BAA2898-1775-21BA-4C0A-ADD0DA68ADC8}"/>
              </a:ext>
            </a:extLst>
          </p:cNvPr>
          <p:cNvSpPr/>
          <p:nvPr/>
        </p:nvSpPr>
        <p:spPr>
          <a:xfrm>
            <a:off x="0" y="0"/>
            <a:ext cx="12192000" cy="50800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100" dirty="0">
              <a:latin typeface="Myriad Pro Cond" panose="020B0506030403020204" pitchFamily="34" charset="0"/>
            </a:endParaRPr>
          </a:p>
        </p:txBody>
      </p:sp>
      <p:cxnSp>
        <p:nvCxnSpPr>
          <p:cNvPr id="4" name="Connecteur droit 5">
            <a:extLst>
              <a:ext uri="{FF2B5EF4-FFF2-40B4-BE49-F238E27FC236}">
                <a16:creationId xmlns:a16="http://schemas.microsoft.com/office/drawing/2014/main" id="{B8B37534-DDDC-AED3-4038-C86EBFDEE181}"/>
              </a:ext>
            </a:extLst>
          </p:cNvPr>
          <p:cNvCxnSpPr/>
          <p:nvPr/>
        </p:nvCxnSpPr>
        <p:spPr>
          <a:xfrm>
            <a:off x="578498" y="6483349"/>
            <a:ext cx="11208690" cy="3176"/>
          </a:xfrm>
          <a:prstGeom prst="line">
            <a:avLst/>
          </a:prstGeom>
          <a:ln>
            <a:solidFill>
              <a:srgbClr val="0ABA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>
            <a:extLst>
              <a:ext uri="{FF2B5EF4-FFF2-40B4-BE49-F238E27FC236}">
                <a16:creationId xmlns:a16="http://schemas.microsoft.com/office/drawing/2014/main" id="{9C366966-C60C-FB30-CF96-F9BAACB2E67D}"/>
              </a:ext>
            </a:extLst>
          </p:cNvPr>
          <p:cNvSpPr txBox="1">
            <a:spLocks/>
          </p:cNvSpPr>
          <p:nvPr/>
        </p:nvSpPr>
        <p:spPr>
          <a:xfrm>
            <a:off x="579551" y="6539936"/>
            <a:ext cx="11825161" cy="30218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000" b="1" spc="100" dirty="0">
                <a:solidFill>
                  <a:srgbClr val="0ABAEE"/>
                </a:solidFill>
                <a:latin typeface="Myriad Pro Cond" panose="020B0506030403020204" pitchFamily="34" charset="0"/>
                <a:ea typeface="Roboto Condensed" panose="02000000000000000000" pitchFamily="2" charset="0"/>
              </a:rPr>
              <a:t>NDC ACTION PROJECT</a:t>
            </a:r>
            <a:r>
              <a:rPr lang="en-GB" sz="1000" spc="100" dirty="0">
                <a:solidFill>
                  <a:srgbClr val="0ABAEE"/>
                </a:solidFill>
                <a:latin typeface="Myriad Pro Cond" panose="020B0506030403020204" pitchFamily="34" charset="0"/>
                <a:ea typeface="Roboto Condensed" panose="02000000000000000000" pitchFamily="2" charset="0"/>
              </a:rPr>
              <a:t>   |   Facilitating the implementation of climate-resilient and low-carbon development aligned with national and global goals</a:t>
            </a:r>
          </a:p>
        </p:txBody>
      </p:sp>
      <p:pic>
        <p:nvPicPr>
          <p:cNvPr id="7" name="Image 8">
            <a:extLst>
              <a:ext uri="{FF2B5EF4-FFF2-40B4-BE49-F238E27FC236}">
                <a16:creationId xmlns:a16="http://schemas.microsoft.com/office/drawing/2014/main" id="{4C58015C-D908-AF8F-A08E-43325348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23" y="5462386"/>
            <a:ext cx="1380173" cy="1380173"/>
          </a:xfrm>
          <a:prstGeom prst="rect">
            <a:avLst/>
          </a:prstGeom>
        </p:spPr>
      </p:pic>
      <p:sp>
        <p:nvSpPr>
          <p:cNvPr id="8" name="Rectangle 28">
            <a:extLst>
              <a:ext uri="{FF2B5EF4-FFF2-40B4-BE49-F238E27FC236}">
                <a16:creationId xmlns:a16="http://schemas.microsoft.com/office/drawing/2014/main" id="{F565EFAD-37FC-29A7-32F0-D03927B81ECE}"/>
              </a:ext>
            </a:extLst>
          </p:cNvPr>
          <p:cNvSpPr/>
          <p:nvPr/>
        </p:nvSpPr>
        <p:spPr>
          <a:xfrm rot="2700000">
            <a:off x="4746093" y="433210"/>
            <a:ext cx="150019" cy="150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100">
              <a:latin typeface="Myriad Pro Cond" panose="020B0506030403020204" pitchFamily="34" charset="0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0076779-FFD7-6EBE-426E-178216037FD6}"/>
              </a:ext>
            </a:extLst>
          </p:cNvPr>
          <p:cNvSpPr/>
          <p:nvPr/>
        </p:nvSpPr>
        <p:spPr>
          <a:xfrm>
            <a:off x="381003" y="88610"/>
            <a:ext cx="3029932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/>
            <a:r>
              <a:rPr lang="en-GB" sz="1400" b="1" cap="all" spc="100" dirty="0">
                <a:solidFill>
                  <a:srgbClr val="82CFF5"/>
                </a:solidFill>
                <a:latin typeface="Myriad Pro Cond" panose="020B0506030403020204" pitchFamily="34" charset="0"/>
                <a:ea typeface="Roboto Condensed" panose="02000000000000000000" pitchFamily="2" charset="0"/>
                <a:cs typeface="+mj-cs"/>
              </a:rPr>
              <a:t>Transformational Change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417A59-0308-8D27-C47C-1ADE318F7979}"/>
              </a:ext>
            </a:extLst>
          </p:cNvPr>
          <p:cNvSpPr/>
          <p:nvPr/>
        </p:nvSpPr>
        <p:spPr>
          <a:xfrm>
            <a:off x="6492131" y="88120"/>
            <a:ext cx="1337290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/>
            <a:r>
              <a:rPr lang="en-GB" sz="1400" b="1" cap="all" spc="100" dirty="0">
                <a:solidFill>
                  <a:srgbClr val="82CFF5"/>
                </a:solidFill>
                <a:latin typeface="Myriad Pro Cond" panose="020B0506030403020204" pitchFamily="34" charset="0"/>
                <a:ea typeface="Roboto Condensed" panose="02000000000000000000" pitchFamily="2" charset="0"/>
                <a:cs typeface="+mj-cs"/>
              </a:rPr>
              <a:t>GCF 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CFBD31-EDC7-CE88-B9F5-DD4EDCC02660}"/>
              </a:ext>
            </a:extLst>
          </p:cNvPr>
          <p:cNvSpPr/>
          <p:nvPr/>
        </p:nvSpPr>
        <p:spPr>
          <a:xfrm>
            <a:off x="3907735" y="86444"/>
            <a:ext cx="2038892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/>
            <a:r>
              <a:rPr lang="en-GB" sz="1400" b="1" cap="all" spc="100" dirty="0">
                <a:solidFill>
                  <a:schemeClr val="bg1"/>
                </a:solidFill>
                <a:latin typeface="Myriad Pro Cond" panose="020B0506030403020204" pitchFamily="34" charset="0"/>
                <a:ea typeface="Roboto Condensed" panose="02000000000000000000" pitchFamily="2" charset="0"/>
                <a:cs typeface="+mj-cs"/>
              </a:rPr>
              <a:t>Theory of Change </a:t>
            </a:r>
          </a:p>
        </p:txBody>
      </p:sp>
    </p:spTree>
    <p:extLst>
      <p:ext uri="{BB962C8B-B14F-4D97-AF65-F5344CB8AC3E}">
        <p14:creationId xmlns:p14="http://schemas.microsoft.com/office/powerpoint/2010/main" val="29601484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833ADD-F770-A7ED-E029-9EEBFB1B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GCF investment criteria</a:t>
            </a:r>
            <a:endParaRPr lang="en-GB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9A48D9-93C9-A493-0229-6BD497A49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550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9049" marR="601028" indent="0">
              <a:buNone/>
            </a:pPr>
            <a:r>
              <a:rPr lang="en-US" sz="2800" dirty="0">
                <a:latin typeface="Arial"/>
                <a:cs typeface="Arial"/>
              </a:rPr>
              <a:t>6 investment criteria, that guide the choice of- and design of investments (= funding proposal). GCF looking ex-ante for "potential" for achievement of the criteria. Criteria are: </a:t>
            </a:r>
          </a:p>
          <a:p>
            <a:pPr marL="266224" marR="601028" indent="-257175"/>
            <a:endParaRPr lang="en-US" sz="2800" dirty="0">
              <a:latin typeface="Arial"/>
              <a:cs typeface="Arial"/>
            </a:endParaRPr>
          </a:p>
          <a:p>
            <a:pPr marL="266224" marR="601028" indent="-257175"/>
            <a:r>
              <a:rPr lang="en-US" sz="2800" dirty="0">
                <a:latin typeface="Arial"/>
                <a:cs typeface="Arial"/>
              </a:rPr>
              <a:t>Impact Potential</a:t>
            </a:r>
          </a:p>
          <a:p>
            <a:pPr marL="266224" marR="601028" indent="-257175"/>
            <a:endParaRPr lang="en-US" sz="2800" dirty="0">
              <a:latin typeface="Arial"/>
              <a:cs typeface="Arial"/>
            </a:endParaRPr>
          </a:p>
          <a:p>
            <a:pPr marL="266224" marR="601028" indent="-257175"/>
            <a:r>
              <a:rPr lang="en-US" sz="2800" b="1" dirty="0">
                <a:latin typeface="Arial"/>
                <a:cs typeface="Arial"/>
              </a:rPr>
              <a:t>Paradigm Shift Potential</a:t>
            </a:r>
          </a:p>
          <a:p>
            <a:pPr marL="266224" marR="601028" indent="-257175"/>
            <a:endParaRPr lang="en-US" sz="2800" dirty="0">
              <a:latin typeface="Arial"/>
              <a:cs typeface="Arial"/>
            </a:endParaRPr>
          </a:p>
          <a:p>
            <a:pPr marL="266224" marR="601028" indent="-257175"/>
            <a:r>
              <a:rPr lang="en-US" sz="2800" b="1" dirty="0">
                <a:latin typeface="Arial"/>
                <a:cs typeface="Arial"/>
              </a:rPr>
              <a:t>Sustainable Development Potential</a:t>
            </a:r>
          </a:p>
          <a:p>
            <a:pPr marL="266224" marR="601028" indent="-257175"/>
            <a:endParaRPr lang="en-US" sz="2800" dirty="0">
              <a:latin typeface="Arial"/>
              <a:cs typeface="Arial"/>
            </a:endParaRPr>
          </a:p>
          <a:p>
            <a:pPr marL="266224" marR="601028" indent="-257175"/>
            <a:r>
              <a:rPr lang="en-US" sz="2800" dirty="0">
                <a:latin typeface="Arial"/>
                <a:cs typeface="Arial"/>
              </a:rPr>
              <a:t>Needs of the Recipient </a:t>
            </a:r>
          </a:p>
          <a:p>
            <a:pPr marL="266224" marR="601028" indent="-257175"/>
            <a:endParaRPr lang="en-US" sz="2800" dirty="0">
              <a:latin typeface="Arial"/>
              <a:cs typeface="Arial"/>
            </a:endParaRPr>
          </a:p>
          <a:p>
            <a:pPr marL="266224" marR="601028" indent="-257175"/>
            <a:r>
              <a:rPr lang="en-US" sz="2800" dirty="0">
                <a:latin typeface="Arial"/>
                <a:cs typeface="Arial"/>
              </a:rPr>
              <a:t>Country Ownership</a:t>
            </a:r>
          </a:p>
          <a:p>
            <a:pPr marL="266224" marR="601028" indent="-257175"/>
            <a:endParaRPr lang="en-US" sz="2800" dirty="0">
              <a:latin typeface="Arial"/>
              <a:cs typeface="Arial"/>
            </a:endParaRPr>
          </a:p>
          <a:p>
            <a:pPr marL="266224" marR="601028" indent="-257175"/>
            <a:r>
              <a:rPr lang="en-US" sz="2800" dirty="0">
                <a:latin typeface="Arial"/>
                <a:cs typeface="Arial"/>
              </a:rPr>
              <a:t>Efficiency and Effectiveness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3BAA2898-1775-21BA-4C0A-ADD0DA68ADC8}"/>
              </a:ext>
            </a:extLst>
          </p:cNvPr>
          <p:cNvSpPr/>
          <p:nvPr/>
        </p:nvSpPr>
        <p:spPr>
          <a:xfrm>
            <a:off x="0" y="0"/>
            <a:ext cx="12192000" cy="50800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100" dirty="0">
              <a:latin typeface="Myriad Pro Cond" panose="020B0506030403020204" pitchFamily="34" charset="0"/>
            </a:endParaRPr>
          </a:p>
        </p:txBody>
      </p:sp>
      <p:cxnSp>
        <p:nvCxnSpPr>
          <p:cNvPr id="4" name="Connecteur droit 5">
            <a:extLst>
              <a:ext uri="{FF2B5EF4-FFF2-40B4-BE49-F238E27FC236}">
                <a16:creationId xmlns:a16="http://schemas.microsoft.com/office/drawing/2014/main" id="{B8B37534-DDDC-AED3-4038-C86EBFDEE181}"/>
              </a:ext>
            </a:extLst>
          </p:cNvPr>
          <p:cNvCxnSpPr/>
          <p:nvPr/>
        </p:nvCxnSpPr>
        <p:spPr>
          <a:xfrm>
            <a:off x="578498" y="6483349"/>
            <a:ext cx="11208690" cy="3176"/>
          </a:xfrm>
          <a:prstGeom prst="line">
            <a:avLst/>
          </a:prstGeom>
          <a:ln>
            <a:solidFill>
              <a:srgbClr val="0ABA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>
            <a:extLst>
              <a:ext uri="{FF2B5EF4-FFF2-40B4-BE49-F238E27FC236}">
                <a16:creationId xmlns:a16="http://schemas.microsoft.com/office/drawing/2014/main" id="{9C366966-C60C-FB30-CF96-F9BAACB2E67D}"/>
              </a:ext>
            </a:extLst>
          </p:cNvPr>
          <p:cNvSpPr txBox="1">
            <a:spLocks/>
          </p:cNvSpPr>
          <p:nvPr/>
        </p:nvSpPr>
        <p:spPr>
          <a:xfrm>
            <a:off x="579551" y="6539936"/>
            <a:ext cx="11825161" cy="30218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000" b="1" spc="100" dirty="0">
                <a:solidFill>
                  <a:srgbClr val="0ABAEE"/>
                </a:solidFill>
                <a:latin typeface="Myriad Pro Cond" panose="020B0506030403020204" pitchFamily="34" charset="0"/>
                <a:ea typeface="Roboto Condensed" panose="02000000000000000000" pitchFamily="2" charset="0"/>
              </a:rPr>
              <a:t>NDC ACTION PROJECT</a:t>
            </a:r>
            <a:r>
              <a:rPr lang="en-GB" sz="1000" spc="100" dirty="0">
                <a:solidFill>
                  <a:srgbClr val="0ABAEE"/>
                </a:solidFill>
                <a:latin typeface="Myriad Pro Cond" panose="020B0506030403020204" pitchFamily="34" charset="0"/>
                <a:ea typeface="Roboto Condensed" panose="02000000000000000000" pitchFamily="2" charset="0"/>
              </a:rPr>
              <a:t>   |   Facilitating the implementation of climate-resilient and low-carbon development aligned with national and global goals</a:t>
            </a:r>
          </a:p>
        </p:txBody>
      </p:sp>
      <p:pic>
        <p:nvPicPr>
          <p:cNvPr id="7" name="Image 8">
            <a:extLst>
              <a:ext uri="{FF2B5EF4-FFF2-40B4-BE49-F238E27FC236}">
                <a16:creationId xmlns:a16="http://schemas.microsoft.com/office/drawing/2014/main" id="{4C58015C-D908-AF8F-A08E-433253488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23" y="5462386"/>
            <a:ext cx="1380173" cy="1380173"/>
          </a:xfrm>
          <a:prstGeom prst="rect">
            <a:avLst/>
          </a:prstGeom>
        </p:spPr>
      </p:pic>
      <p:sp>
        <p:nvSpPr>
          <p:cNvPr id="8" name="Rectangle 28">
            <a:extLst>
              <a:ext uri="{FF2B5EF4-FFF2-40B4-BE49-F238E27FC236}">
                <a16:creationId xmlns:a16="http://schemas.microsoft.com/office/drawing/2014/main" id="{F565EFAD-37FC-29A7-32F0-D03927B81ECE}"/>
              </a:ext>
            </a:extLst>
          </p:cNvPr>
          <p:cNvSpPr/>
          <p:nvPr/>
        </p:nvSpPr>
        <p:spPr>
          <a:xfrm rot="2700000">
            <a:off x="7085767" y="431309"/>
            <a:ext cx="150019" cy="150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100">
              <a:latin typeface="Myriad Pro Cond" panose="020B0506030403020204" pitchFamily="34" charset="0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0076779-FFD7-6EBE-426E-178216037FD6}"/>
              </a:ext>
            </a:extLst>
          </p:cNvPr>
          <p:cNvSpPr/>
          <p:nvPr/>
        </p:nvSpPr>
        <p:spPr>
          <a:xfrm>
            <a:off x="381003" y="88610"/>
            <a:ext cx="3029932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/>
            <a:r>
              <a:rPr lang="en-GB" sz="1400" b="1" cap="all" spc="100" dirty="0">
                <a:solidFill>
                  <a:srgbClr val="82CFF5"/>
                </a:solidFill>
                <a:latin typeface="Myriad Pro Cond" panose="020B0506030403020204" pitchFamily="34" charset="0"/>
                <a:ea typeface="Roboto Condensed" panose="02000000000000000000" pitchFamily="2" charset="0"/>
                <a:cs typeface="+mj-cs"/>
              </a:rPr>
              <a:t>Transformational Change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417A59-0308-8D27-C47C-1ADE318F7979}"/>
              </a:ext>
            </a:extLst>
          </p:cNvPr>
          <p:cNvSpPr/>
          <p:nvPr/>
        </p:nvSpPr>
        <p:spPr>
          <a:xfrm>
            <a:off x="6492131" y="88120"/>
            <a:ext cx="1337290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/>
            <a:r>
              <a:rPr lang="en-GB" sz="1400" b="1" cap="all" spc="100" dirty="0">
                <a:solidFill>
                  <a:schemeClr val="bg1"/>
                </a:solidFill>
                <a:latin typeface="Myriad Pro Cond" panose="020B0506030403020204" pitchFamily="34" charset="0"/>
                <a:ea typeface="Roboto Condensed" panose="02000000000000000000" pitchFamily="2" charset="0"/>
                <a:cs typeface="+mj-cs"/>
              </a:rPr>
              <a:t>GCF 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CFBD31-EDC7-CE88-B9F5-DD4EDCC02660}"/>
              </a:ext>
            </a:extLst>
          </p:cNvPr>
          <p:cNvSpPr/>
          <p:nvPr/>
        </p:nvSpPr>
        <p:spPr>
          <a:xfrm>
            <a:off x="3907735" y="86444"/>
            <a:ext cx="2038892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/>
            <a:r>
              <a:rPr lang="en-GB" sz="1400" b="1" cap="all" spc="100" dirty="0">
                <a:solidFill>
                  <a:srgbClr val="82CFF5"/>
                </a:solidFill>
                <a:latin typeface="Myriad Pro Cond" panose="020B0506030403020204" pitchFamily="34" charset="0"/>
                <a:ea typeface="Roboto Condensed" panose="02000000000000000000" pitchFamily="2" charset="0"/>
                <a:cs typeface="+mj-cs"/>
              </a:rPr>
              <a:t>Theory of Change </a:t>
            </a:r>
          </a:p>
        </p:txBody>
      </p:sp>
    </p:spTree>
    <p:extLst>
      <p:ext uri="{BB962C8B-B14F-4D97-AF65-F5344CB8AC3E}">
        <p14:creationId xmlns:p14="http://schemas.microsoft.com/office/powerpoint/2010/main" val="109824547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AC5E071-C5AE-3553-114F-CA6F9D7EB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969" y="2924009"/>
            <a:ext cx="7924800" cy="365753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2833ADD-F770-A7ED-E029-9EEBFB1B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GCF's paradigm shift criteria</a:t>
            </a:r>
            <a:endParaRPr lang="en-GB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9A48D9-93C9-A493-0229-6BD497A49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770"/>
            <a:ext cx="10786241" cy="1451800"/>
          </a:xfrm>
        </p:spPr>
        <p:txBody>
          <a:bodyPr>
            <a:normAutofit fontScale="77500" lnSpcReduction="20000"/>
          </a:bodyPr>
          <a:lstStyle/>
          <a:p>
            <a:pPr marL="342900" indent="-342900"/>
            <a:r>
              <a:rPr lang="en-GB" sz="2800" dirty="0"/>
              <a:t>Paradigm shift - the degree to which the proposed activity can catalyse </a:t>
            </a:r>
            <a:r>
              <a:rPr lang="en-GB" sz="2800" b="1" dirty="0"/>
              <a:t>impact beyond a one-off project </a:t>
            </a:r>
            <a:r>
              <a:rPr lang="en-GB" sz="2800" dirty="0"/>
              <a:t>or programme investment though </a:t>
            </a:r>
            <a:r>
              <a:rPr lang="en-GB" sz="2800" b="1" dirty="0"/>
              <a:t>scaling up and replication </a:t>
            </a:r>
            <a:r>
              <a:rPr lang="en-GB" sz="2800" dirty="0"/>
              <a:t>of investments</a:t>
            </a:r>
          </a:p>
          <a:p>
            <a:pPr marL="342900" indent="-342900"/>
            <a:r>
              <a:rPr lang="en-GB" sz="2800" dirty="0"/>
              <a:t>Use three key dimensions, simplified for measurability – </a:t>
            </a:r>
            <a:r>
              <a:rPr lang="en-GB" sz="2800" b="1" dirty="0"/>
              <a:t>Scale, Depth, and Sustainability</a:t>
            </a: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3BAA2898-1775-21BA-4C0A-ADD0DA68ADC8}"/>
              </a:ext>
            </a:extLst>
          </p:cNvPr>
          <p:cNvSpPr/>
          <p:nvPr/>
        </p:nvSpPr>
        <p:spPr>
          <a:xfrm>
            <a:off x="0" y="0"/>
            <a:ext cx="12192000" cy="50800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100" dirty="0">
              <a:latin typeface="Myriad Pro Cond" panose="020B0506030403020204" pitchFamily="34" charset="0"/>
            </a:endParaRPr>
          </a:p>
        </p:txBody>
      </p:sp>
      <p:cxnSp>
        <p:nvCxnSpPr>
          <p:cNvPr id="4" name="Connecteur droit 5">
            <a:extLst>
              <a:ext uri="{FF2B5EF4-FFF2-40B4-BE49-F238E27FC236}">
                <a16:creationId xmlns:a16="http://schemas.microsoft.com/office/drawing/2014/main" id="{B8B37534-DDDC-AED3-4038-C86EBFDEE181}"/>
              </a:ext>
            </a:extLst>
          </p:cNvPr>
          <p:cNvCxnSpPr/>
          <p:nvPr/>
        </p:nvCxnSpPr>
        <p:spPr>
          <a:xfrm>
            <a:off x="578498" y="6483349"/>
            <a:ext cx="11208690" cy="3176"/>
          </a:xfrm>
          <a:prstGeom prst="line">
            <a:avLst/>
          </a:prstGeom>
          <a:ln>
            <a:solidFill>
              <a:srgbClr val="0ABA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>
            <a:extLst>
              <a:ext uri="{FF2B5EF4-FFF2-40B4-BE49-F238E27FC236}">
                <a16:creationId xmlns:a16="http://schemas.microsoft.com/office/drawing/2014/main" id="{9C366966-C60C-FB30-CF96-F9BAACB2E67D}"/>
              </a:ext>
            </a:extLst>
          </p:cNvPr>
          <p:cNvSpPr txBox="1">
            <a:spLocks/>
          </p:cNvSpPr>
          <p:nvPr/>
        </p:nvSpPr>
        <p:spPr>
          <a:xfrm>
            <a:off x="579551" y="6539936"/>
            <a:ext cx="11825161" cy="30218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000" b="1" spc="100" dirty="0">
                <a:solidFill>
                  <a:srgbClr val="0ABAEE"/>
                </a:solidFill>
                <a:latin typeface="Myriad Pro Cond" panose="020B0506030403020204" pitchFamily="34" charset="0"/>
                <a:ea typeface="Roboto Condensed" panose="02000000000000000000" pitchFamily="2" charset="0"/>
              </a:rPr>
              <a:t>NDC ACTION PROJECT</a:t>
            </a:r>
            <a:r>
              <a:rPr lang="en-GB" sz="1000" spc="100" dirty="0">
                <a:solidFill>
                  <a:srgbClr val="0ABAEE"/>
                </a:solidFill>
                <a:latin typeface="Myriad Pro Cond" panose="020B0506030403020204" pitchFamily="34" charset="0"/>
                <a:ea typeface="Roboto Condensed" panose="02000000000000000000" pitchFamily="2" charset="0"/>
              </a:rPr>
              <a:t>   |   Facilitating the implementation of climate-resilient and low-carbon development aligned with national and global goals</a:t>
            </a:r>
          </a:p>
        </p:txBody>
      </p:sp>
      <p:pic>
        <p:nvPicPr>
          <p:cNvPr id="7" name="Image 8">
            <a:extLst>
              <a:ext uri="{FF2B5EF4-FFF2-40B4-BE49-F238E27FC236}">
                <a16:creationId xmlns:a16="http://schemas.microsoft.com/office/drawing/2014/main" id="{4C58015C-D908-AF8F-A08E-433253488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23" y="5462386"/>
            <a:ext cx="1380173" cy="1380173"/>
          </a:xfrm>
          <a:prstGeom prst="rect">
            <a:avLst/>
          </a:prstGeom>
        </p:spPr>
      </p:pic>
      <p:sp>
        <p:nvSpPr>
          <p:cNvPr id="8" name="Rectangle 28">
            <a:extLst>
              <a:ext uri="{FF2B5EF4-FFF2-40B4-BE49-F238E27FC236}">
                <a16:creationId xmlns:a16="http://schemas.microsoft.com/office/drawing/2014/main" id="{F565EFAD-37FC-29A7-32F0-D03927B81ECE}"/>
              </a:ext>
            </a:extLst>
          </p:cNvPr>
          <p:cNvSpPr/>
          <p:nvPr/>
        </p:nvSpPr>
        <p:spPr>
          <a:xfrm rot="2700000">
            <a:off x="7085767" y="431309"/>
            <a:ext cx="150019" cy="150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100">
              <a:latin typeface="Myriad Pro Cond" panose="020B0506030403020204" pitchFamily="34" charset="0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0076779-FFD7-6EBE-426E-178216037FD6}"/>
              </a:ext>
            </a:extLst>
          </p:cNvPr>
          <p:cNvSpPr/>
          <p:nvPr/>
        </p:nvSpPr>
        <p:spPr>
          <a:xfrm>
            <a:off x="381003" y="88610"/>
            <a:ext cx="3029932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/>
            <a:r>
              <a:rPr lang="en-GB" sz="1400" b="1" cap="all" spc="100" dirty="0">
                <a:solidFill>
                  <a:srgbClr val="82CFF5"/>
                </a:solidFill>
                <a:latin typeface="Myriad Pro Cond" panose="020B0506030403020204" pitchFamily="34" charset="0"/>
                <a:ea typeface="Roboto Condensed" panose="02000000000000000000" pitchFamily="2" charset="0"/>
                <a:cs typeface="+mj-cs"/>
              </a:rPr>
              <a:t>Transformational Change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417A59-0308-8D27-C47C-1ADE318F7979}"/>
              </a:ext>
            </a:extLst>
          </p:cNvPr>
          <p:cNvSpPr/>
          <p:nvPr/>
        </p:nvSpPr>
        <p:spPr>
          <a:xfrm>
            <a:off x="6492131" y="88120"/>
            <a:ext cx="1337290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/>
            <a:r>
              <a:rPr lang="en-GB" sz="1400" b="1" cap="all" spc="100" dirty="0">
                <a:solidFill>
                  <a:schemeClr val="bg1"/>
                </a:solidFill>
                <a:latin typeface="Myriad Pro Cond" panose="020B0506030403020204" pitchFamily="34" charset="0"/>
                <a:ea typeface="Roboto Condensed" panose="02000000000000000000" pitchFamily="2" charset="0"/>
                <a:cs typeface="+mj-cs"/>
              </a:rPr>
              <a:t>GCF 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CFBD31-EDC7-CE88-B9F5-DD4EDCC02660}"/>
              </a:ext>
            </a:extLst>
          </p:cNvPr>
          <p:cNvSpPr/>
          <p:nvPr/>
        </p:nvSpPr>
        <p:spPr>
          <a:xfrm>
            <a:off x="3907735" y="86444"/>
            <a:ext cx="2038892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/>
            <a:r>
              <a:rPr lang="en-GB" sz="1400" b="1" cap="all" spc="100" dirty="0">
                <a:solidFill>
                  <a:srgbClr val="82CFF5"/>
                </a:solidFill>
                <a:latin typeface="Myriad Pro Cond" panose="020B0506030403020204" pitchFamily="34" charset="0"/>
                <a:ea typeface="Roboto Condensed" panose="02000000000000000000" pitchFamily="2" charset="0"/>
                <a:cs typeface="+mj-cs"/>
              </a:rPr>
              <a:t>Theory of Change </a:t>
            </a:r>
          </a:p>
        </p:txBody>
      </p:sp>
    </p:spTree>
    <p:extLst>
      <p:ext uri="{BB962C8B-B14F-4D97-AF65-F5344CB8AC3E}">
        <p14:creationId xmlns:p14="http://schemas.microsoft.com/office/powerpoint/2010/main" val="319923530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3E1B9D2-C542-EE70-A16C-DE041A00F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411" y="1633361"/>
            <a:ext cx="9332813" cy="445625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2833ADD-F770-A7ED-E029-9EEBFB1B0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77438" cy="1325563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GCF's paradigm shift criteria – Assessing scale, depth and</a:t>
            </a:r>
            <a:br>
              <a:rPr lang="en-GB" sz="2800" dirty="0">
                <a:solidFill>
                  <a:srgbClr val="0070C0"/>
                </a:solidFill>
              </a:rPr>
            </a:br>
            <a:r>
              <a:rPr lang="en-GB" sz="2800" dirty="0">
                <a:solidFill>
                  <a:srgbClr val="0070C0"/>
                </a:solidFill>
              </a:rPr>
              <a:t>sustainability</a:t>
            </a:r>
            <a:endParaRPr lang="en-GB" sz="2800" dirty="0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3BAA2898-1775-21BA-4C0A-ADD0DA68ADC8}"/>
              </a:ext>
            </a:extLst>
          </p:cNvPr>
          <p:cNvSpPr/>
          <p:nvPr/>
        </p:nvSpPr>
        <p:spPr>
          <a:xfrm>
            <a:off x="0" y="0"/>
            <a:ext cx="12192000" cy="508000"/>
          </a:xfrm>
          <a:prstGeom prst="rect">
            <a:avLst/>
          </a:pr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100" dirty="0">
              <a:latin typeface="Myriad Pro Cond" panose="020B0506030403020204" pitchFamily="34" charset="0"/>
            </a:endParaRPr>
          </a:p>
        </p:txBody>
      </p:sp>
      <p:cxnSp>
        <p:nvCxnSpPr>
          <p:cNvPr id="4" name="Connecteur droit 5">
            <a:extLst>
              <a:ext uri="{FF2B5EF4-FFF2-40B4-BE49-F238E27FC236}">
                <a16:creationId xmlns:a16="http://schemas.microsoft.com/office/drawing/2014/main" id="{B8B37534-DDDC-AED3-4038-C86EBFDEE181}"/>
              </a:ext>
            </a:extLst>
          </p:cNvPr>
          <p:cNvCxnSpPr/>
          <p:nvPr/>
        </p:nvCxnSpPr>
        <p:spPr>
          <a:xfrm>
            <a:off x="578498" y="6483349"/>
            <a:ext cx="11208690" cy="3176"/>
          </a:xfrm>
          <a:prstGeom prst="line">
            <a:avLst/>
          </a:prstGeom>
          <a:ln>
            <a:solidFill>
              <a:srgbClr val="0ABA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re 1">
            <a:extLst>
              <a:ext uri="{FF2B5EF4-FFF2-40B4-BE49-F238E27FC236}">
                <a16:creationId xmlns:a16="http://schemas.microsoft.com/office/drawing/2014/main" id="{9C366966-C60C-FB30-CF96-F9BAACB2E67D}"/>
              </a:ext>
            </a:extLst>
          </p:cNvPr>
          <p:cNvSpPr txBox="1">
            <a:spLocks/>
          </p:cNvSpPr>
          <p:nvPr/>
        </p:nvSpPr>
        <p:spPr>
          <a:xfrm>
            <a:off x="579551" y="6539936"/>
            <a:ext cx="11825161" cy="30218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000" b="1" spc="100" dirty="0">
                <a:solidFill>
                  <a:srgbClr val="0ABAEE"/>
                </a:solidFill>
                <a:latin typeface="Myriad Pro Cond" panose="020B0506030403020204" pitchFamily="34" charset="0"/>
                <a:ea typeface="Roboto Condensed" panose="02000000000000000000" pitchFamily="2" charset="0"/>
              </a:rPr>
              <a:t>NDC ACTION PROJECT</a:t>
            </a:r>
            <a:r>
              <a:rPr lang="en-GB" sz="1000" spc="100" dirty="0">
                <a:solidFill>
                  <a:srgbClr val="0ABAEE"/>
                </a:solidFill>
                <a:latin typeface="Myriad Pro Cond" panose="020B0506030403020204" pitchFamily="34" charset="0"/>
                <a:ea typeface="Roboto Condensed" panose="02000000000000000000" pitchFamily="2" charset="0"/>
              </a:rPr>
              <a:t>   |   Facilitating the implementation of climate-resilient and low-carbon development aligned with national and global goals</a:t>
            </a:r>
          </a:p>
        </p:txBody>
      </p:sp>
      <p:pic>
        <p:nvPicPr>
          <p:cNvPr id="7" name="Image 8">
            <a:extLst>
              <a:ext uri="{FF2B5EF4-FFF2-40B4-BE49-F238E27FC236}">
                <a16:creationId xmlns:a16="http://schemas.microsoft.com/office/drawing/2014/main" id="{4C58015C-D908-AF8F-A08E-4332534884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23" y="5462386"/>
            <a:ext cx="1380173" cy="1380173"/>
          </a:xfrm>
          <a:prstGeom prst="rect">
            <a:avLst/>
          </a:prstGeom>
        </p:spPr>
      </p:pic>
      <p:sp>
        <p:nvSpPr>
          <p:cNvPr id="8" name="Rectangle 28">
            <a:extLst>
              <a:ext uri="{FF2B5EF4-FFF2-40B4-BE49-F238E27FC236}">
                <a16:creationId xmlns:a16="http://schemas.microsoft.com/office/drawing/2014/main" id="{F565EFAD-37FC-29A7-32F0-D03927B81ECE}"/>
              </a:ext>
            </a:extLst>
          </p:cNvPr>
          <p:cNvSpPr/>
          <p:nvPr/>
        </p:nvSpPr>
        <p:spPr>
          <a:xfrm rot="2700000">
            <a:off x="7085767" y="431309"/>
            <a:ext cx="150019" cy="150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pc="100">
              <a:latin typeface="Myriad Pro Cond" panose="020B0506030403020204" pitchFamily="34" charset="0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80076779-FFD7-6EBE-426E-178216037FD6}"/>
              </a:ext>
            </a:extLst>
          </p:cNvPr>
          <p:cNvSpPr/>
          <p:nvPr/>
        </p:nvSpPr>
        <p:spPr>
          <a:xfrm>
            <a:off x="381003" y="88610"/>
            <a:ext cx="3029932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/>
            <a:r>
              <a:rPr lang="en-GB" sz="1400" b="1" cap="all" spc="100" dirty="0">
                <a:solidFill>
                  <a:srgbClr val="82CFF5"/>
                </a:solidFill>
                <a:latin typeface="Myriad Pro Cond" panose="020B0506030403020204" pitchFamily="34" charset="0"/>
                <a:ea typeface="Roboto Condensed" panose="02000000000000000000" pitchFamily="2" charset="0"/>
                <a:cs typeface="+mj-cs"/>
              </a:rPr>
              <a:t>Transformational Change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417A59-0308-8D27-C47C-1ADE318F7979}"/>
              </a:ext>
            </a:extLst>
          </p:cNvPr>
          <p:cNvSpPr/>
          <p:nvPr/>
        </p:nvSpPr>
        <p:spPr>
          <a:xfrm>
            <a:off x="6492131" y="88120"/>
            <a:ext cx="1337290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/>
            <a:r>
              <a:rPr lang="en-GB" sz="1400" b="1" cap="all" spc="100" dirty="0">
                <a:solidFill>
                  <a:schemeClr val="bg1"/>
                </a:solidFill>
                <a:latin typeface="Myriad Pro Cond" panose="020B0506030403020204" pitchFamily="34" charset="0"/>
                <a:ea typeface="Roboto Condensed" panose="02000000000000000000" pitchFamily="2" charset="0"/>
                <a:cs typeface="+mj-cs"/>
              </a:rPr>
              <a:t>GCF example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CFBD31-EDC7-CE88-B9F5-DD4EDCC02660}"/>
              </a:ext>
            </a:extLst>
          </p:cNvPr>
          <p:cNvSpPr/>
          <p:nvPr/>
        </p:nvSpPr>
        <p:spPr>
          <a:xfrm>
            <a:off x="3907735" y="86444"/>
            <a:ext cx="2038892" cy="30777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ctr"/>
            <a:r>
              <a:rPr lang="en-GB" sz="1400" b="1" cap="all" spc="100" dirty="0">
                <a:solidFill>
                  <a:srgbClr val="82CFF5"/>
                </a:solidFill>
                <a:latin typeface="Myriad Pro Cond" panose="020B0506030403020204" pitchFamily="34" charset="0"/>
                <a:ea typeface="Roboto Condensed" panose="02000000000000000000" pitchFamily="2" charset="0"/>
                <a:cs typeface="+mj-cs"/>
              </a:rPr>
              <a:t>Theory of Change </a:t>
            </a:r>
          </a:p>
        </p:txBody>
      </p:sp>
    </p:spTree>
    <p:extLst>
      <p:ext uri="{BB962C8B-B14F-4D97-AF65-F5344CB8AC3E}">
        <p14:creationId xmlns:p14="http://schemas.microsoft.com/office/powerpoint/2010/main" val="256139519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45963DF5C8BF4DB8FD53D942A9D00A" ma:contentTypeVersion="10" ma:contentTypeDescription="Create a new document." ma:contentTypeScope="" ma:versionID="6668df2ce1769c4ffd2cc762beefb29e">
  <xsd:schema xmlns:xsd="http://www.w3.org/2001/XMLSchema" xmlns:xs="http://www.w3.org/2001/XMLSchema" xmlns:p="http://schemas.microsoft.com/office/2006/metadata/properties" xmlns:ns2="c64b119f-4c0c-43c9-b549-c2ca67c184f2" xmlns:ns3="6d8b8ed8-4efa-41f4-a3f7-273336fcda7b" targetNamespace="http://schemas.microsoft.com/office/2006/metadata/properties" ma:root="true" ma:fieldsID="2a4b8c5694edf969863697cca910a064" ns2:_="" ns3:_="">
    <xsd:import namespace="c64b119f-4c0c-43c9-b549-c2ca67c184f2"/>
    <xsd:import namespace="6d8b8ed8-4efa-41f4-a3f7-273336fcda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4b119f-4c0c-43c9-b549-c2ca67c18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8b8ed8-4efa-41f4-a3f7-273336fcda7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d8b8ed8-4efa-41f4-a3f7-273336fcda7b">
      <UserInfo>
        <DisplayName>Fernando Farias</DisplayName>
        <AccountId>37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FE603FF-C58F-4989-894C-CCE2051F54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4b119f-4c0c-43c9-b549-c2ca67c184f2"/>
    <ds:schemaRef ds:uri="6d8b8ed8-4efa-41f4-a3f7-273336fcda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B23E2F-2C41-4121-9A74-F49952ACE8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5F639-3328-49F8-B4F2-159BAC01F759}">
  <ds:schemaRefs>
    <ds:schemaRef ds:uri="http://schemas.microsoft.com/office/2006/metadata/properties"/>
    <ds:schemaRef ds:uri="http://schemas.microsoft.com/office/infopath/2007/PartnerControls"/>
    <ds:schemaRef ds:uri="6d8b8ed8-4efa-41f4-a3f7-273336fcda7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2291</TotalTime>
  <Words>1046</Words>
  <Application>Microsoft Office PowerPoint</Application>
  <PresentationFormat>Widescreen</PresentationFormat>
  <Paragraphs>108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Myriad Pro Cond</vt:lpstr>
      <vt:lpstr>Roboto Condensed</vt:lpstr>
      <vt:lpstr>Kantoorthema</vt:lpstr>
      <vt:lpstr>PowerPoint Presentation</vt:lpstr>
      <vt:lpstr>What is Transformational change? </vt:lpstr>
      <vt:lpstr>Transformational Change  </vt:lpstr>
      <vt:lpstr>Transformational Change and link with Sustainable Development   </vt:lpstr>
      <vt:lpstr>Use the Theory of Change to describe transformation</vt:lpstr>
      <vt:lpstr>Use the Theory of Change to describe transformation</vt:lpstr>
      <vt:lpstr>GCF investment criteria</vt:lpstr>
      <vt:lpstr>GCF's paradigm shift criteria</vt:lpstr>
      <vt:lpstr>GCF's paradigm shift criteria – Assessing scale, depth and sustainability</vt:lpstr>
      <vt:lpstr>GCF's paradigm shift considerations </vt:lpstr>
      <vt:lpstr>Sustainable Development Potential - co-benefits indicators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Nikki A</dc:creator>
  <cp:lastModifiedBy>James Haselip</cp:lastModifiedBy>
  <cp:revision>65</cp:revision>
  <dcterms:created xsi:type="dcterms:W3CDTF">2022-09-16T09:51:50Z</dcterms:created>
  <dcterms:modified xsi:type="dcterms:W3CDTF">2024-04-09T09:14:29Z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0x010100E245963DF5C8BF4DB8FD53D942A9D00A</vt:lpwstr>
  </property>
</Properties>
</file>