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79" r:id="rId6"/>
    <p:sldId id="330" r:id="rId7"/>
    <p:sldId id="329" r:id="rId8"/>
    <p:sldId id="331" r:id="rId9"/>
    <p:sldId id="332" r:id="rId10"/>
    <p:sldId id="333" r:id="rId11"/>
    <p:sldId id="341" r:id="rId12"/>
    <p:sldId id="334" r:id="rId13"/>
    <p:sldId id="335" r:id="rId14"/>
    <p:sldId id="336" r:id="rId15"/>
    <p:sldId id="342" r:id="rId16"/>
    <p:sldId id="337" r:id="rId17"/>
    <p:sldId id="338" r:id="rId18"/>
    <p:sldId id="339" r:id="rId19"/>
    <p:sldId id="340" r:id="rId20"/>
    <p:sldId id="343" r:id="rId21"/>
    <p:sldId id="344" r:id="rId22"/>
    <p:sldId id="266"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CAE1A-A6C9-87BC-7652-E4FF41B2CB0A}" name="Begonia Gutierrez" initials="BG" userId="S::begonia.gutierrez@un.org::ccc56b8f-c389-4247-b8e3-b0f3ae71a25d" providerId="AD"/>
  <p188:author id="{ADF5F564-FAFB-9665-2DB8-FB98C772E4EA}" name="Nikki A" initials="NA" userId="895ced6f6458d484"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Kankam Adjei" initials="TKA" lastIdx="5" clrIdx="0">
    <p:extLst>
      <p:ext uri="{19B8F6BF-5375-455C-9EA6-DF929625EA0E}">
        <p15:presenceInfo xmlns:p15="http://schemas.microsoft.com/office/powerpoint/2012/main" userId="Thomas Kankam Adjei" providerId="None"/>
      </p:ext>
    </p:extLst>
  </p:cmAuthor>
  <p:cmAuthor id="2" name="Begonia Gutierrez" initials="BG" lastIdx="6" clrIdx="1">
    <p:extLst>
      <p:ext uri="{19B8F6BF-5375-455C-9EA6-DF929625EA0E}">
        <p15:presenceInfo xmlns:p15="http://schemas.microsoft.com/office/powerpoint/2012/main" userId="S::begonia.gutierrez@un.org::ccc56b8f-c389-4247-b8e3-b0f3ae71a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F93"/>
    <a:srgbClr val="11C1FF"/>
    <a:srgbClr val="82CFF5"/>
    <a:srgbClr val="0ABA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12716-ACAE-470A-815D-BBF53EA2D60E}" v="1" dt="2024-04-09T09:13:40.3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6" autoAdjust="0"/>
    <p:restoredTop sz="74356" autoAdjust="0"/>
  </p:normalViewPr>
  <p:slideViewPr>
    <p:cSldViewPr snapToGrid="0">
      <p:cViewPr varScale="1">
        <p:scale>
          <a:sx n="94" d="100"/>
          <a:sy n="94" d="100"/>
        </p:scale>
        <p:origin x="15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Antonio Canu" userId="S::federico.canu@un.org::67612557-5bbe-4696-967b-a8d2eb0e7e04" providerId="AD" clId="Web-{03B73F96-0DFA-40AC-942F-E72C87DF24A5}"/>
    <pc:docChg chg="modSld">
      <pc:chgData name="Federico Antonio Canu" userId="S::federico.canu@un.org::67612557-5bbe-4696-967b-a8d2eb0e7e04" providerId="AD" clId="Web-{03B73F96-0DFA-40AC-942F-E72C87DF24A5}" dt="2024-01-08T14:17:40.321" v="4" actId="20577"/>
      <pc:docMkLst>
        <pc:docMk/>
      </pc:docMkLst>
      <pc:sldChg chg="modSp">
        <pc:chgData name="Federico Antonio Canu" userId="S::federico.canu@un.org::67612557-5bbe-4696-967b-a8d2eb0e7e04" providerId="AD" clId="Web-{03B73F96-0DFA-40AC-942F-E72C87DF24A5}" dt="2024-01-08T14:17:40.321" v="4" actId="20577"/>
        <pc:sldMkLst>
          <pc:docMk/>
          <pc:sldMk cId="1627658267" sldId="256"/>
        </pc:sldMkLst>
        <pc:spChg chg="mod">
          <ac:chgData name="Federico Antonio Canu" userId="S::federico.canu@un.org::67612557-5bbe-4696-967b-a8d2eb0e7e04" providerId="AD" clId="Web-{03B73F96-0DFA-40AC-942F-E72C87DF24A5}" dt="2024-01-08T14:17:40.321" v="4" actId="20577"/>
          <ac:spMkLst>
            <pc:docMk/>
            <pc:sldMk cId="1627658267" sldId="256"/>
            <ac:spMk id="21" creationId="{4D5EF059-607B-1452-9DCE-091B4F1C9470}"/>
          </ac:spMkLst>
        </pc:spChg>
      </pc:sldChg>
    </pc:docChg>
  </pc:docChgLst>
  <pc:docChgLst>
    <pc:chgData name="James Haselip" userId="69f1fc90-3345-4bd9-98e0-6ab38db0d65b" providerId="ADAL" clId="{23E12716-ACAE-470A-815D-BBF53EA2D60E}"/>
    <pc:docChg chg="modSld">
      <pc:chgData name="James Haselip" userId="69f1fc90-3345-4bd9-98e0-6ab38db0d65b" providerId="ADAL" clId="{23E12716-ACAE-470A-815D-BBF53EA2D60E}" dt="2024-04-09T09:13:40.384" v="0"/>
      <pc:docMkLst>
        <pc:docMk/>
      </pc:docMkLst>
      <pc:sldChg chg="delSp modTransition modAnim">
        <pc:chgData name="James Haselip" userId="69f1fc90-3345-4bd9-98e0-6ab38db0d65b" providerId="ADAL" clId="{23E12716-ACAE-470A-815D-BBF53EA2D60E}" dt="2024-04-09T09:13:40.384" v="0"/>
        <pc:sldMkLst>
          <pc:docMk/>
          <pc:sldMk cId="1627658267" sldId="256"/>
        </pc:sldMkLst>
        <pc:picChg chg="del">
          <ac:chgData name="James Haselip" userId="69f1fc90-3345-4bd9-98e0-6ab38db0d65b" providerId="ADAL" clId="{23E12716-ACAE-470A-815D-BBF53EA2D60E}" dt="2024-04-09T09:13:40.384" v="0"/>
          <ac:picMkLst>
            <pc:docMk/>
            <pc:sldMk cId="1627658267" sldId="256"/>
            <ac:picMk id="6" creationId="{A1118CBF-F514-136E-D4E6-EC4E4B9D03B5}"/>
          </ac:picMkLst>
        </pc:picChg>
      </pc:sldChg>
      <pc:sldChg chg="delSp modTransition modAnim">
        <pc:chgData name="James Haselip" userId="69f1fc90-3345-4bd9-98e0-6ab38db0d65b" providerId="ADAL" clId="{23E12716-ACAE-470A-815D-BBF53EA2D60E}" dt="2024-04-09T09:13:40.384" v="0"/>
        <pc:sldMkLst>
          <pc:docMk/>
          <pc:sldMk cId="3749296414" sldId="266"/>
        </pc:sldMkLst>
        <pc:picChg chg="del">
          <ac:chgData name="James Haselip" userId="69f1fc90-3345-4bd9-98e0-6ab38db0d65b" providerId="ADAL" clId="{23E12716-ACAE-470A-815D-BBF53EA2D60E}" dt="2024-04-09T09:13:40.384" v="0"/>
          <ac:picMkLst>
            <pc:docMk/>
            <pc:sldMk cId="3749296414" sldId="266"/>
            <ac:picMk id="14" creationId="{5E0919BF-3E67-91EA-E462-C92D57C20A9D}"/>
          </ac:picMkLst>
        </pc:picChg>
      </pc:sldChg>
      <pc:sldChg chg="delSp modTransition modAnim">
        <pc:chgData name="James Haselip" userId="69f1fc90-3345-4bd9-98e0-6ab38db0d65b" providerId="ADAL" clId="{23E12716-ACAE-470A-815D-BBF53EA2D60E}" dt="2024-04-09T09:13:40.384" v="0"/>
        <pc:sldMkLst>
          <pc:docMk/>
          <pc:sldMk cId="3241250017" sldId="279"/>
        </pc:sldMkLst>
        <pc:picChg chg="del">
          <ac:chgData name="James Haselip" userId="69f1fc90-3345-4bd9-98e0-6ab38db0d65b" providerId="ADAL" clId="{23E12716-ACAE-470A-815D-BBF53EA2D60E}" dt="2024-04-09T09:13:40.384" v="0"/>
          <ac:picMkLst>
            <pc:docMk/>
            <pc:sldMk cId="3241250017" sldId="279"/>
            <ac:picMk id="23" creationId="{7EBED65F-1F56-A9A7-56FB-E06C19C62383}"/>
          </ac:picMkLst>
        </pc:picChg>
      </pc:sldChg>
      <pc:sldChg chg="delSp modTransition modAnim">
        <pc:chgData name="James Haselip" userId="69f1fc90-3345-4bd9-98e0-6ab38db0d65b" providerId="ADAL" clId="{23E12716-ACAE-470A-815D-BBF53EA2D60E}" dt="2024-04-09T09:13:40.384" v="0"/>
        <pc:sldMkLst>
          <pc:docMk/>
          <pc:sldMk cId="271792727" sldId="329"/>
        </pc:sldMkLst>
        <pc:picChg chg="del">
          <ac:chgData name="James Haselip" userId="69f1fc90-3345-4bd9-98e0-6ab38db0d65b" providerId="ADAL" clId="{23E12716-ACAE-470A-815D-BBF53EA2D60E}" dt="2024-04-09T09:13:40.384" v="0"/>
          <ac:picMkLst>
            <pc:docMk/>
            <pc:sldMk cId="271792727" sldId="329"/>
            <ac:picMk id="15" creationId="{BC664A37-5038-2942-15D9-5183FF4E151B}"/>
          </ac:picMkLst>
        </pc:picChg>
      </pc:sldChg>
      <pc:sldChg chg="delSp modTransition modAnim">
        <pc:chgData name="James Haselip" userId="69f1fc90-3345-4bd9-98e0-6ab38db0d65b" providerId="ADAL" clId="{23E12716-ACAE-470A-815D-BBF53EA2D60E}" dt="2024-04-09T09:13:40.384" v="0"/>
        <pc:sldMkLst>
          <pc:docMk/>
          <pc:sldMk cId="2536924130" sldId="330"/>
        </pc:sldMkLst>
        <pc:picChg chg="del">
          <ac:chgData name="James Haselip" userId="69f1fc90-3345-4bd9-98e0-6ab38db0d65b" providerId="ADAL" clId="{23E12716-ACAE-470A-815D-BBF53EA2D60E}" dt="2024-04-09T09:13:40.384" v="0"/>
          <ac:picMkLst>
            <pc:docMk/>
            <pc:sldMk cId="2536924130" sldId="330"/>
            <ac:picMk id="31" creationId="{3ED9768B-D2B3-A218-4C38-FD9385A6484D}"/>
          </ac:picMkLst>
        </pc:picChg>
      </pc:sldChg>
      <pc:sldChg chg="delSp modTransition modAnim">
        <pc:chgData name="James Haselip" userId="69f1fc90-3345-4bd9-98e0-6ab38db0d65b" providerId="ADAL" clId="{23E12716-ACAE-470A-815D-BBF53EA2D60E}" dt="2024-04-09T09:13:40.384" v="0"/>
        <pc:sldMkLst>
          <pc:docMk/>
          <pc:sldMk cId="1924943626" sldId="331"/>
        </pc:sldMkLst>
        <pc:picChg chg="del">
          <ac:chgData name="James Haselip" userId="69f1fc90-3345-4bd9-98e0-6ab38db0d65b" providerId="ADAL" clId="{23E12716-ACAE-470A-815D-BBF53EA2D60E}" dt="2024-04-09T09:13:40.384" v="0"/>
          <ac:picMkLst>
            <pc:docMk/>
            <pc:sldMk cId="1924943626" sldId="331"/>
            <ac:picMk id="15" creationId="{423E2E15-E6E2-6AF7-A35B-02A72E3EB0A7}"/>
          </ac:picMkLst>
        </pc:picChg>
      </pc:sldChg>
      <pc:sldChg chg="delSp modTransition modAnim">
        <pc:chgData name="James Haselip" userId="69f1fc90-3345-4bd9-98e0-6ab38db0d65b" providerId="ADAL" clId="{23E12716-ACAE-470A-815D-BBF53EA2D60E}" dt="2024-04-09T09:13:40.384" v="0"/>
        <pc:sldMkLst>
          <pc:docMk/>
          <pc:sldMk cId="4088513403" sldId="332"/>
        </pc:sldMkLst>
        <pc:picChg chg="del">
          <ac:chgData name="James Haselip" userId="69f1fc90-3345-4bd9-98e0-6ab38db0d65b" providerId="ADAL" clId="{23E12716-ACAE-470A-815D-BBF53EA2D60E}" dt="2024-04-09T09:13:40.384" v="0"/>
          <ac:picMkLst>
            <pc:docMk/>
            <pc:sldMk cId="4088513403" sldId="332"/>
            <ac:picMk id="6" creationId="{79F3554F-E68F-92A1-D2CE-7E1138E2484D}"/>
          </ac:picMkLst>
        </pc:picChg>
      </pc:sldChg>
      <pc:sldChg chg="delSp modTransition modAnim">
        <pc:chgData name="James Haselip" userId="69f1fc90-3345-4bd9-98e0-6ab38db0d65b" providerId="ADAL" clId="{23E12716-ACAE-470A-815D-BBF53EA2D60E}" dt="2024-04-09T09:13:40.384" v="0"/>
        <pc:sldMkLst>
          <pc:docMk/>
          <pc:sldMk cId="3581917457" sldId="333"/>
        </pc:sldMkLst>
        <pc:picChg chg="del">
          <ac:chgData name="James Haselip" userId="69f1fc90-3345-4bd9-98e0-6ab38db0d65b" providerId="ADAL" clId="{23E12716-ACAE-470A-815D-BBF53EA2D60E}" dt="2024-04-09T09:13:40.384" v="0"/>
          <ac:picMkLst>
            <pc:docMk/>
            <pc:sldMk cId="3581917457" sldId="333"/>
            <ac:picMk id="6" creationId="{E25B6333-5FE2-FCCA-2802-F8C91A544416}"/>
          </ac:picMkLst>
        </pc:picChg>
      </pc:sldChg>
      <pc:sldChg chg="delSp modTransition modAnim">
        <pc:chgData name="James Haselip" userId="69f1fc90-3345-4bd9-98e0-6ab38db0d65b" providerId="ADAL" clId="{23E12716-ACAE-470A-815D-BBF53EA2D60E}" dt="2024-04-09T09:13:40.384" v="0"/>
        <pc:sldMkLst>
          <pc:docMk/>
          <pc:sldMk cId="3586952764" sldId="334"/>
        </pc:sldMkLst>
        <pc:picChg chg="del">
          <ac:chgData name="James Haselip" userId="69f1fc90-3345-4bd9-98e0-6ab38db0d65b" providerId="ADAL" clId="{23E12716-ACAE-470A-815D-BBF53EA2D60E}" dt="2024-04-09T09:13:40.384" v="0"/>
          <ac:picMkLst>
            <pc:docMk/>
            <pc:sldMk cId="3586952764" sldId="334"/>
            <ac:picMk id="8" creationId="{435405CA-F9CF-1CE8-2EDA-7E33747A6C94}"/>
          </ac:picMkLst>
        </pc:picChg>
      </pc:sldChg>
      <pc:sldChg chg="delSp modTransition modAnim">
        <pc:chgData name="James Haselip" userId="69f1fc90-3345-4bd9-98e0-6ab38db0d65b" providerId="ADAL" clId="{23E12716-ACAE-470A-815D-BBF53EA2D60E}" dt="2024-04-09T09:13:40.384" v="0"/>
        <pc:sldMkLst>
          <pc:docMk/>
          <pc:sldMk cId="146414735" sldId="335"/>
        </pc:sldMkLst>
        <pc:picChg chg="del">
          <ac:chgData name="James Haselip" userId="69f1fc90-3345-4bd9-98e0-6ab38db0d65b" providerId="ADAL" clId="{23E12716-ACAE-470A-815D-BBF53EA2D60E}" dt="2024-04-09T09:13:40.384" v="0"/>
          <ac:picMkLst>
            <pc:docMk/>
            <pc:sldMk cId="146414735" sldId="335"/>
            <ac:picMk id="6" creationId="{E6F02619-20F2-596C-4074-5C89FAF58CF7}"/>
          </ac:picMkLst>
        </pc:picChg>
      </pc:sldChg>
      <pc:sldChg chg="delSp modTransition modAnim">
        <pc:chgData name="James Haselip" userId="69f1fc90-3345-4bd9-98e0-6ab38db0d65b" providerId="ADAL" clId="{23E12716-ACAE-470A-815D-BBF53EA2D60E}" dt="2024-04-09T09:13:40.384" v="0"/>
        <pc:sldMkLst>
          <pc:docMk/>
          <pc:sldMk cId="560672052" sldId="336"/>
        </pc:sldMkLst>
        <pc:picChg chg="del">
          <ac:chgData name="James Haselip" userId="69f1fc90-3345-4bd9-98e0-6ab38db0d65b" providerId="ADAL" clId="{23E12716-ACAE-470A-815D-BBF53EA2D60E}" dt="2024-04-09T09:13:40.384" v="0"/>
          <ac:picMkLst>
            <pc:docMk/>
            <pc:sldMk cId="560672052" sldId="336"/>
            <ac:picMk id="6" creationId="{5CA3F24E-2F92-87F6-01DF-D917621E6748}"/>
          </ac:picMkLst>
        </pc:picChg>
      </pc:sldChg>
      <pc:sldChg chg="delSp modTransition modAnim">
        <pc:chgData name="James Haselip" userId="69f1fc90-3345-4bd9-98e0-6ab38db0d65b" providerId="ADAL" clId="{23E12716-ACAE-470A-815D-BBF53EA2D60E}" dt="2024-04-09T09:13:40.384" v="0"/>
        <pc:sldMkLst>
          <pc:docMk/>
          <pc:sldMk cId="861142499" sldId="337"/>
        </pc:sldMkLst>
        <pc:picChg chg="del">
          <ac:chgData name="James Haselip" userId="69f1fc90-3345-4bd9-98e0-6ab38db0d65b" providerId="ADAL" clId="{23E12716-ACAE-470A-815D-BBF53EA2D60E}" dt="2024-04-09T09:13:40.384" v="0"/>
          <ac:picMkLst>
            <pc:docMk/>
            <pc:sldMk cId="861142499" sldId="337"/>
            <ac:picMk id="6" creationId="{6F6A5D2D-E889-8DBC-47D3-7C7E486F1811}"/>
          </ac:picMkLst>
        </pc:picChg>
      </pc:sldChg>
      <pc:sldChg chg="delSp modTransition modAnim">
        <pc:chgData name="James Haselip" userId="69f1fc90-3345-4bd9-98e0-6ab38db0d65b" providerId="ADAL" clId="{23E12716-ACAE-470A-815D-BBF53EA2D60E}" dt="2024-04-09T09:13:40.384" v="0"/>
        <pc:sldMkLst>
          <pc:docMk/>
          <pc:sldMk cId="1116580438" sldId="338"/>
        </pc:sldMkLst>
        <pc:picChg chg="del">
          <ac:chgData name="James Haselip" userId="69f1fc90-3345-4bd9-98e0-6ab38db0d65b" providerId="ADAL" clId="{23E12716-ACAE-470A-815D-BBF53EA2D60E}" dt="2024-04-09T09:13:40.384" v="0"/>
          <ac:picMkLst>
            <pc:docMk/>
            <pc:sldMk cId="1116580438" sldId="338"/>
            <ac:picMk id="8" creationId="{1C518F8B-655D-AEA8-1F89-CBBFB439B87B}"/>
          </ac:picMkLst>
        </pc:picChg>
      </pc:sldChg>
      <pc:sldChg chg="delSp modTransition modAnim">
        <pc:chgData name="James Haselip" userId="69f1fc90-3345-4bd9-98e0-6ab38db0d65b" providerId="ADAL" clId="{23E12716-ACAE-470A-815D-BBF53EA2D60E}" dt="2024-04-09T09:13:40.384" v="0"/>
        <pc:sldMkLst>
          <pc:docMk/>
          <pc:sldMk cId="1763948235" sldId="339"/>
        </pc:sldMkLst>
        <pc:picChg chg="del">
          <ac:chgData name="James Haselip" userId="69f1fc90-3345-4bd9-98e0-6ab38db0d65b" providerId="ADAL" clId="{23E12716-ACAE-470A-815D-BBF53EA2D60E}" dt="2024-04-09T09:13:40.384" v="0"/>
          <ac:picMkLst>
            <pc:docMk/>
            <pc:sldMk cId="1763948235" sldId="339"/>
            <ac:picMk id="8" creationId="{A37651EE-822F-2074-E37C-B4E0D12820EB}"/>
          </ac:picMkLst>
        </pc:picChg>
      </pc:sldChg>
      <pc:sldChg chg="delSp modTransition modAnim">
        <pc:chgData name="James Haselip" userId="69f1fc90-3345-4bd9-98e0-6ab38db0d65b" providerId="ADAL" clId="{23E12716-ACAE-470A-815D-BBF53EA2D60E}" dt="2024-04-09T09:13:40.384" v="0"/>
        <pc:sldMkLst>
          <pc:docMk/>
          <pc:sldMk cId="4068036113" sldId="340"/>
        </pc:sldMkLst>
        <pc:picChg chg="del">
          <ac:chgData name="James Haselip" userId="69f1fc90-3345-4bd9-98e0-6ab38db0d65b" providerId="ADAL" clId="{23E12716-ACAE-470A-815D-BBF53EA2D60E}" dt="2024-04-09T09:13:40.384" v="0"/>
          <ac:picMkLst>
            <pc:docMk/>
            <pc:sldMk cId="4068036113" sldId="340"/>
            <ac:picMk id="5" creationId="{D7AF8D6B-78C0-AB1C-303E-9B555C92D5D0}"/>
          </ac:picMkLst>
        </pc:picChg>
      </pc:sldChg>
      <pc:sldChg chg="delSp modTransition modAnim">
        <pc:chgData name="James Haselip" userId="69f1fc90-3345-4bd9-98e0-6ab38db0d65b" providerId="ADAL" clId="{23E12716-ACAE-470A-815D-BBF53EA2D60E}" dt="2024-04-09T09:13:40.384" v="0"/>
        <pc:sldMkLst>
          <pc:docMk/>
          <pc:sldMk cId="3682792497" sldId="341"/>
        </pc:sldMkLst>
        <pc:picChg chg="del">
          <ac:chgData name="James Haselip" userId="69f1fc90-3345-4bd9-98e0-6ab38db0d65b" providerId="ADAL" clId="{23E12716-ACAE-470A-815D-BBF53EA2D60E}" dt="2024-04-09T09:13:40.384" v="0"/>
          <ac:picMkLst>
            <pc:docMk/>
            <pc:sldMk cId="3682792497" sldId="341"/>
            <ac:picMk id="8" creationId="{AC7889AC-16E5-9980-C51E-91D83FDB3249}"/>
          </ac:picMkLst>
        </pc:picChg>
      </pc:sldChg>
      <pc:sldChg chg="delSp modTransition modAnim">
        <pc:chgData name="James Haselip" userId="69f1fc90-3345-4bd9-98e0-6ab38db0d65b" providerId="ADAL" clId="{23E12716-ACAE-470A-815D-BBF53EA2D60E}" dt="2024-04-09T09:13:40.384" v="0"/>
        <pc:sldMkLst>
          <pc:docMk/>
          <pc:sldMk cId="718257248" sldId="342"/>
        </pc:sldMkLst>
        <pc:picChg chg="del">
          <ac:chgData name="James Haselip" userId="69f1fc90-3345-4bd9-98e0-6ab38db0d65b" providerId="ADAL" clId="{23E12716-ACAE-470A-815D-BBF53EA2D60E}" dt="2024-04-09T09:13:40.384" v="0"/>
          <ac:picMkLst>
            <pc:docMk/>
            <pc:sldMk cId="718257248" sldId="342"/>
            <ac:picMk id="8" creationId="{0461BF79-4EF4-2A80-DFD2-1C430F2E8877}"/>
          </ac:picMkLst>
        </pc:picChg>
      </pc:sldChg>
      <pc:sldChg chg="delSp modTransition modAnim">
        <pc:chgData name="James Haselip" userId="69f1fc90-3345-4bd9-98e0-6ab38db0d65b" providerId="ADAL" clId="{23E12716-ACAE-470A-815D-BBF53EA2D60E}" dt="2024-04-09T09:13:40.384" v="0"/>
        <pc:sldMkLst>
          <pc:docMk/>
          <pc:sldMk cId="1035620216" sldId="343"/>
        </pc:sldMkLst>
        <pc:picChg chg="del">
          <ac:chgData name="James Haselip" userId="69f1fc90-3345-4bd9-98e0-6ab38db0d65b" providerId="ADAL" clId="{23E12716-ACAE-470A-815D-BBF53EA2D60E}" dt="2024-04-09T09:13:40.384" v="0"/>
          <ac:picMkLst>
            <pc:docMk/>
            <pc:sldMk cId="1035620216" sldId="343"/>
            <ac:picMk id="5" creationId="{90170966-02FF-83EE-772B-3644ADF5CA2D}"/>
          </ac:picMkLst>
        </pc:picChg>
      </pc:sldChg>
      <pc:sldChg chg="delSp modTransition modAnim">
        <pc:chgData name="James Haselip" userId="69f1fc90-3345-4bd9-98e0-6ab38db0d65b" providerId="ADAL" clId="{23E12716-ACAE-470A-815D-BBF53EA2D60E}" dt="2024-04-09T09:13:40.384" v="0"/>
        <pc:sldMkLst>
          <pc:docMk/>
          <pc:sldMk cId="1814321346" sldId="344"/>
        </pc:sldMkLst>
        <pc:picChg chg="del">
          <ac:chgData name="James Haselip" userId="69f1fc90-3345-4bd9-98e0-6ab38db0d65b" providerId="ADAL" clId="{23E12716-ACAE-470A-815D-BBF53EA2D60E}" dt="2024-04-09T09:13:40.384" v="0"/>
          <ac:picMkLst>
            <pc:docMk/>
            <pc:sldMk cId="1814321346" sldId="344"/>
            <ac:picMk id="13" creationId="{27B20AB3-BFCE-9C0C-835B-317037DAE476}"/>
          </ac:picMkLst>
        </pc:picChg>
      </pc:sldChg>
    </pc:docChg>
  </pc:docChgLst>
  <pc:docChgLst>
    <pc:chgData name="Aristeidis Tsakiris" userId="579cd983-a2b1-4bee-9dbb-c1f1df23ca02" providerId="ADAL" clId="{6F9AEFC8-EE81-436B-9785-709371AB47B5}"/>
    <pc:docChg chg="undo redo custSel modSld">
      <pc:chgData name="Aristeidis Tsakiris" userId="579cd983-a2b1-4bee-9dbb-c1f1df23ca02" providerId="ADAL" clId="{6F9AEFC8-EE81-436B-9785-709371AB47B5}" dt="2024-01-23T11:41:58.499" v="521" actId="12789"/>
      <pc:docMkLst>
        <pc:docMk/>
      </pc:docMkLst>
      <pc:sldChg chg="modSp mod">
        <pc:chgData name="Aristeidis Tsakiris" userId="579cd983-a2b1-4bee-9dbb-c1f1df23ca02" providerId="ADAL" clId="{6F9AEFC8-EE81-436B-9785-709371AB47B5}" dt="2024-01-23T11:32:25.699" v="14" actId="554"/>
        <pc:sldMkLst>
          <pc:docMk/>
          <pc:sldMk cId="1627658267" sldId="256"/>
        </pc:sldMkLst>
        <pc:picChg chg="mod">
          <ac:chgData name="Aristeidis Tsakiris" userId="579cd983-a2b1-4bee-9dbb-c1f1df23ca02" providerId="ADAL" clId="{6F9AEFC8-EE81-436B-9785-709371AB47B5}" dt="2024-01-23T11:32:25.699" v="14" actId="554"/>
          <ac:picMkLst>
            <pc:docMk/>
            <pc:sldMk cId="1627658267" sldId="256"/>
            <ac:picMk id="6" creationId="{A1118CBF-F514-136E-D4E6-EC4E4B9D03B5}"/>
          </ac:picMkLst>
        </pc:picChg>
      </pc:sldChg>
      <pc:sldChg chg="modSp mod">
        <pc:chgData name="Aristeidis Tsakiris" userId="579cd983-a2b1-4bee-9dbb-c1f1df23ca02" providerId="ADAL" clId="{6F9AEFC8-EE81-436B-9785-709371AB47B5}" dt="2024-01-23T11:41:58.499" v="521" actId="12789"/>
        <pc:sldMkLst>
          <pc:docMk/>
          <pc:sldMk cId="3749296414" sldId="266"/>
        </pc:sldMkLst>
        <pc:picChg chg="mod">
          <ac:chgData name="Aristeidis Tsakiris" userId="579cd983-a2b1-4bee-9dbb-c1f1df23ca02" providerId="ADAL" clId="{6F9AEFC8-EE81-436B-9785-709371AB47B5}" dt="2024-01-23T11:41:58.499" v="521" actId="12789"/>
          <ac:picMkLst>
            <pc:docMk/>
            <pc:sldMk cId="3749296414" sldId="266"/>
            <ac:picMk id="14" creationId="{5E0919BF-3E67-91EA-E462-C92D57C20A9D}"/>
          </ac:picMkLst>
        </pc:picChg>
      </pc:sldChg>
      <pc:sldChg chg="modSp mod">
        <pc:chgData name="Aristeidis Tsakiris" userId="579cd983-a2b1-4bee-9dbb-c1f1df23ca02" providerId="ADAL" clId="{6F9AEFC8-EE81-436B-9785-709371AB47B5}" dt="2024-01-23T11:32:46.558" v="42" actId="553"/>
        <pc:sldMkLst>
          <pc:docMk/>
          <pc:sldMk cId="3241250017" sldId="279"/>
        </pc:sldMkLst>
        <pc:picChg chg="mod">
          <ac:chgData name="Aristeidis Tsakiris" userId="579cd983-a2b1-4bee-9dbb-c1f1df23ca02" providerId="ADAL" clId="{6F9AEFC8-EE81-436B-9785-709371AB47B5}" dt="2024-01-23T11:32:46.558" v="42" actId="553"/>
          <ac:picMkLst>
            <pc:docMk/>
            <pc:sldMk cId="3241250017" sldId="279"/>
            <ac:picMk id="23" creationId="{7EBED65F-1F56-A9A7-56FB-E06C19C62383}"/>
          </ac:picMkLst>
        </pc:picChg>
      </pc:sldChg>
      <pc:sldChg chg="modSp mod">
        <pc:chgData name="Aristeidis Tsakiris" userId="579cd983-a2b1-4bee-9dbb-c1f1df23ca02" providerId="ADAL" clId="{6F9AEFC8-EE81-436B-9785-709371AB47B5}" dt="2024-01-23T11:33:26.434" v="84" actId="553"/>
        <pc:sldMkLst>
          <pc:docMk/>
          <pc:sldMk cId="271792727" sldId="329"/>
        </pc:sldMkLst>
        <pc:picChg chg="mod">
          <ac:chgData name="Aristeidis Tsakiris" userId="579cd983-a2b1-4bee-9dbb-c1f1df23ca02" providerId="ADAL" clId="{6F9AEFC8-EE81-436B-9785-709371AB47B5}" dt="2024-01-23T11:33:26.434" v="84" actId="553"/>
          <ac:picMkLst>
            <pc:docMk/>
            <pc:sldMk cId="271792727" sldId="329"/>
            <ac:picMk id="15" creationId="{BC664A37-5038-2942-15D9-5183FF4E151B}"/>
          </ac:picMkLst>
        </pc:picChg>
      </pc:sldChg>
      <pc:sldChg chg="modSp mod">
        <pc:chgData name="Aristeidis Tsakiris" userId="579cd983-a2b1-4bee-9dbb-c1f1df23ca02" providerId="ADAL" clId="{6F9AEFC8-EE81-436B-9785-709371AB47B5}" dt="2024-01-23T11:33:01.828" v="57" actId="554"/>
        <pc:sldMkLst>
          <pc:docMk/>
          <pc:sldMk cId="2536924130" sldId="330"/>
        </pc:sldMkLst>
        <pc:picChg chg="mod">
          <ac:chgData name="Aristeidis Tsakiris" userId="579cd983-a2b1-4bee-9dbb-c1f1df23ca02" providerId="ADAL" clId="{6F9AEFC8-EE81-436B-9785-709371AB47B5}" dt="2024-01-23T11:33:01.828" v="57" actId="554"/>
          <ac:picMkLst>
            <pc:docMk/>
            <pc:sldMk cId="2536924130" sldId="330"/>
            <ac:picMk id="31" creationId="{3ED9768B-D2B3-A218-4C38-FD9385A6484D}"/>
          </ac:picMkLst>
        </pc:picChg>
      </pc:sldChg>
      <pc:sldChg chg="modSp mod">
        <pc:chgData name="Aristeidis Tsakiris" userId="579cd983-a2b1-4bee-9dbb-c1f1df23ca02" providerId="ADAL" clId="{6F9AEFC8-EE81-436B-9785-709371AB47B5}" dt="2024-01-23T11:34:26.844" v="125" actId="20577"/>
        <pc:sldMkLst>
          <pc:docMk/>
          <pc:sldMk cId="1924943626" sldId="331"/>
        </pc:sldMkLst>
        <pc:spChg chg="mod">
          <ac:chgData name="Aristeidis Tsakiris" userId="579cd983-a2b1-4bee-9dbb-c1f1df23ca02" providerId="ADAL" clId="{6F9AEFC8-EE81-436B-9785-709371AB47B5}" dt="2024-01-23T11:34:26.844" v="125" actId="20577"/>
          <ac:spMkLst>
            <pc:docMk/>
            <pc:sldMk cId="1924943626" sldId="331"/>
            <ac:spMk id="20" creationId="{94856444-2FFD-EA58-AF47-276BCCB5BFC1}"/>
          </ac:spMkLst>
        </pc:spChg>
        <pc:grpChg chg="mod">
          <ac:chgData name="Aristeidis Tsakiris" userId="579cd983-a2b1-4bee-9dbb-c1f1df23ca02" providerId="ADAL" clId="{6F9AEFC8-EE81-436B-9785-709371AB47B5}" dt="2024-01-23T11:33:48.419" v="115" actId="1036"/>
          <ac:grpSpMkLst>
            <pc:docMk/>
            <pc:sldMk cId="1924943626" sldId="331"/>
            <ac:grpSpMk id="26" creationId="{801AC7F4-ECA7-F8D4-4A73-28D68F7B4518}"/>
          </ac:grpSpMkLst>
        </pc:grpChg>
        <pc:picChg chg="mod">
          <ac:chgData name="Aristeidis Tsakiris" userId="579cd983-a2b1-4bee-9dbb-c1f1df23ca02" providerId="ADAL" clId="{6F9AEFC8-EE81-436B-9785-709371AB47B5}" dt="2024-01-23T11:33:48.419" v="115" actId="1036"/>
          <ac:picMkLst>
            <pc:docMk/>
            <pc:sldMk cId="1924943626" sldId="331"/>
            <ac:picMk id="8" creationId="{5DE5C173-1B61-5F77-4B04-35DE51547D26}"/>
          </ac:picMkLst>
        </pc:picChg>
        <pc:picChg chg="mod">
          <ac:chgData name="Aristeidis Tsakiris" userId="579cd983-a2b1-4bee-9dbb-c1f1df23ca02" providerId="ADAL" clId="{6F9AEFC8-EE81-436B-9785-709371AB47B5}" dt="2024-01-23T11:33:39.392" v="99" actId="554"/>
          <ac:picMkLst>
            <pc:docMk/>
            <pc:sldMk cId="1924943626" sldId="331"/>
            <ac:picMk id="15" creationId="{423E2E15-E6E2-6AF7-A35B-02A72E3EB0A7}"/>
          </ac:picMkLst>
        </pc:picChg>
        <pc:picChg chg="mod">
          <ac:chgData name="Aristeidis Tsakiris" userId="579cd983-a2b1-4bee-9dbb-c1f1df23ca02" providerId="ADAL" clId="{6F9AEFC8-EE81-436B-9785-709371AB47B5}" dt="2024-01-23T11:33:48.419" v="115" actId="1036"/>
          <ac:picMkLst>
            <pc:docMk/>
            <pc:sldMk cId="1924943626" sldId="331"/>
            <ac:picMk id="25" creationId="{7E33712A-60F1-BBFC-0D39-6C5ABE576683}"/>
          </ac:picMkLst>
        </pc:picChg>
      </pc:sldChg>
      <pc:sldChg chg="modSp mod">
        <pc:chgData name="Aristeidis Tsakiris" userId="579cd983-a2b1-4bee-9dbb-c1f1df23ca02" providerId="ADAL" clId="{6F9AEFC8-EE81-436B-9785-709371AB47B5}" dt="2024-01-23T11:35:29.428" v="176" actId="1037"/>
        <pc:sldMkLst>
          <pc:docMk/>
          <pc:sldMk cId="4088513403" sldId="332"/>
        </pc:sldMkLst>
        <pc:spChg chg="mod">
          <ac:chgData name="Aristeidis Tsakiris" userId="579cd983-a2b1-4bee-9dbb-c1f1df23ca02" providerId="ADAL" clId="{6F9AEFC8-EE81-436B-9785-709371AB47B5}" dt="2024-01-23T11:35:12.284" v="160" actId="1037"/>
          <ac:spMkLst>
            <pc:docMk/>
            <pc:sldMk cId="4088513403" sldId="332"/>
            <ac:spMk id="11" creationId="{29759355-7F00-BB41-9DD1-0889B9F99318}"/>
          </ac:spMkLst>
        </pc:spChg>
        <pc:spChg chg="mod">
          <ac:chgData name="Aristeidis Tsakiris" userId="579cd983-a2b1-4bee-9dbb-c1f1df23ca02" providerId="ADAL" clId="{6F9AEFC8-EE81-436B-9785-709371AB47B5}" dt="2024-01-23T11:35:00.043" v="142" actId="1076"/>
          <ac:spMkLst>
            <pc:docMk/>
            <pc:sldMk cId="4088513403" sldId="332"/>
            <ac:spMk id="20" creationId="{94856444-2FFD-EA58-AF47-276BCCB5BFC1}"/>
          </ac:spMkLst>
        </pc:spChg>
        <pc:spChg chg="mod">
          <ac:chgData name="Aristeidis Tsakiris" userId="579cd983-a2b1-4bee-9dbb-c1f1df23ca02" providerId="ADAL" clId="{6F9AEFC8-EE81-436B-9785-709371AB47B5}" dt="2024-01-23T11:35:12.284" v="160" actId="1037"/>
          <ac:spMkLst>
            <pc:docMk/>
            <pc:sldMk cId="4088513403" sldId="332"/>
            <ac:spMk id="29" creationId="{99E091A7-875D-E39D-865E-92C0247BF741}"/>
          </ac:spMkLst>
        </pc:spChg>
        <pc:spChg chg="mod">
          <ac:chgData name="Aristeidis Tsakiris" userId="579cd983-a2b1-4bee-9dbb-c1f1df23ca02" providerId="ADAL" clId="{6F9AEFC8-EE81-436B-9785-709371AB47B5}" dt="2024-01-23T11:35:12.284" v="160" actId="1037"/>
          <ac:spMkLst>
            <pc:docMk/>
            <pc:sldMk cId="4088513403" sldId="332"/>
            <ac:spMk id="30" creationId="{6132C223-74F5-D77C-03BA-5291BD4D75A8}"/>
          </ac:spMkLst>
        </pc:spChg>
        <pc:spChg chg="mod">
          <ac:chgData name="Aristeidis Tsakiris" userId="579cd983-a2b1-4bee-9dbb-c1f1df23ca02" providerId="ADAL" clId="{6F9AEFC8-EE81-436B-9785-709371AB47B5}" dt="2024-01-23T11:35:21.863" v="173" actId="1037"/>
          <ac:spMkLst>
            <pc:docMk/>
            <pc:sldMk cId="4088513403" sldId="332"/>
            <ac:spMk id="31" creationId="{75BB7CE2-3362-5286-D325-36F7A965FE3C}"/>
          </ac:spMkLst>
        </pc:spChg>
        <pc:spChg chg="mod">
          <ac:chgData name="Aristeidis Tsakiris" userId="579cd983-a2b1-4bee-9dbb-c1f1df23ca02" providerId="ADAL" clId="{6F9AEFC8-EE81-436B-9785-709371AB47B5}" dt="2024-01-23T11:35:12.284" v="160" actId="1037"/>
          <ac:spMkLst>
            <pc:docMk/>
            <pc:sldMk cId="4088513403" sldId="332"/>
            <ac:spMk id="32" creationId="{F62C242E-9A70-FBFB-55DC-48F431D33E70}"/>
          </ac:spMkLst>
        </pc:spChg>
        <pc:spChg chg="mod">
          <ac:chgData name="Aristeidis Tsakiris" userId="579cd983-a2b1-4bee-9dbb-c1f1df23ca02" providerId="ADAL" clId="{6F9AEFC8-EE81-436B-9785-709371AB47B5}" dt="2024-01-23T11:35:29.428" v="176" actId="1037"/>
          <ac:spMkLst>
            <pc:docMk/>
            <pc:sldMk cId="4088513403" sldId="332"/>
            <ac:spMk id="34" creationId="{5B38364D-2FD1-18A1-F1AA-AEED98D7584F}"/>
          </ac:spMkLst>
        </pc:spChg>
        <pc:spChg chg="mod">
          <ac:chgData name="Aristeidis Tsakiris" userId="579cd983-a2b1-4bee-9dbb-c1f1df23ca02" providerId="ADAL" clId="{6F9AEFC8-EE81-436B-9785-709371AB47B5}" dt="2024-01-23T11:35:12.284" v="160" actId="1037"/>
          <ac:spMkLst>
            <pc:docMk/>
            <pc:sldMk cId="4088513403" sldId="332"/>
            <ac:spMk id="35" creationId="{A409FEAD-27E8-ADBB-A182-C84D1349FAAE}"/>
          </ac:spMkLst>
        </pc:spChg>
        <pc:spChg chg="mod">
          <ac:chgData name="Aristeidis Tsakiris" userId="579cd983-a2b1-4bee-9dbb-c1f1df23ca02" providerId="ADAL" clId="{6F9AEFC8-EE81-436B-9785-709371AB47B5}" dt="2024-01-23T11:35:21.863" v="173" actId="1037"/>
          <ac:spMkLst>
            <pc:docMk/>
            <pc:sldMk cId="4088513403" sldId="332"/>
            <ac:spMk id="36" creationId="{1BBCA612-3569-D61D-4E70-7D02F1D4E8AD}"/>
          </ac:spMkLst>
        </pc:spChg>
        <pc:spChg chg="mod">
          <ac:chgData name="Aristeidis Tsakiris" userId="579cd983-a2b1-4bee-9dbb-c1f1df23ca02" providerId="ADAL" clId="{6F9AEFC8-EE81-436B-9785-709371AB47B5}" dt="2024-01-23T11:35:12.284" v="160" actId="1037"/>
          <ac:spMkLst>
            <pc:docMk/>
            <pc:sldMk cId="4088513403" sldId="332"/>
            <ac:spMk id="37" creationId="{938EB23F-4F96-8694-DEA2-70737F31B093}"/>
          </ac:spMkLst>
        </pc:spChg>
        <pc:spChg chg="mod">
          <ac:chgData name="Aristeidis Tsakiris" userId="579cd983-a2b1-4bee-9dbb-c1f1df23ca02" providerId="ADAL" clId="{6F9AEFC8-EE81-436B-9785-709371AB47B5}" dt="2024-01-23T11:35:21.863" v="173" actId="1037"/>
          <ac:spMkLst>
            <pc:docMk/>
            <pc:sldMk cId="4088513403" sldId="332"/>
            <ac:spMk id="38" creationId="{4083DB88-7213-1882-920E-CB3D8AF3B77D}"/>
          </ac:spMkLst>
        </pc:spChg>
        <pc:picChg chg="mod">
          <ac:chgData name="Aristeidis Tsakiris" userId="579cd983-a2b1-4bee-9dbb-c1f1df23ca02" providerId="ADAL" clId="{6F9AEFC8-EE81-436B-9785-709371AB47B5}" dt="2024-01-23T11:34:42.954" v="140" actId="553"/>
          <ac:picMkLst>
            <pc:docMk/>
            <pc:sldMk cId="4088513403" sldId="332"/>
            <ac:picMk id="6" creationId="{79F3554F-E68F-92A1-D2CE-7E1138E2484D}"/>
          </ac:picMkLst>
        </pc:picChg>
        <pc:picChg chg="mod">
          <ac:chgData name="Aristeidis Tsakiris" userId="579cd983-a2b1-4bee-9dbb-c1f1df23ca02" providerId="ADAL" clId="{6F9AEFC8-EE81-436B-9785-709371AB47B5}" dt="2024-01-23T11:35:12.284" v="160" actId="1037"/>
          <ac:picMkLst>
            <pc:docMk/>
            <pc:sldMk cId="4088513403" sldId="332"/>
            <ac:picMk id="13" creationId="{05BC818A-8592-70A1-D887-E1FC2C8DD931}"/>
          </ac:picMkLst>
        </pc:picChg>
        <pc:picChg chg="mod">
          <ac:chgData name="Aristeidis Tsakiris" userId="579cd983-a2b1-4bee-9dbb-c1f1df23ca02" providerId="ADAL" clId="{6F9AEFC8-EE81-436B-9785-709371AB47B5}" dt="2024-01-23T11:35:12.284" v="160" actId="1037"/>
          <ac:picMkLst>
            <pc:docMk/>
            <pc:sldMk cId="4088513403" sldId="332"/>
            <ac:picMk id="33" creationId="{FC12558F-3EA3-0DD0-0CE2-83B7FCDE0231}"/>
          </ac:picMkLst>
        </pc:picChg>
      </pc:sldChg>
      <pc:sldChg chg="modSp mod">
        <pc:chgData name="Aristeidis Tsakiris" userId="579cd983-a2b1-4bee-9dbb-c1f1df23ca02" providerId="ADAL" clId="{6F9AEFC8-EE81-436B-9785-709371AB47B5}" dt="2024-01-23T11:36:18.124" v="212" actId="554"/>
        <pc:sldMkLst>
          <pc:docMk/>
          <pc:sldMk cId="3581917457" sldId="333"/>
        </pc:sldMkLst>
        <pc:picChg chg="mod">
          <ac:chgData name="Aristeidis Tsakiris" userId="579cd983-a2b1-4bee-9dbb-c1f1df23ca02" providerId="ADAL" clId="{6F9AEFC8-EE81-436B-9785-709371AB47B5}" dt="2024-01-23T11:36:18.124" v="212" actId="554"/>
          <ac:picMkLst>
            <pc:docMk/>
            <pc:sldMk cId="3581917457" sldId="333"/>
            <ac:picMk id="6" creationId="{E25B6333-5FE2-FCCA-2802-F8C91A544416}"/>
          </ac:picMkLst>
        </pc:picChg>
      </pc:sldChg>
      <pc:sldChg chg="modSp mod">
        <pc:chgData name="Aristeidis Tsakiris" userId="579cd983-a2b1-4bee-9dbb-c1f1df23ca02" providerId="ADAL" clId="{6F9AEFC8-EE81-436B-9785-709371AB47B5}" dt="2024-01-23T11:36:46.580" v="245" actId="554"/>
        <pc:sldMkLst>
          <pc:docMk/>
          <pc:sldMk cId="3586952764" sldId="334"/>
        </pc:sldMkLst>
        <pc:picChg chg="mod">
          <ac:chgData name="Aristeidis Tsakiris" userId="579cd983-a2b1-4bee-9dbb-c1f1df23ca02" providerId="ADAL" clId="{6F9AEFC8-EE81-436B-9785-709371AB47B5}" dt="2024-01-23T11:36:46.580" v="245" actId="554"/>
          <ac:picMkLst>
            <pc:docMk/>
            <pc:sldMk cId="3586952764" sldId="334"/>
            <ac:picMk id="8" creationId="{435405CA-F9CF-1CE8-2EDA-7E33747A6C94}"/>
          </ac:picMkLst>
        </pc:picChg>
      </pc:sldChg>
      <pc:sldChg chg="modSp mod">
        <pc:chgData name="Aristeidis Tsakiris" userId="579cd983-a2b1-4bee-9dbb-c1f1df23ca02" providerId="ADAL" clId="{6F9AEFC8-EE81-436B-9785-709371AB47B5}" dt="2024-01-23T11:36:57.915" v="260" actId="554"/>
        <pc:sldMkLst>
          <pc:docMk/>
          <pc:sldMk cId="146414735" sldId="335"/>
        </pc:sldMkLst>
        <pc:picChg chg="mod">
          <ac:chgData name="Aristeidis Tsakiris" userId="579cd983-a2b1-4bee-9dbb-c1f1df23ca02" providerId="ADAL" clId="{6F9AEFC8-EE81-436B-9785-709371AB47B5}" dt="2024-01-23T11:36:57.915" v="260" actId="554"/>
          <ac:picMkLst>
            <pc:docMk/>
            <pc:sldMk cId="146414735" sldId="335"/>
            <ac:picMk id="6" creationId="{E6F02619-20F2-596C-4074-5C89FAF58CF7}"/>
          </ac:picMkLst>
        </pc:picChg>
      </pc:sldChg>
      <pc:sldChg chg="modSp mod">
        <pc:chgData name="Aristeidis Tsakiris" userId="579cd983-a2b1-4bee-9dbb-c1f1df23ca02" providerId="ADAL" clId="{6F9AEFC8-EE81-436B-9785-709371AB47B5}" dt="2024-01-23T11:38:07.099" v="357" actId="1036"/>
        <pc:sldMkLst>
          <pc:docMk/>
          <pc:sldMk cId="560672052" sldId="336"/>
        </pc:sldMkLst>
        <pc:spChg chg="mod">
          <ac:chgData name="Aristeidis Tsakiris" userId="579cd983-a2b1-4bee-9dbb-c1f1df23ca02" providerId="ADAL" clId="{6F9AEFC8-EE81-436B-9785-709371AB47B5}" dt="2024-01-23T11:38:07.099" v="357" actId="1036"/>
          <ac:spMkLst>
            <pc:docMk/>
            <pc:sldMk cId="560672052" sldId="336"/>
            <ac:spMk id="11" creationId="{63F956C6-6E61-8AF2-6956-F998AE827C7B}"/>
          </ac:spMkLst>
        </pc:spChg>
        <pc:picChg chg="mod">
          <ac:chgData name="Aristeidis Tsakiris" userId="579cd983-a2b1-4bee-9dbb-c1f1df23ca02" providerId="ADAL" clId="{6F9AEFC8-EE81-436B-9785-709371AB47B5}" dt="2024-01-23T11:37:26.156" v="275" actId="554"/>
          <ac:picMkLst>
            <pc:docMk/>
            <pc:sldMk cId="560672052" sldId="336"/>
            <ac:picMk id="6" creationId="{5CA3F24E-2F92-87F6-01DF-D917621E6748}"/>
          </ac:picMkLst>
        </pc:picChg>
        <pc:picChg chg="mod">
          <ac:chgData name="Aristeidis Tsakiris" userId="579cd983-a2b1-4bee-9dbb-c1f1df23ca02" providerId="ADAL" clId="{6F9AEFC8-EE81-436B-9785-709371AB47B5}" dt="2024-01-23T11:37:59.898" v="347" actId="1038"/>
          <ac:picMkLst>
            <pc:docMk/>
            <pc:sldMk cId="560672052" sldId="336"/>
            <ac:picMk id="8" creationId="{ADEC6D2A-5C16-47D0-6931-56223858A367}"/>
          </ac:picMkLst>
        </pc:picChg>
      </pc:sldChg>
      <pc:sldChg chg="modSp mod">
        <pc:chgData name="Aristeidis Tsakiris" userId="579cd983-a2b1-4bee-9dbb-c1f1df23ca02" providerId="ADAL" clId="{6F9AEFC8-EE81-436B-9785-709371AB47B5}" dt="2024-01-23T11:38:31.572" v="388" actId="554"/>
        <pc:sldMkLst>
          <pc:docMk/>
          <pc:sldMk cId="861142499" sldId="337"/>
        </pc:sldMkLst>
        <pc:picChg chg="mod">
          <ac:chgData name="Aristeidis Tsakiris" userId="579cd983-a2b1-4bee-9dbb-c1f1df23ca02" providerId="ADAL" clId="{6F9AEFC8-EE81-436B-9785-709371AB47B5}" dt="2024-01-23T11:38:31.572" v="388" actId="554"/>
          <ac:picMkLst>
            <pc:docMk/>
            <pc:sldMk cId="861142499" sldId="337"/>
            <ac:picMk id="6" creationId="{6F6A5D2D-E889-8DBC-47D3-7C7E486F1811}"/>
          </ac:picMkLst>
        </pc:picChg>
      </pc:sldChg>
      <pc:sldChg chg="modSp mod">
        <pc:chgData name="Aristeidis Tsakiris" userId="579cd983-a2b1-4bee-9dbb-c1f1df23ca02" providerId="ADAL" clId="{6F9AEFC8-EE81-436B-9785-709371AB47B5}" dt="2024-01-23T11:39:07.642" v="411" actId="553"/>
        <pc:sldMkLst>
          <pc:docMk/>
          <pc:sldMk cId="1116580438" sldId="338"/>
        </pc:sldMkLst>
        <pc:picChg chg="mod">
          <ac:chgData name="Aristeidis Tsakiris" userId="579cd983-a2b1-4bee-9dbb-c1f1df23ca02" providerId="ADAL" clId="{6F9AEFC8-EE81-436B-9785-709371AB47B5}" dt="2024-01-23T11:39:07.642" v="411" actId="553"/>
          <ac:picMkLst>
            <pc:docMk/>
            <pc:sldMk cId="1116580438" sldId="338"/>
            <ac:picMk id="8" creationId="{1C518F8B-655D-AEA8-1F89-CBBFB439B87B}"/>
          </ac:picMkLst>
        </pc:picChg>
      </pc:sldChg>
      <pc:sldChg chg="modSp mod">
        <pc:chgData name="Aristeidis Tsakiris" userId="579cd983-a2b1-4bee-9dbb-c1f1df23ca02" providerId="ADAL" clId="{6F9AEFC8-EE81-436B-9785-709371AB47B5}" dt="2024-01-23T11:39:23.010" v="432" actId="554"/>
        <pc:sldMkLst>
          <pc:docMk/>
          <pc:sldMk cId="1763948235" sldId="339"/>
        </pc:sldMkLst>
        <pc:picChg chg="mod">
          <ac:chgData name="Aristeidis Tsakiris" userId="579cd983-a2b1-4bee-9dbb-c1f1df23ca02" providerId="ADAL" clId="{6F9AEFC8-EE81-436B-9785-709371AB47B5}" dt="2024-01-23T11:39:23.010" v="432" actId="554"/>
          <ac:picMkLst>
            <pc:docMk/>
            <pc:sldMk cId="1763948235" sldId="339"/>
            <ac:picMk id="8" creationId="{A37651EE-822F-2074-E37C-B4E0D12820EB}"/>
          </ac:picMkLst>
        </pc:picChg>
      </pc:sldChg>
      <pc:sldChg chg="modSp mod">
        <pc:chgData name="Aristeidis Tsakiris" userId="579cd983-a2b1-4bee-9dbb-c1f1df23ca02" providerId="ADAL" clId="{6F9AEFC8-EE81-436B-9785-709371AB47B5}" dt="2024-01-23T11:39:34.475" v="447" actId="554"/>
        <pc:sldMkLst>
          <pc:docMk/>
          <pc:sldMk cId="4068036113" sldId="340"/>
        </pc:sldMkLst>
        <pc:picChg chg="mod">
          <ac:chgData name="Aristeidis Tsakiris" userId="579cd983-a2b1-4bee-9dbb-c1f1df23ca02" providerId="ADAL" clId="{6F9AEFC8-EE81-436B-9785-709371AB47B5}" dt="2024-01-23T11:39:34.475" v="447" actId="554"/>
          <ac:picMkLst>
            <pc:docMk/>
            <pc:sldMk cId="4068036113" sldId="340"/>
            <ac:picMk id="5" creationId="{D7AF8D6B-78C0-AB1C-303E-9B555C92D5D0}"/>
          </ac:picMkLst>
        </pc:picChg>
      </pc:sldChg>
      <pc:sldChg chg="modSp mod">
        <pc:chgData name="Aristeidis Tsakiris" userId="579cd983-a2b1-4bee-9dbb-c1f1df23ca02" providerId="ADAL" clId="{6F9AEFC8-EE81-436B-9785-709371AB47B5}" dt="2024-01-23T11:36:33.219" v="230" actId="554"/>
        <pc:sldMkLst>
          <pc:docMk/>
          <pc:sldMk cId="3682792497" sldId="341"/>
        </pc:sldMkLst>
        <pc:picChg chg="mod">
          <ac:chgData name="Aristeidis Tsakiris" userId="579cd983-a2b1-4bee-9dbb-c1f1df23ca02" providerId="ADAL" clId="{6F9AEFC8-EE81-436B-9785-709371AB47B5}" dt="2024-01-23T11:36:33.219" v="230" actId="554"/>
          <ac:picMkLst>
            <pc:docMk/>
            <pc:sldMk cId="3682792497" sldId="341"/>
            <ac:picMk id="8" creationId="{AC7889AC-16E5-9980-C51E-91D83FDB3249}"/>
          </ac:picMkLst>
        </pc:picChg>
      </pc:sldChg>
      <pc:sldChg chg="modSp mod">
        <pc:chgData name="Aristeidis Tsakiris" userId="579cd983-a2b1-4bee-9dbb-c1f1df23ca02" providerId="ADAL" clId="{6F9AEFC8-EE81-436B-9785-709371AB47B5}" dt="2024-01-23T11:38:19.891" v="372" actId="554"/>
        <pc:sldMkLst>
          <pc:docMk/>
          <pc:sldMk cId="718257248" sldId="342"/>
        </pc:sldMkLst>
        <pc:picChg chg="mod">
          <ac:chgData name="Aristeidis Tsakiris" userId="579cd983-a2b1-4bee-9dbb-c1f1df23ca02" providerId="ADAL" clId="{6F9AEFC8-EE81-436B-9785-709371AB47B5}" dt="2024-01-23T11:38:19.891" v="372" actId="554"/>
          <ac:picMkLst>
            <pc:docMk/>
            <pc:sldMk cId="718257248" sldId="342"/>
            <ac:picMk id="8" creationId="{0461BF79-4EF4-2A80-DFD2-1C430F2E8877}"/>
          </ac:picMkLst>
        </pc:picChg>
      </pc:sldChg>
      <pc:sldChg chg="modSp mod">
        <pc:chgData name="Aristeidis Tsakiris" userId="579cd983-a2b1-4bee-9dbb-c1f1df23ca02" providerId="ADAL" clId="{6F9AEFC8-EE81-436B-9785-709371AB47B5}" dt="2024-01-23T11:40:00.601" v="471" actId="554"/>
        <pc:sldMkLst>
          <pc:docMk/>
          <pc:sldMk cId="1035620216" sldId="343"/>
        </pc:sldMkLst>
        <pc:picChg chg="mod">
          <ac:chgData name="Aristeidis Tsakiris" userId="579cd983-a2b1-4bee-9dbb-c1f1df23ca02" providerId="ADAL" clId="{6F9AEFC8-EE81-436B-9785-709371AB47B5}" dt="2024-01-23T11:40:00.601" v="471" actId="554"/>
          <ac:picMkLst>
            <pc:docMk/>
            <pc:sldMk cId="1035620216" sldId="343"/>
            <ac:picMk id="5" creationId="{90170966-02FF-83EE-772B-3644ADF5CA2D}"/>
          </ac:picMkLst>
        </pc:picChg>
      </pc:sldChg>
      <pc:sldChg chg="modSp mod">
        <pc:chgData name="Aristeidis Tsakiris" userId="579cd983-a2b1-4bee-9dbb-c1f1df23ca02" providerId="ADAL" clId="{6F9AEFC8-EE81-436B-9785-709371AB47B5}" dt="2024-01-23T11:41:08.455" v="509" actId="20577"/>
        <pc:sldMkLst>
          <pc:docMk/>
          <pc:sldMk cId="1814321346" sldId="344"/>
        </pc:sldMkLst>
        <pc:spChg chg="mod">
          <ac:chgData name="Aristeidis Tsakiris" userId="579cd983-a2b1-4bee-9dbb-c1f1df23ca02" providerId="ADAL" clId="{6F9AEFC8-EE81-436B-9785-709371AB47B5}" dt="2024-01-23T11:41:01.459" v="502" actId="27636"/>
          <ac:spMkLst>
            <pc:docMk/>
            <pc:sldMk cId="1814321346" sldId="344"/>
            <ac:spMk id="11" creationId="{95D65F75-6CC3-EEB8-4705-0790FBE91A5F}"/>
          </ac:spMkLst>
        </pc:spChg>
        <pc:spChg chg="mod">
          <ac:chgData name="Aristeidis Tsakiris" userId="579cd983-a2b1-4bee-9dbb-c1f1df23ca02" providerId="ADAL" clId="{6F9AEFC8-EE81-436B-9785-709371AB47B5}" dt="2024-01-23T11:41:08.455" v="509" actId="20577"/>
          <ac:spMkLst>
            <pc:docMk/>
            <pc:sldMk cId="1814321346" sldId="344"/>
            <ac:spMk id="20" creationId="{94856444-2FFD-EA58-AF47-276BCCB5BFC1}"/>
          </ac:spMkLst>
        </pc:spChg>
        <pc:picChg chg="mod">
          <ac:chgData name="Aristeidis Tsakiris" userId="579cd983-a2b1-4bee-9dbb-c1f1df23ca02" providerId="ADAL" clId="{6F9AEFC8-EE81-436B-9785-709371AB47B5}" dt="2024-01-23T11:40:13.324" v="486" actId="554"/>
          <ac:picMkLst>
            <pc:docMk/>
            <pc:sldMk cId="1814321346" sldId="344"/>
            <ac:picMk id="13" creationId="{27B20AB3-BFCE-9C0C-835B-317037DAE476}"/>
          </ac:picMkLst>
        </pc:picChg>
      </pc:sldChg>
    </pc:docChg>
  </pc:docChgLst>
  <pc:docChgLst>
    <pc:chgData name="Federico Antonio Canu" userId="67612557-5bbe-4696-967b-a8d2eb0e7e04" providerId="ADAL" clId="{EEBBD528-C3A8-4D8E-A9E4-531FFBCE414C}"/>
    <pc:docChg chg="undo custSel addSld delSld modSld sldOrd">
      <pc:chgData name="Federico Antonio Canu" userId="67612557-5bbe-4696-967b-a8d2eb0e7e04" providerId="ADAL" clId="{EEBBD528-C3A8-4D8E-A9E4-531FFBCE414C}" dt="2023-06-13T14:15:11.386" v="1015"/>
      <pc:docMkLst>
        <pc:docMk/>
      </pc:docMkLst>
      <pc:sldChg chg="modSp mod">
        <pc:chgData name="Federico Antonio Canu" userId="67612557-5bbe-4696-967b-a8d2eb0e7e04" providerId="ADAL" clId="{EEBBD528-C3A8-4D8E-A9E4-531FFBCE414C}" dt="2023-06-13T13:35:11.074" v="29" actId="20577"/>
        <pc:sldMkLst>
          <pc:docMk/>
          <pc:sldMk cId="1627658267" sldId="256"/>
        </pc:sldMkLst>
        <pc:spChg chg="mod">
          <ac:chgData name="Federico Antonio Canu" userId="67612557-5bbe-4696-967b-a8d2eb0e7e04" providerId="ADAL" clId="{EEBBD528-C3A8-4D8E-A9E4-531FFBCE414C}" dt="2023-06-13T13:35:11.074" v="29" actId="20577"/>
          <ac:spMkLst>
            <pc:docMk/>
            <pc:sldMk cId="1627658267" sldId="256"/>
            <ac:spMk id="21" creationId="{4D5EF059-607B-1452-9DCE-091B4F1C9470}"/>
          </ac:spMkLst>
        </pc:spChg>
      </pc:sldChg>
      <pc:sldChg chg="addSp delSp modSp mod modNotesTx">
        <pc:chgData name="Federico Antonio Canu" userId="67612557-5bbe-4696-967b-a8d2eb0e7e04" providerId="ADAL" clId="{EEBBD528-C3A8-4D8E-A9E4-531FFBCE414C}" dt="2023-06-13T14:08:15.971" v="849" actId="20577"/>
        <pc:sldMkLst>
          <pc:docMk/>
          <pc:sldMk cId="3241250017" sldId="279"/>
        </pc:sldMkLst>
        <pc:spChg chg="mod">
          <ac:chgData name="Federico Antonio Canu" userId="67612557-5bbe-4696-967b-a8d2eb0e7e04" providerId="ADAL" clId="{EEBBD528-C3A8-4D8E-A9E4-531FFBCE414C}" dt="2023-06-13T14:06:41.171" v="759" actId="1037"/>
          <ac:spMkLst>
            <pc:docMk/>
            <pc:sldMk cId="3241250017" sldId="279"/>
            <ac:spMk id="4" creationId="{AF447C0A-AA37-43E4-C8B7-E305CF99DF34}"/>
          </ac:spMkLst>
        </pc:spChg>
        <pc:spChg chg="add del mod">
          <ac:chgData name="Federico Antonio Canu" userId="67612557-5bbe-4696-967b-a8d2eb0e7e04" providerId="ADAL" clId="{EEBBD528-C3A8-4D8E-A9E4-531FFBCE414C}" dt="2023-06-13T14:06:36.198" v="742"/>
          <ac:spMkLst>
            <pc:docMk/>
            <pc:sldMk cId="3241250017" sldId="279"/>
            <ac:spMk id="5" creationId="{173FF468-494A-8558-AB26-077DC88B8617}"/>
          </ac:spMkLst>
        </pc:spChg>
        <pc:spChg chg="mod">
          <ac:chgData name="Federico Antonio Canu" userId="67612557-5bbe-4696-967b-a8d2eb0e7e04" providerId="ADAL" clId="{EEBBD528-C3A8-4D8E-A9E4-531FFBCE414C}" dt="2023-06-13T14:08:15.971" v="849" actId="20577"/>
          <ac:spMkLst>
            <pc:docMk/>
            <pc:sldMk cId="3241250017" sldId="279"/>
            <ac:spMk id="6" creationId="{448AD004-8F21-AE18-21F6-2AFA5235BCB7}"/>
          </ac:spMkLst>
        </pc:spChg>
        <pc:spChg chg="mod">
          <ac:chgData name="Federico Antonio Canu" userId="67612557-5bbe-4696-967b-a8d2eb0e7e04" providerId="ADAL" clId="{EEBBD528-C3A8-4D8E-A9E4-531FFBCE414C}" dt="2023-06-13T13:36:06.322" v="36" actId="14100"/>
          <ac:spMkLst>
            <pc:docMk/>
            <pc:sldMk cId="3241250017" sldId="279"/>
            <ac:spMk id="13" creationId="{1A19074F-C403-A1DC-86AE-6077DEE18976}"/>
          </ac:spMkLst>
        </pc:spChg>
        <pc:spChg chg="del">
          <ac:chgData name="Federico Antonio Canu" userId="67612557-5bbe-4696-967b-a8d2eb0e7e04" providerId="ADAL" clId="{EEBBD528-C3A8-4D8E-A9E4-531FFBCE414C}" dt="2023-06-13T14:05:35.497" v="622" actId="478"/>
          <ac:spMkLst>
            <pc:docMk/>
            <pc:sldMk cId="3241250017" sldId="279"/>
            <ac:spMk id="14" creationId="{8E8B9531-9B57-388F-C26C-5563A85D5B0C}"/>
          </ac:spMkLst>
        </pc:spChg>
        <pc:spChg chg="del">
          <ac:chgData name="Federico Antonio Canu" userId="67612557-5bbe-4696-967b-a8d2eb0e7e04" providerId="ADAL" clId="{EEBBD528-C3A8-4D8E-A9E4-531FFBCE414C}" dt="2023-06-13T14:05:35.497" v="622" actId="478"/>
          <ac:spMkLst>
            <pc:docMk/>
            <pc:sldMk cId="3241250017" sldId="279"/>
            <ac:spMk id="15" creationId="{07756E68-16B2-4344-72BE-CA80592F3C0D}"/>
          </ac:spMkLst>
        </pc:spChg>
        <pc:spChg chg="mod">
          <ac:chgData name="Federico Antonio Canu" userId="67612557-5bbe-4696-967b-a8d2eb0e7e04" providerId="ADAL" clId="{EEBBD528-C3A8-4D8E-A9E4-531FFBCE414C}" dt="2023-06-13T14:07:04.666" v="827" actId="1038"/>
          <ac:spMkLst>
            <pc:docMk/>
            <pc:sldMk cId="3241250017" sldId="279"/>
            <ac:spMk id="17" creationId="{62318757-8EC3-3895-A1D9-9DF7D49DFF21}"/>
          </ac:spMkLst>
        </pc:spChg>
        <pc:spChg chg="mod">
          <ac:chgData name="Federico Antonio Canu" userId="67612557-5bbe-4696-967b-a8d2eb0e7e04" providerId="ADAL" clId="{EEBBD528-C3A8-4D8E-A9E4-531FFBCE414C}" dt="2023-06-13T14:07:22.372" v="845" actId="20577"/>
          <ac:spMkLst>
            <pc:docMk/>
            <pc:sldMk cId="3241250017" sldId="279"/>
            <ac:spMk id="18" creationId="{EB705633-496D-B279-CB50-6DFAB81C0E21}"/>
          </ac:spMkLst>
        </pc:spChg>
        <pc:spChg chg="mod">
          <ac:chgData name="Federico Antonio Canu" userId="67612557-5bbe-4696-967b-a8d2eb0e7e04" providerId="ADAL" clId="{EEBBD528-C3A8-4D8E-A9E4-531FFBCE414C}" dt="2023-06-13T14:04:24.114" v="594" actId="6549"/>
          <ac:spMkLst>
            <pc:docMk/>
            <pc:sldMk cId="3241250017" sldId="279"/>
            <ac:spMk id="20" creationId="{94856444-2FFD-EA58-AF47-276BCCB5BFC1}"/>
          </ac:spMkLst>
        </pc:spChg>
        <pc:spChg chg="mod">
          <ac:chgData name="Federico Antonio Canu" userId="67612557-5bbe-4696-967b-a8d2eb0e7e04" providerId="ADAL" clId="{EEBBD528-C3A8-4D8E-A9E4-531FFBCE414C}" dt="2023-06-13T14:06:58.602" v="820" actId="1038"/>
          <ac:spMkLst>
            <pc:docMk/>
            <pc:sldMk cId="3241250017" sldId="279"/>
            <ac:spMk id="22" creationId="{548ED17D-2AF3-9211-F221-12FA5676AD29}"/>
          </ac:spMkLst>
        </pc:spChg>
        <pc:spChg chg="del">
          <ac:chgData name="Federico Antonio Canu" userId="67612557-5bbe-4696-967b-a8d2eb0e7e04" providerId="ADAL" clId="{EEBBD528-C3A8-4D8E-A9E4-531FFBCE414C}" dt="2023-06-13T14:07:40.852" v="846" actId="478"/>
          <ac:spMkLst>
            <pc:docMk/>
            <pc:sldMk cId="3241250017" sldId="279"/>
            <ac:spMk id="24" creationId="{D564357F-2F76-B9FB-5CDD-35E7218C265F}"/>
          </ac:spMkLst>
        </pc:spChg>
        <pc:graphicFrameChg chg="del">
          <ac:chgData name="Federico Antonio Canu" userId="67612557-5bbe-4696-967b-a8d2eb0e7e04" providerId="ADAL" clId="{EEBBD528-C3A8-4D8E-A9E4-531FFBCE414C}" dt="2023-06-13T13:35:49.006" v="31" actId="478"/>
          <ac:graphicFrameMkLst>
            <pc:docMk/>
            <pc:sldMk cId="3241250017" sldId="279"/>
            <ac:graphicFrameMk id="8" creationId="{553F0935-C987-9296-23C4-8F6957845998}"/>
          </ac:graphicFrameMkLst>
        </pc:graphicFrameChg>
        <pc:picChg chg="del">
          <ac:chgData name="Federico Antonio Canu" userId="67612557-5bbe-4696-967b-a8d2eb0e7e04" providerId="ADAL" clId="{EEBBD528-C3A8-4D8E-A9E4-531FFBCE414C}" dt="2023-06-13T13:35:49.006" v="31" actId="478"/>
          <ac:picMkLst>
            <pc:docMk/>
            <pc:sldMk cId="3241250017" sldId="279"/>
            <ac:picMk id="3" creationId="{F2C3EDA7-AC96-5458-8F5A-D3C7624BF7AA}"/>
          </ac:picMkLst>
        </pc:picChg>
      </pc:sldChg>
      <pc:sldChg chg="del">
        <pc:chgData name="Federico Antonio Canu" userId="67612557-5bbe-4696-967b-a8d2eb0e7e04" providerId="ADAL" clId="{EEBBD528-C3A8-4D8E-A9E4-531FFBCE414C}" dt="2023-06-13T14:04:08.931" v="593" actId="47"/>
        <pc:sldMkLst>
          <pc:docMk/>
          <pc:sldMk cId="538421272" sldId="315"/>
        </pc:sldMkLst>
      </pc:sldChg>
      <pc:sldChg chg="del">
        <pc:chgData name="Federico Antonio Canu" userId="67612557-5bbe-4696-967b-a8d2eb0e7e04" providerId="ADAL" clId="{EEBBD528-C3A8-4D8E-A9E4-531FFBCE414C}" dt="2023-06-13T14:04:08.931" v="593" actId="47"/>
        <pc:sldMkLst>
          <pc:docMk/>
          <pc:sldMk cId="1387847670" sldId="316"/>
        </pc:sldMkLst>
      </pc:sldChg>
      <pc:sldChg chg="del">
        <pc:chgData name="Federico Antonio Canu" userId="67612557-5bbe-4696-967b-a8d2eb0e7e04" providerId="ADAL" clId="{EEBBD528-C3A8-4D8E-A9E4-531FFBCE414C}" dt="2023-06-13T14:04:08.931" v="593" actId="47"/>
        <pc:sldMkLst>
          <pc:docMk/>
          <pc:sldMk cId="2913622759" sldId="318"/>
        </pc:sldMkLst>
      </pc:sldChg>
      <pc:sldChg chg="del">
        <pc:chgData name="Federico Antonio Canu" userId="67612557-5bbe-4696-967b-a8d2eb0e7e04" providerId="ADAL" clId="{EEBBD528-C3A8-4D8E-A9E4-531FFBCE414C}" dt="2023-06-13T14:04:08.931" v="593" actId="47"/>
        <pc:sldMkLst>
          <pc:docMk/>
          <pc:sldMk cId="1368535004" sldId="319"/>
        </pc:sldMkLst>
      </pc:sldChg>
      <pc:sldChg chg="del">
        <pc:chgData name="Federico Antonio Canu" userId="67612557-5bbe-4696-967b-a8d2eb0e7e04" providerId="ADAL" clId="{EEBBD528-C3A8-4D8E-A9E4-531FFBCE414C}" dt="2023-06-13T14:04:08.931" v="593" actId="47"/>
        <pc:sldMkLst>
          <pc:docMk/>
          <pc:sldMk cId="1314604608" sldId="320"/>
        </pc:sldMkLst>
      </pc:sldChg>
      <pc:sldChg chg="del">
        <pc:chgData name="Federico Antonio Canu" userId="67612557-5bbe-4696-967b-a8d2eb0e7e04" providerId="ADAL" clId="{EEBBD528-C3A8-4D8E-A9E4-531FFBCE414C}" dt="2023-06-13T14:04:08.931" v="593" actId="47"/>
        <pc:sldMkLst>
          <pc:docMk/>
          <pc:sldMk cId="1888646515" sldId="321"/>
        </pc:sldMkLst>
      </pc:sldChg>
      <pc:sldChg chg="del">
        <pc:chgData name="Federico Antonio Canu" userId="67612557-5bbe-4696-967b-a8d2eb0e7e04" providerId="ADAL" clId="{EEBBD528-C3A8-4D8E-A9E4-531FFBCE414C}" dt="2023-06-13T14:04:08.931" v="593" actId="47"/>
        <pc:sldMkLst>
          <pc:docMk/>
          <pc:sldMk cId="2886072918" sldId="322"/>
        </pc:sldMkLst>
      </pc:sldChg>
      <pc:sldChg chg="del">
        <pc:chgData name="Federico Antonio Canu" userId="67612557-5bbe-4696-967b-a8d2eb0e7e04" providerId="ADAL" clId="{EEBBD528-C3A8-4D8E-A9E4-531FFBCE414C}" dt="2023-06-13T14:04:08.931" v="593" actId="47"/>
        <pc:sldMkLst>
          <pc:docMk/>
          <pc:sldMk cId="1740510571" sldId="323"/>
        </pc:sldMkLst>
      </pc:sldChg>
      <pc:sldChg chg="del">
        <pc:chgData name="Federico Antonio Canu" userId="67612557-5bbe-4696-967b-a8d2eb0e7e04" providerId="ADAL" clId="{EEBBD528-C3A8-4D8E-A9E4-531FFBCE414C}" dt="2023-06-13T14:04:08.931" v="593" actId="47"/>
        <pc:sldMkLst>
          <pc:docMk/>
          <pc:sldMk cId="3346237431" sldId="324"/>
        </pc:sldMkLst>
      </pc:sldChg>
      <pc:sldChg chg="del">
        <pc:chgData name="Federico Antonio Canu" userId="67612557-5bbe-4696-967b-a8d2eb0e7e04" providerId="ADAL" clId="{EEBBD528-C3A8-4D8E-A9E4-531FFBCE414C}" dt="2023-06-13T14:04:08.931" v="593" actId="47"/>
        <pc:sldMkLst>
          <pc:docMk/>
          <pc:sldMk cId="4113499271" sldId="325"/>
        </pc:sldMkLst>
      </pc:sldChg>
      <pc:sldChg chg="del">
        <pc:chgData name="Federico Antonio Canu" userId="67612557-5bbe-4696-967b-a8d2eb0e7e04" providerId="ADAL" clId="{EEBBD528-C3A8-4D8E-A9E4-531FFBCE414C}" dt="2023-06-13T14:04:08.931" v="593" actId="47"/>
        <pc:sldMkLst>
          <pc:docMk/>
          <pc:sldMk cId="1149250406" sldId="326"/>
        </pc:sldMkLst>
      </pc:sldChg>
      <pc:sldChg chg="del">
        <pc:chgData name="Federico Antonio Canu" userId="67612557-5bbe-4696-967b-a8d2eb0e7e04" providerId="ADAL" clId="{EEBBD528-C3A8-4D8E-A9E4-531FFBCE414C}" dt="2023-06-13T14:04:08.931" v="593" actId="47"/>
        <pc:sldMkLst>
          <pc:docMk/>
          <pc:sldMk cId="3595250432" sldId="327"/>
        </pc:sldMkLst>
      </pc:sldChg>
      <pc:sldChg chg="del">
        <pc:chgData name="Federico Antonio Canu" userId="67612557-5bbe-4696-967b-a8d2eb0e7e04" providerId="ADAL" clId="{EEBBD528-C3A8-4D8E-A9E4-531FFBCE414C}" dt="2023-06-13T14:04:08.931" v="593" actId="47"/>
        <pc:sldMkLst>
          <pc:docMk/>
          <pc:sldMk cId="3056142140" sldId="328"/>
        </pc:sldMkLst>
      </pc:sldChg>
      <pc:sldChg chg="addSp delSp modSp add mod modNotesTx">
        <pc:chgData name="Federico Antonio Canu" userId="67612557-5bbe-4696-967b-a8d2eb0e7e04" providerId="ADAL" clId="{EEBBD528-C3A8-4D8E-A9E4-531FFBCE414C}" dt="2023-06-13T14:09:05.679" v="858"/>
        <pc:sldMkLst>
          <pc:docMk/>
          <pc:sldMk cId="271792727" sldId="329"/>
        </pc:sldMkLst>
        <pc:spChg chg="del">
          <ac:chgData name="Federico Antonio Canu" userId="67612557-5bbe-4696-967b-a8d2eb0e7e04" providerId="ADAL" clId="{EEBBD528-C3A8-4D8E-A9E4-531FFBCE414C}" dt="2023-06-13T14:08:26.057" v="851" actId="478"/>
          <ac:spMkLst>
            <pc:docMk/>
            <pc:sldMk cId="271792727" sldId="329"/>
            <ac:spMk id="4" creationId="{AF447C0A-AA37-43E4-C8B7-E305CF99DF34}"/>
          </ac:spMkLst>
        </pc:spChg>
        <pc:spChg chg="add mod">
          <ac:chgData name="Federico Antonio Canu" userId="67612557-5bbe-4696-967b-a8d2eb0e7e04" providerId="ADAL" clId="{EEBBD528-C3A8-4D8E-A9E4-531FFBCE414C}" dt="2023-06-13T13:37:30.714" v="51" actId="1076"/>
          <ac:spMkLst>
            <pc:docMk/>
            <pc:sldMk cId="271792727" sldId="329"/>
            <ac:spMk id="5" creationId="{BD5F0FE2-72A2-BC49-8CA0-CFD65240F72A}"/>
          </ac:spMkLst>
        </pc:spChg>
        <pc:spChg chg="del">
          <ac:chgData name="Federico Antonio Canu" userId="67612557-5bbe-4696-967b-a8d2eb0e7e04" providerId="ADAL" clId="{EEBBD528-C3A8-4D8E-A9E4-531FFBCE414C}" dt="2023-06-13T14:08:26.057" v="851" actId="478"/>
          <ac:spMkLst>
            <pc:docMk/>
            <pc:sldMk cId="271792727" sldId="329"/>
            <ac:spMk id="6" creationId="{448AD004-8F21-AE18-21F6-2AFA5235BCB7}"/>
          </ac:spMkLst>
        </pc:spChg>
        <pc:spChg chg="add mod">
          <ac:chgData name="Federico Antonio Canu" userId="67612557-5bbe-4696-967b-a8d2eb0e7e04" providerId="ADAL" clId="{EEBBD528-C3A8-4D8E-A9E4-531FFBCE414C}" dt="2023-06-13T14:08:27.093" v="852"/>
          <ac:spMkLst>
            <pc:docMk/>
            <pc:sldMk cId="271792727" sldId="329"/>
            <ac:spMk id="7" creationId="{D3A9F021-6CB7-0C1A-4900-18E7B71DDBF0}"/>
          </ac:spMkLst>
        </pc:spChg>
        <pc:spChg chg="add mod">
          <ac:chgData name="Federico Antonio Canu" userId="67612557-5bbe-4696-967b-a8d2eb0e7e04" providerId="ADAL" clId="{EEBBD528-C3A8-4D8E-A9E4-531FFBCE414C}" dt="2023-06-13T14:08:27.093" v="852"/>
          <ac:spMkLst>
            <pc:docMk/>
            <pc:sldMk cId="271792727" sldId="329"/>
            <ac:spMk id="8" creationId="{985950EA-EF1E-8EBC-A9C8-F4D698EBB06F}"/>
          </ac:spMkLst>
        </pc:spChg>
        <pc:spChg chg="mod">
          <ac:chgData name="Federico Antonio Canu" userId="67612557-5bbe-4696-967b-a8d2eb0e7e04" providerId="ADAL" clId="{EEBBD528-C3A8-4D8E-A9E4-531FFBCE414C}" dt="2023-06-13T13:37:02.031" v="43" actId="403"/>
          <ac:spMkLst>
            <pc:docMk/>
            <pc:sldMk cId="271792727" sldId="329"/>
            <ac:spMk id="13" creationId="{1A19074F-C403-A1DC-86AE-6077DEE18976}"/>
          </ac:spMkLst>
        </pc:spChg>
        <pc:spChg chg="del">
          <ac:chgData name="Federico Antonio Canu" userId="67612557-5bbe-4696-967b-a8d2eb0e7e04" providerId="ADAL" clId="{EEBBD528-C3A8-4D8E-A9E4-531FFBCE414C}" dt="2023-06-13T14:08:26.057" v="851" actId="478"/>
          <ac:spMkLst>
            <pc:docMk/>
            <pc:sldMk cId="271792727" sldId="329"/>
            <ac:spMk id="14" creationId="{8E8B9531-9B57-388F-C26C-5563A85D5B0C}"/>
          </ac:spMkLst>
        </pc:spChg>
        <pc:spChg chg="del">
          <ac:chgData name="Federico Antonio Canu" userId="67612557-5bbe-4696-967b-a8d2eb0e7e04" providerId="ADAL" clId="{EEBBD528-C3A8-4D8E-A9E4-531FFBCE414C}" dt="2023-06-13T14:08:26.057" v="851" actId="478"/>
          <ac:spMkLst>
            <pc:docMk/>
            <pc:sldMk cId="271792727" sldId="329"/>
            <ac:spMk id="15" creationId="{07756E68-16B2-4344-72BE-CA80592F3C0D}"/>
          </ac:spMkLst>
        </pc:spChg>
        <pc:spChg chg="del">
          <ac:chgData name="Federico Antonio Canu" userId="67612557-5bbe-4696-967b-a8d2eb0e7e04" providerId="ADAL" clId="{EEBBD528-C3A8-4D8E-A9E4-531FFBCE414C}" dt="2023-06-13T14:08:26.057" v="851" actId="478"/>
          <ac:spMkLst>
            <pc:docMk/>
            <pc:sldMk cId="271792727" sldId="329"/>
            <ac:spMk id="17" creationId="{62318757-8EC3-3895-A1D9-9DF7D49DFF21}"/>
          </ac:spMkLst>
        </pc:spChg>
        <pc:spChg chg="del">
          <ac:chgData name="Federico Antonio Canu" userId="67612557-5bbe-4696-967b-a8d2eb0e7e04" providerId="ADAL" clId="{EEBBD528-C3A8-4D8E-A9E4-531FFBCE414C}" dt="2023-06-13T14:08:26.057" v="851" actId="478"/>
          <ac:spMkLst>
            <pc:docMk/>
            <pc:sldMk cId="271792727" sldId="329"/>
            <ac:spMk id="18" creationId="{EB705633-496D-B279-CB50-6DFAB81C0E21}"/>
          </ac:spMkLst>
        </pc:spChg>
        <pc:spChg chg="mod">
          <ac:chgData name="Federico Antonio Canu" userId="67612557-5bbe-4696-967b-a8d2eb0e7e04" providerId="ADAL" clId="{EEBBD528-C3A8-4D8E-A9E4-531FFBCE414C}" dt="2023-06-13T13:36:49.615" v="39"/>
          <ac:spMkLst>
            <pc:docMk/>
            <pc:sldMk cId="271792727" sldId="329"/>
            <ac:spMk id="20" creationId="{94856444-2FFD-EA58-AF47-276BCCB5BFC1}"/>
          </ac:spMkLst>
        </pc:spChg>
        <pc:spChg chg="del">
          <ac:chgData name="Federico Antonio Canu" userId="67612557-5bbe-4696-967b-a8d2eb0e7e04" providerId="ADAL" clId="{EEBBD528-C3A8-4D8E-A9E4-531FFBCE414C}" dt="2023-06-13T14:08:26.057" v="851" actId="478"/>
          <ac:spMkLst>
            <pc:docMk/>
            <pc:sldMk cId="271792727" sldId="329"/>
            <ac:spMk id="22" creationId="{548ED17D-2AF3-9211-F221-12FA5676AD29}"/>
          </ac:spMkLst>
        </pc:spChg>
        <pc:spChg chg="add mod">
          <ac:chgData name="Federico Antonio Canu" userId="67612557-5bbe-4696-967b-a8d2eb0e7e04" providerId="ADAL" clId="{EEBBD528-C3A8-4D8E-A9E4-531FFBCE414C}" dt="2023-06-13T14:08:31.399" v="853" actId="20577"/>
          <ac:spMkLst>
            <pc:docMk/>
            <pc:sldMk cId="271792727" sldId="329"/>
            <ac:spMk id="23" creationId="{E76E925B-6958-8970-FA8A-8701BA9AC068}"/>
          </ac:spMkLst>
        </pc:spChg>
        <pc:spChg chg="del">
          <ac:chgData name="Federico Antonio Canu" userId="67612557-5bbe-4696-967b-a8d2eb0e7e04" providerId="ADAL" clId="{EEBBD528-C3A8-4D8E-A9E4-531FFBCE414C}" dt="2023-06-13T14:08:26.057" v="851" actId="478"/>
          <ac:spMkLst>
            <pc:docMk/>
            <pc:sldMk cId="271792727" sldId="329"/>
            <ac:spMk id="24" creationId="{D564357F-2F76-B9FB-5CDD-35E7218C265F}"/>
          </ac:spMkLst>
        </pc:spChg>
        <pc:spChg chg="add mod">
          <ac:chgData name="Federico Antonio Canu" userId="67612557-5bbe-4696-967b-a8d2eb0e7e04" providerId="ADAL" clId="{EEBBD528-C3A8-4D8E-A9E4-531FFBCE414C}" dt="2023-06-13T14:08:27.093" v="852"/>
          <ac:spMkLst>
            <pc:docMk/>
            <pc:sldMk cId="271792727" sldId="329"/>
            <ac:spMk id="25" creationId="{8D736971-4C02-4E3D-27C7-4F7110F3ADF8}"/>
          </ac:spMkLst>
        </pc:spChg>
        <pc:spChg chg="add mod">
          <ac:chgData name="Federico Antonio Canu" userId="67612557-5bbe-4696-967b-a8d2eb0e7e04" providerId="ADAL" clId="{EEBBD528-C3A8-4D8E-A9E4-531FFBCE414C}" dt="2023-06-13T14:08:27.093" v="852"/>
          <ac:spMkLst>
            <pc:docMk/>
            <pc:sldMk cId="271792727" sldId="329"/>
            <ac:spMk id="26" creationId="{8C5F5CAF-F156-1678-E4B4-1482723F8C22}"/>
          </ac:spMkLst>
        </pc:spChg>
        <pc:spChg chg="add mod">
          <ac:chgData name="Federico Antonio Canu" userId="67612557-5bbe-4696-967b-a8d2eb0e7e04" providerId="ADAL" clId="{EEBBD528-C3A8-4D8E-A9E4-531FFBCE414C}" dt="2023-06-13T14:09:05.679" v="858"/>
          <ac:spMkLst>
            <pc:docMk/>
            <pc:sldMk cId="271792727" sldId="329"/>
            <ac:spMk id="29" creationId="{37E61D87-B4B7-D027-9424-70474C70CA0B}"/>
          </ac:spMkLst>
        </pc:spChg>
        <pc:picChg chg="add mod">
          <ac:chgData name="Federico Antonio Canu" userId="67612557-5bbe-4696-967b-a8d2eb0e7e04" providerId="ADAL" clId="{EEBBD528-C3A8-4D8E-A9E4-531FFBCE414C}" dt="2023-06-13T13:37:26.791" v="50" actId="1076"/>
          <ac:picMkLst>
            <pc:docMk/>
            <pc:sldMk cId="271792727" sldId="329"/>
            <ac:picMk id="3" creationId="{16B5A890-9908-E468-4381-45C5157FAAD8}"/>
          </ac:picMkLst>
        </pc:picChg>
      </pc:sldChg>
      <pc:sldChg chg="addSp delSp modSp add mod ord modNotesTx">
        <pc:chgData name="Federico Antonio Canu" userId="67612557-5bbe-4696-967b-a8d2eb0e7e04" providerId="ADAL" clId="{EEBBD528-C3A8-4D8E-A9E4-531FFBCE414C}" dt="2023-06-13T14:08:56.204" v="857" actId="1038"/>
        <pc:sldMkLst>
          <pc:docMk/>
          <pc:sldMk cId="2536924130" sldId="330"/>
        </pc:sldMkLst>
        <pc:spChg chg="del">
          <ac:chgData name="Federico Antonio Canu" userId="67612557-5bbe-4696-967b-a8d2eb0e7e04" providerId="ADAL" clId="{EEBBD528-C3A8-4D8E-A9E4-531FFBCE414C}" dt="2023-06-13T14:07:57.091" v="847" actId="478"/>
          <ac:spMkLst>
            <pc:docMk/>
            <pc:sldMk cId="2536924130" sldId="330"/>
            <ac:spMk id="4" creationId="{AF447C0A-AA37-43E4-C8B7-E305CF99DF34}"/>
          </ac:spMkLst>
        </pc:spChg>
        <pc:spChg chg="del">
          <ac:chgData name="Federico Antonio Canu" userId="67612557-5bbe-4696-967b-a8d2eb0e7e04" providerId="ADAL" clId="{EEBBD528-C3A8-4D8E-A9E4-531FFBCE414C}" dt="2023-06-13T13:38:23.957" v="83" actId="478"/>
          <ac:spMkLst>
            <pc:docMk/>
            <pc:sldMk cId="2536924130" sldId="330"/>
            <ac:spMk id="5" creationId="{BD5F0FE2-72A2-BC49-8CA0-CFD65240F72A}"/>
          </ac:spMkLst>
        </pc:spChg>
        <pc:spChg chg="del">
          <ac:chgData name="Federico Antonio Canu" userId="67612557-5bbe-4696-967b-a8d2eb0e7e04" providerId="ADAL" clId="{EEBBD528-C3A8-4D8E-A9E4-531FFBCE414C}" dt="2023-06-13T14:07:57.091" v="847" actId="478"/>
          <ac:spMkLst>
            <pc:docMk/>
            <pc:sldMk cId="2536924130" sldId="330"/>
            <ac:spMk id="6" creationId="{448AD004-8F21-AE18-21F6-2AFA5235BCB7}"/>
          </ac:spMkLst>
        </pc:spChg>
        <pc:spChg chg="add mod">
          <ac:chgData name="Federico Antonio Canu" userId="67612557-5bbe-4696-967b-a8d2eb0e7e04" providerId="ADAL" clId="{EEBBD528-C3A8-4D8E-A9E4-531FFBCE414C}" dt="2023-06-13T14:08:03.388" v="848"/>
          <ac:spMkLst>
            <pc:docMk/>
            <pc:sldMk cId="2536924130" sldId="330"/>
            <ac:spMk id="8" creationId="{EFBA6641-441D-BBD2-9417-CB5F4554E3F6}"/>
          </ac:spMkLst>
        </pc:spChg>
        <pc:spChg chg="mod">
          <ac:chgData name="Federico Antonio Canu" userId="67612557-5bbe-4696-967b-a8d2eb0e7e04" providerId="ADAL" clId="{EEBBD528-C3A8-4D8E-A9E4-531FFBCE414C}" dt="2023-06-13T13:39:26.303" v="148" actId="20577"/>
          <ac:spMkLst>
            <pc:docMk/>
            <pc:sldMk cId="2536924130" sldId="330"/>
            <ac:spMk id="13" creationId="{1A19074F-C403-A1DC-86AE-6077DEE18976}"/>
          </ac:spMkLst>
        </pc:spChg>
        <pc:spChg chg="del">
          <ac:chgData name="Federico Antonio Canu" userId="67612557-5bbe-4696-967b-a8d2eb0e7e04" providerId="ADAL" clId="{EEBBD528-C3A8-4D8E-A9E4-531FFBCE414C}" dt="2023-06-13T14:07:57.091" v="847" actId="478"/>
          <ac:spMkLst>
            <pc:docMk/>
            <pc:sldMk cId="2536924130" sldId="330"/>
            <ac:spMk id="14" creationId="{8E8B9531-9B57-388F-C26C-5563A85D5B0C}"/>
          </ac:spMkLst>
        </pc:spChg>
        <pc:spChg chg="del">
          <ac:chgData name="Federico Antonio Canu" userId="67612557-5bbe-4696-967b-a8d2eb0e7e04" providerId="ADAL" clId="{EEBBD528-C3A8-4D8E-A9E4-531FFBCE414C}" dt="2023-06-13T14:07:57.091" v="847" actId="478"/>
          <ac:spMkLst>
            <pc:docMk/>
            <pc:sldMk cId="2536924130" sldId="330"/>
            <ac:spMk id="15" creationId="{07756E68-16B2-4344-72BE-CA80592F3C0D}"/>
          </ac:spMkLst>
        </pc:spChg>
        <pc:spChg chg="del">
          <ac:chgData name="Federico Antonio Canu" userId="67612557-5bbe-4696-967b-a8d2eb0e7e04" providerId="ADAL" clId="{EEBBD528-C3A8-4D8E-A9E4-531FFBCE414C}" dt="2023-06-13T14:07:57.091" v="847" actId="478"/>
          <ac:spMkLst>
            <pc:docMk/>
            <pc:sldMk cId="2536924130" sldId="330"/>
            <ac:spMk id="17" creationId="{62318757-8EC3-3895-A1D9-9DF7D49DFF21}"/>
          </ac:spMkLst>
        </pc:spChg>
        <pc:spChg chg="del">
          <ac:chgData name="Federico Antonio Canu" userId="67612557-5bbe-4696-967b-a8d2eb0e7e04" providerId="ADAL" clId="{EEBBD528-C3A8-4D8E-A9E4-531FFBCE414C}" dt="2023-06-13T14:07:57.091" v="847" actId="478"/>
          <ac:spMkLst>
            <pc:docMk/>
            <pc:sldMk cId="2536924130" sldId="330"/>
            <ac:spMk id="18" creationId="{EB705633-496D-B279-CB50-6DFAB81C0E21}"/>
          </ac:spMkLst>
        </pc:spChg>
        <pc:spChg chg="mod">
          <ac:chgData name="Federico Antonio Canu" userId="67612557-5bbe-4696-967b-a8d2eb0e7e04" providerId="ADAL" clId="{EEBBD528-C3A8-4D8E-A9E4-531FFBCE414C}" dt="2023-06-13T13:38:10.801" v="79" actId="20577"/>
          <ac:spMkLst>
            <pc:docMk/>
            <pc:sldMk cId="2536924130" sldId="330"/>
            <ac:spMk id="20" creationId="{94856444-2FFD-EA58-AF47-276BCCB5BFC1}"/>
          </ac:spMkLst>
        </pc:spChg>
        <pc:spChg chg="del">
          <ac:chgData name="Federico Antonio Canu" userId="67612557-5bbe-4696-967b-a8d2eb0e7e04" providerId="ADAL" clId="{EEBBD528-C3A8-4D8E-A9E4-531FFBCE414C}" dt="2023-06-13T14:07:57.091" v="847" actId="478"/>
          <ac:spMkLst>
            <pc:docMk/>
            <pc:sldMk cId="2536924130" sldId="330"/>
            <ac:spMk id="22" creationId="{548ED17D-2AF3-9211-F221-12FA5676AD29}"/>
          </ac:spMkLst>
        </pc:spChg>
        <pc:spChg chg="add mod">
          <ac:chgData name="Federico Antonio Canu" userId="67612557-5bbe-4696-967b-a8d2eb0e7e04" providerId="ADAL" clId="{EEBBD528-C3A8-4D8E-A9E4-531FFBCE414C}" dt="2023-06-13T14:08:03.388" v="848"/>
          <ac:spMkLst>
            <pc:docMk/>
            <pc:sldMk cId="2536924130" sldId="330"/>
            <ac:spMk id="23" creationId="{31F1E782-5D53-1EB8-D91E-CDAA8505C382}"/>
          </ac:spMkLst>
        </pc:spChg>
        <pc:spChg chg="del">
          <ac:chgData name="Federico Antonio Canu" userId="67612557-5bbe-4696-967b-a8d2eb0e7e04" providerId="ADAL" clId="{EEBBD528-C3A8-4D8E-A9E4-531FFBCE414C}" dt="2023-06-13T14:07:57.091" v="847" actId="478"/>
          <ac:spMkLst>
            <pc:docMk/>
            <pc:sldMk cId="2536924130" sldId="330"/>
            <ac:spMk id="24" creationId="{D564357F-2F76-B9FB-5CDD-35E7218C265F}"/>
          </ac:spMkLst>
        </pc:spChg>
        <pc:spChg chg="add mod">
          <ac:chgData name="Federico Antonio Canu" userId="67612557-5bbe-4696-967b-a8d2eb0e7e04" providerId="ADAL" clId="{EEBBD528-C3A8-4D8E-A9E4-531FFBCE414C}" dt="2023-06-13T14:08:20.121" v="850" actId="20577"/>
          <ac:spMkLst>
            <pc:docMk/>
            <pc:sldMk cId="2536924130" sldId="330"/>
            <ac:spMk id="25" creationId="{7293F46C-3260-97EE-6E6D-6D75A33B1FE7}"/>
          </ac:spMkLst>
        </pc:spChg>
        <pc:spChg chg="add mod">
          <ac:chgData name="Federico Antonio Canu" userId="67612557-5bbe-4696-967b-a8d2eb0e7e04" providerId="ADAL" clId="{EEBBD528-C3A8-4D8E-A9E4-531FFBCE414C}" dt="2023-06-13T14:08:03.388" v="848"/>
          <ac:spMkLst>
            <pc:docMk/>
            <pc:sldMk cId="2536924130" sldId="330"/>
            <ac:spMk id="26" creationId="{5C682823-D76A-949B-AD5B-726623336A36}"/>
          </ac:spMkLst>
        </pc:spChg>
        <pc:spChg chg="add mod">
          <ac:chgData name="Federico Antonio Canu" userId="67612557-5bbe-4696-967b-a8d2eb0e7e04" providerId="ADAL" clId="{EEBBD528-C3A8-4D8E-A9E4-531FFBCE414C}" dt="2023-06-13T14:08:03.388" v="848"/>
          <ac:spMkLst>
            <pc:docMk/>
            <pc:sldMk cId="2536924130" sldId="330"/>
            <ac:spMk id="29" creationId="{181BEE92-7818-83C1-9893-332F2FC2FD05}"/>
          </ac:spMkLst>
        </pc:spChg>
        <pc:spChg chg="add mod">
          <ac:chgData name="Federico Antonio Canu" userId="67612557-5bbe-4696-967b-a8d2eb0e7e04" providerId="ADAL" clId="{EEBBD528-C3A8-4D8E-A9E4-531FFBCE414C}" dt="2023-06-13T14:08:56.204" v="857" actId="1038"/>
          <ac:spMkLst>
            <pc:docMk/>
            <pc:sldMk cId="2536924130" sldId="330"/>
            <ac:spMk id="30" creationId="{51949082-B911-86B0-4659-2FE0849C37B4}"/>
          </ac:spMkLst>
        </pc:spChg>
        <pc:picChg chg="del">
          <ac:chgData name="Federico Antonio Canu" userId="67612557-5bbe-4696-967b-a8d2eb0e7e04" providerId="ADAL" clId="{EEBBD528-C3A8-4D8E-A9E4-531FFBCE414C}" dt="2023-06-13T13:38:16.390" v="80" actId="478"/>
          <ac:picMkLst>
            <pc:docMk/>
            <pc:sldMk cId="2536924130" sldId="330"/>
            <ac:picMk id="3" creationId="{16B5A890-9908-E468-4381-45C5157FAAD8}"/>
          </ac:picMkLst>
        </pc:picChg>
        <pc:picChg chg="add mod ord">
          <ac:chgData name="Federico Antonio Canu" userId="67612557-5bbe-4696-967b-a8d2eb0e7e04" providerId="ADAL" clId="{EEBBD528-C3A8-4D8E-A9E4-531FFBCE414C}" dt="2023-06-13T13:38:31.001" v="87" actId="14100"/>
          <ac:picMkLst>
            <pc:docMk/>
            <pc:sldMk cId="2536924130" sldId="330"/>
            <ac:picMk id="7" creationId="{030FEF73-8666-869A-F6FF-C40A5773B586}"/>
          </ac:picMkLst>
        </pc:picChg>
      </pc:sldChg>
      <pc:sldChg chg="addSp delSp modSp add mod modNotesTx">
        <pc:chgData name="Federico Antonio Canu" userId="67612557-5bbe-4696-967b-a8d2eb0e7e04" providerId="ADAL" clId="{EEBBD528-C3A8-4D8E-A9E4-531FFBCE414C}" dt="2023-06-13T14:09:21.110" v="860"/>
        <pc:sldMkLst>
          <pc:docMk/>
          <pc:sldMk cId="1924943626" sldId="331"/>
        </pc:sldMkLst>
        <pc:spChg chg="del">
          <ac:chgData name="Federico Antonio Canu" userId="67612557-5bbe-4696-967b-a8d2eb0e7e04" providerId="ADAL" clId="{EEBBD528-C3A8-4D8E-A9E4-531FFBCE414C}" dt="2023-06-13T14:09:20.700" v="859" actId="478"/>
          <ac:spMkLst>
            <pc:docMk/>
            <pc:sldMk cId="1924943626" sldId="331"/>
            <ac:spMk id="4" creationId="{AF447C0A-AA37-43E4-C8B7-E305CF99DF34}"/>
          </ac:spMkLst>
        </pc:spChg>
        <pc:spChg chg="del">
          <ac:chgData name="Federico Antonio Canu" userId="67612557-5bbe-4696-967b-a8d2eb0e7e04" providerId="ADAL" clId="{EEBBD528-C3A8-4D8E-A9E4-531FFBCE414C}" dt="2023-06-13T13:42:54.593" v="195" actId="478"/>
          <ac:spMkLst>
            <pc:docMk/>
            <pc:sldMk cId="1924943626" sldId="331"/>
            <ac:spMk id="5" creationId="{BD5F0FE2-72A2-BC49-8CA0-CFD65240F72A}"/>
          </ac:spMkLst>
        </pc:spChg>
        <pc:spChg chg="del">
          <ac:chgData name="Federico Antonio Canu" userId="67612557-5bbe-4696-967b-a8d2eb0e7e04" providerId="ADAL" clId="{EEBBD528-C3A8-4D8E-A9E4-531FFBCE414C}" dt="2023-06-13T14:09:20.700" v="859" actId="478"/>
          <ac:spMkLst>
            <pc:docMk/>
            <pc:sldMk cId="1924943626" sldId="331"/>
            <ac:spMk id="6" creationId="{448AD004-8F21-AE18-21F6-2AFA5235BCB7}"/>
          </ac:spMkLst>
        </pc:spChg>
        <pc:spChg chg="del">
          <ac:chgData name="Federico Antonio Canu" userId="67612557-5bbe-4696-967b-a8d2eb0e7e04" providerId="ADAL" clId="{EEBBD528-C3A8-4D8E-A9E4-531FFBCE414C}" dt="2023-06-13T13:41:34.849" v="171" actId="478"/>
          <ac:spMkLst>
            <pc:docMk/>
            <pc:sldMk cId="1924943626" sldId="331"/>
            <ac:spMk id="13" creationId="{1A19074F-C403-A1DC-86AE-6077DEE18976}"/>
          </ac:spMkLst>
        </pc:spChg>
        <pc:spChg chg="del">
          <ac:chgData name="Federico Antonio Canu" userId="67612557-5bbe-4696-967b-a8d2eb0e7e04" providerId="ADAL" clId="{EEBBD528-C3A8-4D8E-A9E4-531FFBCE414C}" dt="2023-06-13T14:09:20.700" v="859" actId="478"/>
          <ac:spMkLst>
            <pc:docMk/>
            <pc:sldMk cId="1924943626" sldId="331"/>
            <ac:spMk id="14" creationId="{8E8B9531-9B57-388F-C26C-5563A85D5B0C}"/>
          </ac:spMkLst>
        </pc:spChg>
        <pc:spChg chg="del">
          <ac:chgData name="Federico Antonio Canu" userId="67612557-5bbe-4696-967b-a8d2eb0e7e04" providerId="ADAL" clId="{EEBBD528-C3A8-4D8E-A9E4-531FFBCE414C}" dt="2023-06-13T14:09:20.700" v="859" actId="478"/>
          <ac:spMkLst>
            <pc:docMk/>
            <pc:sldMk cId="1924943626" sldId="331"/>
            <ac:spMk id="15" creationId="{07756E68-16B2-4344-72BE-CA80592F3C0D}"/>
          </ac:spMkLst>
        </pc:spChg>
        <pc:spChg chg="del">
          <ac:chgData name="Federico Antonio Canu" userId="67612557-5bbe-4696-967b-a8d2eb0e7e04" providerId="ADAL" clId="{EEBBD528-C3A8-4D8E-A9E4-531FFBCE414C}" dt="2023-06-13T14:09:20.700" v="859" actId="478"/>
          <ac:spMkLst>
            <pc:docMk/>
            <pc:sldMk cId="1924943626" sldId="331"/>
            <ac:spMk id="17" creationId="{62318757-8EC3-3895-A1D9-9DF7D49DFF21}"/>
          </ac:spMkLst>
        </pc:spChg>
        <pc:spChg chg="del">
          <ac:chgData name="Federico Antonio Canu" userId="67612557-5bbe-4696-967b-a8d2eb0e7e04" providerId="ADAL" clId="{EEBBD528-C3A8-4D8E-A9E4-531FFBCE414C}" dt="2023-06-13T14:09:20.700" v="859" actId="478"/>
          <ac:spMkLst>
            <pc:docMk/>
            <pc:sldMk cId="1924943626" sldId="331"/>
            <ac:spMk id="18" creationId="{EB705633-496D-B279-CB50-6DFAB81C0E21}"/>
          </ac:spMkLst>
        </pc:spChg>
        <pc:spChg chg="mod">
          <ac:chgData name="Federico Antonio Canu" userId="67612557-5bbe-4696-967b-a8d2eb0e7e04" providerId="ADAL" clId="{EEBBD528-C3A8-4D8E-A9E4-531FFBCE414C}" dt="2023-06-13T13:41:24.413" v="169" actId="20577"/>
          <ac:spMkLst>
            <pc:docMk/>
            <pc:sldMk cId="1924943626" sldId="331"/>
            <ac:spMk id="20" creationId="{94856444-2FFD-EA58-AF47-276BCCB5BFC1}"/>
          </ac:spMkLst>
        </pc:spChg>
        <pc:spChg chg="del">
          <ac:chgData name="Federico Antonio Canu" userId="67612557-5bbe-4696-967b-a8d2eb0e7e04" providerId="ADAL" clId="{EEBBD528-C3A8-4D8E-A9E4-531FFBCE414C}" dt="2023-06-13T14:09:20.700" v="859" actId="478"/>
          <ac:spMkLst>
            <pc:docMk/>
            <pc:sldMk cId="1924943626" sldId="331"/>
            <ac:spMk id="21" creationId="{5A65CF0D-3B51-6DAF-0673-9617E29035D8}"/>
          </ac:spMkLst>
        </pc:spChg>
        <pc:spChg chg="del">
          <ac:chgData name="Federico Antonio Canu" userId="67612557-5bbe-4696-967b-a8d2eb0e7e04" providerId="ADAL" clId="{EEBBD528-C3A8-4D8E-A9E4-531FFBCE414C}" dt="2023-06-13T14:09:20.700" v="859" actId="478"/>
          <ac:spMkLst>
            <pc:docMk/>
            <pc:sldMk cId="1924943626" sldId="331"/>
            <ac:spMk id="22" creationId="{548ED17D-2AF3-9211-F221-12FA5676AD29}"/>
          </ac:spMkLst>
        </pc:spChg>
        <pc:spChg chg="del">
          <ac:chgData name="Federico Antonio Canu" userId="67612557-5bbe-4696-967b-a8d2eb0e7e04" providerId="ADAL" clId="{EEBBD528-C3A8-4D8E-A9E4-531FFBCE414C}" dt="2023-06-13T14:09:20.700" v="859" actId="478"/>
          <ac:spMkLst>
            <pc:docMk/>
            <pc:sldMk cId="1924943626" sldId="331"/>
            <ac:spMk id="24" creationId="{D564357F-2F76-B9FB-5CDD-35E7218C265F}"/>
          </ac:spMkLst>
        </pc:spChg>
        <pc:spChg chg="add mod">
          <ac:chgData name="Federico Antonio Canu" userId="67612557-5bbe-4696-967b-a8d2eb0e7e04" providerId="ADAL" clId="{EEBBD528-C3A8-4D8E-A9E4-531FFBCE414C}" dt="2023-06-13T14:09:21.110" v="860"/>
          <ac:spMkLst>
            <pc:docMk/>
            <pc:sldMk cId="1924943626" sldId="331"/>
            <ac:spMk id="29" creationId="{E444F914-CAFF-69B4-90AE-56FE803F28FF}"/>
          </ac:spMkLst>
        </pc:spChg>
        <pc:spChg chg="add mod">
          <ac:chgData name="Federico Antonio Canu" userId="67612557-5bbe-4696-967b-a8d2eb0e7e04" providerId="ADAL" clId="{EEBBD528-C3A8-4D8E-A9E4-531FFBCE414C}" dt="2023-06-13T14:09:21.110" v="860"/>
          <ac:spMkLst>
            <pc:docMk/>
            <pc:sldMk cId="1924943626" sldId="331"/>
            <ac:spMk id="30" creationId="{703D765C-6FEF-44B5-652D-B92A28ADA5B3}"/>
          </ac:spMkLst>
        </pc:spChg>
        <pc:spChg chg="add mod">
          <ac:chgData name="Federico Antonio Canu" userId="67612557-5bbe-4696-967b-a8d2eb0e7e04" providerId="ADAL" clId="{EEBBD528-C3A8-4D8E-A9E4-531FFBCE414C}" dt="2023-06-13T14:09:21.110" v="860"/>
          <ac:spMkLst>
            <pc:docMk/>
            <pc:sldMk cId="1924943626" sldId="331"/>
            <ac:spMk id="31" creationId="{1634D837-990E-F7D1-DB55-E00647CBFAC3}"/>
          </ac:spMkLst>
        </pc:spChg>
        <pc:spChg chg="add mod">
          <ac:chgData name="Federico Antonio Canu" userId="67612557-5bbe-4696-967b-a8d2eb0e7e04" providerId="ADAL" clId="{EEBBD528-C3A8-4D8E-A9E4-531FFBCE414C}" dt="2023-06-13T14:09:21.110" v="860"/>
          <ac:spMkLst>
            <pc:docMk/>
            <pc:sldMk cId="1924943626" sldId="331"/>
            <ac:spMk id="32" creationId="{CCD13AF2-5481-B7E5-AD06-94720D752679}"/>
          </ac:spMkLst>
        </pc:spChg>
        <pc:spChg chg="add mod">
          <ac:chgData name="Federico Antonio Canu" userId="67612557-5bbe-4696-967b-a8d2eb0e7e04" providerId="ADAL" clId="{EEBBD528-C3A8-4D8E-A9E4-531FFBCE414C}" dt="2023-06-13T14:09:21.110" v="860"/>
          <ac:spMkLst>
            <pc:docMk/>
            <pc:sldMk cId="1924943626" sldId="331"/>
            <ac:spMk id="33" creationId="{8FEB7F0B-C268-82B0-70CC-FF862688BC9D}"/>
          </ac:spMkLst>
        </pc:spChg>
        <pc:spChg chg="add mod">
          <ac:chgData name="Federico Antonio Canu" userId="67612557-5bbe-4696-967b-a8d2eb0e7e04" providerId="ADAL" clId="{EEBBD528-C3A8-4D8E-A9E4-531FFBCE414C}" dt="2023-06-13T14:09:21.110" v="860"/>
          <ac:spMkLst>
            <pc:docMk/>
            <pc:sldMk cId="1924943626" sldId="331"/>
            <ac:spMk id="34" creationId="{BE426012-EC23-7EBA-CC5F-0F1454E17AAB}"/>
          </ac:spMkLst>
        </pc:spChg>
        <pc:spChg chg="add mod">
          <ac:chgData name="Federico Antonio Canu" userId="67612557-5bbe-4696-967b-a8d2eb0e7e04" providerId="ADAL" clId="{EEBBD528-C3A8-4D8E-A9E4-531FFBCE414C}" dt="2023-06-13T14:09:21.110" v="860"/>
          <ac:spMkLst>
            <pc:docMk/>
            <pc:sldMk cId="1924943626" sldId="331"/>
            <ac:spMk id="35" creationId="{696E6C32-358B-0B60-A295-D344C090DC83}"/>
          </ac:spMkLst>
        </pc:spChg>
        <pc:grpChg chg="add mod">
          <ac:chgData name="Federico Antonio Canu" userId="67612557-5bbe-4696-967b-a8d2eb0e7e04" providerId="ADAL" clId="{EEBBD528-C3A8-4D8E-A9E4-531FFBCE414C}" dt="2023-06-13T13:42:51.809" v="194" actId="1076"/>
          <ac:grpSpMkLst>
            <pc:docMk/>
            <pc:sldMk cId="1924943626" sldId="331"/>
            <ac:grpSpMk id="26" creationId="{801AC7F4-ECA7-F8D4-4A73-28D68F7B4518}"/>
          </ac:grpSpMkLst>
        </pc:grpChg>
        <pc:picChg chg="del">
          <ac:chgData name="Federico Antonio Canu" userId="67612557-5bbe-4696-967b-a8d2eb0e7e04" providerId="ADAL" clId="{EEBBD528-C3A8-4D8E-A9E4-531FFBCE414C}" dt="2023-06-13T13:41:32.472" v="170" actId="478"/>
          <ac:picMkLst>
            <pc:docMk/>
            <pc:sldMk cId="1924943626" sldId="331"/>
            <ac:picMk id="3" creationId="{16B5A890-9908-E468-4381-45C5157FAAD8}"/>
          </ac:picMkLst>
        </pc:picChg>
        <pc:picChg chg="add mod modCrop">
          <ac:chgData name="Federico Antonio Canu" userId="67612557-5bbe-4696-967b-a8d2eb0e7e04" providerId="ADAL" clId="{EEBBD528-C3A8-4D8E-A9E4-531FFBCE414C}" dt="2023-06-13T13:43:08.946" v="199" actId="1038"/>
          <ac:picMkLst>
            <pc:docMk/>
            <pc:sldMk cId="1924943626" sldId="331"/>
            <ac:picMk id="7" creationId="{151BBDE8-D807-F0C3-0655-F2B46D72C883}"/>
          </ac:picMkLst>
        </pc:picChg>
        <pc:picChg chg="add mod">
          <ac:chgData name="Federico Antonio Canu" userId="67612557-5bbe-4696-967b-a8d2eb0e7e04" providerId="ADAL" clId="{EEBBD528-C3A8-4D8E-A9E4-531FFBCE414C}" dt="2023-06-13T13:42:49.602" v="193" actId="1076"/>
          <ac:picMkLst>
            <pc:docMk/>
            <pc:sldMk cId="1924943626" sldId="331"/>
            <ac:picMk id="8" creationId="{5DE5C173-1B61-5F77-4B04-35DE51547D26}"/>
          </ac:picMkLst>
        </pc:picChg>
        <pc:picChg chg="add mod modCrop">
          <ac:chgData name="Federico Antonio Canu" userId="67612557-5bbe-4696-967b-a8d2eb0e7e04" providerId="ADAL" clId="{EEBBD528-C3A8-4D8E-A9E4-531FFBCE414C}" dt="2023-06-13T13:42:40.564" v="191" actId="164"/>
          <ac:picMkLst>
            <pc:docMk/>
            <pc:sldMk cId="1924943626" sldId="331"/>
            <ac:picMk id="23" creationId="{0138E97A-0CD2-6FCC-02A5-7E1D0AB48DEB}"/>
          </ac:picMkLst>
        </pc:picChg>
        <pc:picChg chg="add mod">
          <ac:chgData name="Federico Antonio Canu" userId="67612557-5bbe-4696-967b-a8d2eb0e7e04" providerId="ADAL" clId="{EEBBD528-C3A8-4D8E-A9E4-531FFBCE414C}" dt="2023-06-13T13:42:00.938" v="182" actId="14100"/>
          <ac:picMkLst>
            <pc:docMk/>
            <pc:sldMk cId="1924943626" sldId="331"/>
            <ac:picMk id="25" creationId="{7E33712A-60F1-BBFC-0D39-6C5ABE576683}"/>
          </ac:picMkLst>
        </pc:picChg>
        <pc:cxnChg chg="mod">
          <ac:chgData name="Federico Antonio Canu" userId="67612557-5bbe-4696-967b-a8d2eb0e7e04" providerId="ADAL" clId="{EEBBD528-C3A8-4D8E-A9E4-531FFBCE414C}" dt="2023-06-13T13:42:31.360" v="188" actId="1076"/>
          <ac:cxnSpMkLst>
            <pc:docMk/>
            <pc:sldMk cId="1924943626" sldId="331"/>
            <ac:cxnSpMk id="9" creationId="{B8D388CC-6999-D751-71E3-383E585E3E51}"/>
          </ac:cxnSpMkLst>
        </pc:cxnChg>
      </pc:sldChg>
      <pc:sldChg chg="addSp delSp modSp add mod modNotesTx">
        <pc:chgData name="Federico Antonio Canu" userId="67612557-5bbe-4696-967b-a8d2eb0e7e04" providerId="ADAL" clId="{EEBBD528-C3A8-4D8E-A9E4-531FFBCE414C}" dt="2023-06-13T14:09:55.115" v="866" actId="108"/>
        <pc:sldMkLst>
          <pc:docMk/>
          <pc:sldMk cId="4088513403" sldId="332"/>
        </pc:sldMkLst>
        <pc:spChg chg="del">
          <ac:chgData name="Federico Antonio Canu" userId="67612557-5bbe-4696-967b-a8d2eb0e7e04" providerId="ADAL" clId="{EEBBD528-C3A8-4D8E-A9E4-531FFBCE414C}" dt="2023-06-13T14:09:34.924" v="861" actId="478"/>
          <ac:spMkLst>
            <pc:docMk/>
            <pc:sldMk cId="4088513403" sldId="332"/>
            <ac:spMk id="4" creationId="{AF447C0A-AA37-43E4-C8B7-E305CF99DF34}"/>
          </ac:spMkLst>
        </pc:spChg>
        <pc:spChg chg="add mod">
          <ac:chgData name="Federico Antonio Canu" userId="67612557-5bbe-4696-967b-a8d2eb0e7e04" providerId="ADAL" clId="{EEBBD528-C3A8-4D8E-A9E4-531FFBCE414C}" dt="2023-06-13T13:45:22.455" v="303" actId="255"/>
          <ac:spMkLst>
            <pc:docMk/>
            <pc:sldMk cId="4088513403" sldId="332"/>
            <ac:spMk id="5" creationId="{879EEA7B-5347-9E8D-2F8E-5707C2A7DBA4}"/>
          </ac:spMkLst>
        </pc:spChg>
        <pc:spChg chg="del">
          <ac:chgData name="Federico Antonio Canu" userId="67612557-5bbe-4696-967b-a8d2eb0e7e04" providerId="ADAL" clId="{EEBBD528-C3A8-4D8E-A9E4-531FFBCE414C}" dt="2023-06-13T14:09:34.924" v="861" actId="478"/>
          <ac:spMkLst>
            <pc:docMk/>
            <pc:sldMk cId="4088513403" sldId="332"/>
            <ac:spMk id="6" creationId="{448AD004-8F21-AE18-21F6-2AFA5235BCB7}"/>
          </ac:spMkLst>
        </pc:spChg>
        <pc:spChg chg="mod">
          <ac:chgData name="Federico Antonio Canu" userId="67612557-5bbe-4696-967b-a8d2eb0e7e04" providerId="ADAL" clId="{EEBBD528-C3A8-4D8E-A9E4-531FFBCE414C}" dt="2023-06-13T13:46:39.581" v="373" actId="1037"/>
          <ac:spMkLst>
            <pc:docMk/>
            <pc:sldMk cId="4088513403" sldId="332"/>
            <ac:spMk id="11" creationId="{29759355-7F00-BB41-9DD1-0889B9F99318}"/>
          </ac:spMkLst>
        </pc:spChg>
        <pc:spChg chg="del">
          <ac:chgData name="Federico Antonio Canu" userId="67612557-5bbe-4696-967b-a8d2eb0e7e04" providerId="ADAL" clId="{EEBBD528-C3A8-4D8E-A9E4-531FFBCE414C}" dt="2023-06-13T14:09:34.924" v="861" actId="478"/>
          <ac:spMkLst>
            <pc:docMk/>
            <pc:sldMk cId="4088513403" sldId="332"/>
            <ac:spMk id="14" creationId="{8E8B9531-9B57-388F-C26C-5563A85D5B0C}"/>
          </ac:spMkLst>
        </pc:spChg>
        <pc:spChg chg="del">
          <ac:chgData name="Federico Antonio Canu" userId="67612557-5bbe-4696-967b-a8d2eb0e7e04" providerId="ADAL" clId="{EEBBD528-C3A8-4D8E-A9E4-531FFBCE414C}" dt="2023-06-13T14:09:34.924" v="861" actId="478"/>
          <ac:spMkLst>
            <pc:docMk/>
            <pc:sldMk cId="4088513403" sldId="332"/>
            <ac:spMk id="15" creationId="{07756E68-16B2-4344-72BE-CA80592F3C0D}"/>
          </ac:spMkLst>
        </pc:spChg>
        <pc:spChg chg="del">
          <ac:chgData name="Federico Antonio Canu" userId="67612557-5bbe-4696-967b-a8d2eb0e7e04" providerId="ADAL" clId="{EEBBD528-C3A8-4D8E-A9E4-531FFBCE414C}" dt="2023-06-13T14:09:34.924" v="861" actId="478"/>
          <ac:spMkLst>
            <pc:docMk/>
            <pc:sldMk cId="4088513403" sldId="332"/>
            <ac:spMk id="17" creationId="{62318757-8EC3-3895-A1D9-9DF7D49DFF21}"/>
          </ac:spMkLst>
        </pc:spChg>
        <pc:spChg chg="del">
          <ac:chgData name="Federico Antonio Canu" userId="67612557-5bbe-4696-967b-a8d2eb0e7e04" providerId="ADAL" clId="{EEBBD528-C3A8-4D8E-A9E4-531FFBCE414C}" dt="2023-06-13T14:09:34.924" v="861" actId="478"/>
          <ac:spMkLst>
            <pc:docMk/>
            <pc:sldMk cId="4088513403" sldId="332"/>
            <ac:spMk id="18" creationId="{EB705633-496D-B279-CB50-6DFAB81C0E21}"/>
          </ac:spMkLst>
        </pc:spChg>
        <pc:spChg chg="mod">
          <ac:chgData name="Federico Antonio Canu" userId="67612557-5bbe-4696-967b-a8d2eb0e7e04" providerId="ADAL" clId="{EEBBD528-C3A8-4D8E-A9E4-531FFBCE414C}" dt="2023-06-13T13:44:34.938" v="288" actId="20577"/>
          <ac:spMkLst>
            <pc:docMk/>
            <pc:sldMk cId="4088513403" sldId="332"/>
            <ac:spMk id="20" creationId="{94856444-2FFD-EA58-AF47-276BCCB5BFC1}"/>
          </ac:spMkLst>
        </pc:spChg>
        <pc:spChg chg="del">
          <ac:chgData name="Federico Antonio Canu" userId="67612557-5bbe-4696-967b-a8d2eb0e7e04" providerId="ADAL" clId="{EEBBD528-C3A8-4D8E-A9E4-531FFBCE414C}" dt="2023-06-13T14:09:34.924" v="861" actId="478"/>
          <ac:spMkLst>
            <pc:docMk/>
            <pc:sldMk cId="4088513403" sldId="332"/>
            <ac:spMk id="21" creationId="{5A65CF0D-3B51-6DAF-0673-9617E29035D8}"/>
          </ac:spMkLst>
        </pc:spChg>
        <pc:spChg chg="del">
          <ac:chgData name="Federico Antonio Canu" userId="67612557-5bbe-4696-967b-a8d2eb0e7e04" providerId="ADAL" clId="{EEBBD528-C3A8-4D8E-A9E4-531FFBCE414C}" dt="2023-06-13T14:09:34.924" v="861" actId="478"/>
          <ac:spMkLst>
            <pc:docMk/>
            <pc:sldMk cId="4088513403" sldId="332"/>
            <ac:spMk id="22" creationId="{548ED17D-2AF3-9211-F221-12FA5676AD29}"/>
          </ac:spMkLst>
        </pc:spChg>
        <pc:spChg chg="del">
          <ac:chgData name="Federico Antonio Canu" userId="67612557-5bbe-4696-967b-a8d2eb0e7e04" providerId="ADAL" clId="{EEBBD528-C3A8-4D8E-A9E4-531FFBCE414C}" dt="2023-06-13T14:09:34.924" v="861" actId="478"/>
          <ac:spMkLst>
            <pc:docMk/>
            <pc:sldMk cId="4088513403" sldId="332"/>
            <ac:spMk id="24" creationId="{D564357F-2F76-B9FB-5CDD-35E7218C265F}"/>
          </ac:spMkLst>
        </pc:spChg>
        <pc:spChg chg="add mod">
          <ac:chgData name="Federico Antonio Canu" userId="67612557-5bbe-4696-967b-a8d2eb0e7e04" providerId="ADAL" clId="{EEBBD528-C3A8-4D8E-A9E4-531FFBCE414C}" dt="2023-06-13T13:46:22.481" v="333" actId="1076"/>
          <ac:spMkLst>
            <pc:docMk/>
            <pc:sldMk cId="4088513403" sldId="332"/>
            <ac:spMk id="29" creationId="{99E091A7-875D-E39D-865E-92C0247BF741}"/>
          </ac:spMkLst>
        </pc:spChg>
        <pc:spChg chg="add mod">
          <ac:chgData name="Federico Antonio Canu" userId="67612557-5bbe-4696-967b-a8d2eb0e7e04" providerId="ADAL" clId="{EEBBD528-C3A8-4D8E-A9E4-531FFBCE414C}" dt="2023-06-13T13:46:22.481" v="333" actId="1076"/>
          <ac:spMkLst>
            <pc:docMk/>
            <pc:sldMk cId="4088513403" sldId="332"/>
            <ac:spMk id="30" creationId="{6132C223-74F5-D77C-03BA-5291BD4D75A8}"/>
          </ac:spMkLst>
        </pc:spChg>
        <pc:spChg chg="add mod">
          <ac:chgData name="Federico Antonio Canu" userId="67612557-5bbe-4696-967b-a8d2eb0e7e04" providerId="ADAL" clId="{EEBBD528-C3A8-4D8E-A9E4-531FFBCE414C}" dt="2023-06-13T13:46:54.987" v="378" actId="1076"/>
          <ac:spMkLst>
            <pc:docMk/>
            <pc:sldMk cId="4088513403" sldId="332"/>
            <ac:spMk id="31" creationId="{75BB7CE2-3362-5286-D325-36F7A965FE3C}"/>
          </ac:spMkLst>
        </pc:spChg>
        <pc:spChg chg="add mod">
          <ac:chgData name="Federico Antonio Canu" userId="67612557-5bbe-4696-967b-a8d2eb0e7e04" providerId="ADAL" clId="{EEBBD528-C3A8-4D8E-A9E4-531FFBCE414C}" dt="2023-06-13T13:46:22.481" v="333" actId="1076"/>
          <ac:spMkLst>
            <pc:docMk/>
            <pc:sldMk cId="4088513403" sldId="332"/>
            <ac:spMk id="32" creationId="{F62C242E-9A70-FBFB-55DC-48F431D33E70}"/>
          </ac:spMkLst>
        </pc:spChg>
        <pc:spChg chg="add mod">
          <ac:chgData name="Federico Antonio Canu" userId="67612557-5bbe-4696-967b-a8d2eb0e7e04" providerId="ADAL" clId="{EEBBD528-C3A8-4D8E-A9E4-531FFBCE414C}" dt="2023-06-13T13:46:39.581" v="373" actId="1037"/>
          <ac:spMkLst>
            <pc:docMk/>
            <pc:sldMk cId="4088513403" sldId="332"/>
            <ac:spMk id="34" creationId="{5B38364D-2FD1-18A1-F1AA-AEED98D7584F}"/>
          </ac:spMkLst>
        </pc:spChg>
        <pc:spChg chg="add mod">
          <ac:chgData name="Federico Antonio Canu" userId="67612557-5bbe-4696-967b-a8d2eb0e7e04" providerId="ADAL" clId="{EEBBD528-C3A8-4D8E-A9E4-531FFBCE414C}" dt="2023-06-13T13:46:39.581" v="373" actId="1037"/>
          <ac:spMkLst>
            <pc:docMk/>
            <pc:sldMk cId="4088513403" sldId="332"/>
            <ac:spMk id="35" creationId="{A409FEAD-27E8-ADBB-A182-C84D1349FAAE}"/>
          </ac:spMkLst>
        </pc:spChg>
        <pc:spChg chg="add mod">
          <ac:chgData name="Federico Antonio Canu" userId="67612557-5bbe-4696-967b-a8d2eb0e7e04" providerId="ADAL" clId="{EEBBD528-C3A8-4D8E-A9E4-531FFBCE414C}" dt="2023-06-13T13:46:52.035" v="377" actId="1076"/>
          <ac:spMkLst>
            <pc:docMk/>
            <pc:sldMk cId="4088513403" sldId="332"/>
            <ac:spMk id="36" creationId="{1BBCA612-3569-D61D-4E70-7D02F1D4E8AD}"/>
          </ac:spMkLst>
        </pc:spChg>
        <pc:spChg chg="add mod">
          <ac:chgData name="Federico Antonio Canu" userId="67612557-5bbe-4696-967b-a8d2eb0e7e04" providerId="ADAL" clId="{EEBBD528-C3A8-4D8E-A9E4-531FFBCE414C}" dt="2023-06-13T13:46:39.581" v="373" actId="1037"/>
          <ac:spMkLst>
            <pc:docMk/>
            <pc:sldMk cId="4088513403" sldId="332"/>
            <ac:spMk id="37" creationId="{938EB23F-4F96-8694-DEA2-70737F31B093}"/>
          </ac:spMkLst>
        </pc:spChg>
        <pc:spChg chg="add">
          <ac:chgData name="Federico Antonio Canu" userId="67612557-5bbe-4696-967b-a8d2eb0e7e04" providerId="ADAL" clId="{EEBBD528-C3A8-4D8E-A9E4-531FFBCE414C}" dt="2023-06-13T13:47:03.598" v="379" actId="11529"/>
          <ac:spMkLst>
            <pc:docMk/>
            <pc:sldMk cId="4088513403" sldId="332"/>
            <ac:spMk id="38" creationId="{4083DB88-7213-1882-920E-CB3D8AF3B77D}"/>
          </ac:spMkLst>
        </pc:spChg>
        <pc:spChg chg="add mod">
          <ac:chgData name="Federico Antonio Canu" userId="67612557-5bbe-4696-967b-a8d2eb0e7e04" providerId="ADAL" clId="{EEBBD528-C3A8-4D8E-A9E4-531FFBCE414C}" dt="2023-06-13T14:09:35.349" v="862"/>
          <ac:spMkLst>
            <pc:docMk/>
            <pc:sldMk cId="4088513403" sldId="332"/>
            <ac:spMk id="39" creationId="{BAE59672-6C8F-2624-0AB2-A87F42AA3942}"/>
          </ac:spMkLst>
        </pc:spChg>
        <pc:spChg chg="add mod">
          <ac:chgData name="Federico Antonio Canu" userId="67612557-5bbe-4696-967b-a8d2eb0e7e04" providerId="ADAL" clId="{EEBBD528-C3A8-4D8E-A9E4-531FFBCE414C}" dt="2023-06-13T14:09:35.349" v="862"/>
          <ac:spMkLst>
            <pc:docMk/>
            <pc:sldMk cId="4088513403" sldId="332"/>
            <ac:spMk id="40" creationId="{7DC8B323-BA1C-322E-3726-97C2E3397D44}"/>
          </ac:spMkLst>
        </pc:spChg>
        <pc:spChg chg="add mod">
          <ac:chgData name="Federico Antonio Canu" userId="67612557-5bbe-4696-967b-a8d2eb0e7e04" providerId="ADAL" clId="{EEBBD528-C3A8-4D8E-A9E4-531FFBCE414C}" dt="2023-06-13T14:09:51.716" v="865" actId="108"/>
          <ac:spMkLst>
            <pc:docMk/>
            <pc:sldMk cId="4088513403" sldId="332"/>
            <ac:spMk id="41" creationId="{F97A2CC1-D045-F27D-E7EF-394C3C94317B}"/>
          </ac:spMkLst>
        </pc:spChg>
        <pc:spChg chg="add mod">
          <ac:chgData name="Federico Antonio Canu" userId="67612557-5bbe-4696-967b-a8d2eb0e7e04" providerId="ADAL" clId="{EEBBD528-C3A8-4D8E-A9E4-531FFBCE414C}" dt="2023-06-13T14:09:55.115" v="866" actId="108"/>
          <ac:spMkLst>
            <pc:docMk/>
            <pc:sldMk cId="4088513403" sldId="332"/>
            <ac:spMk id="42" creationId="{7965397D-02B8-B68E-0F10-9EEF1795797D}"/>
          </ac:spMkLst>
        </pc:spChg>
        <pc:spChg chg="add mod">
          <ac:chgData name="Federico Antonio Canu" userId="67612557-5bbe-4696-967b-a8d2eb0e7e04" providerId="ADAL" clId="{EEBBD528-C3A8-4D8E-A9E4-531FFBCE414C}" dt="2023-06-13T14:09:35.349" v="862"/>
          <ac:spMkLst>
            <pc:docMk/>
            <pc:sldMk cId="4088513403" sldId="332"/>
            <ac:spMk id="43" creationId="{92CED939-AD65-B0DB-6D90-8D8EE1B0E66A}"/>
          </ac:spMkLst>
        </pc:spChg>
        <pc:spChg chg="add mod">
          <ac:chgData name="Federico Antonio Canu" userId="67612557-5bbe-4696-967b-a8d2eb0e7e04" providerId="ADAL" clId="{EEBBD528-C3A8-4D8E-A9E4-531FFBCE414C}" dt="2023-06-13T14:09:35.349" v="862"/>
          <ac:spMkLst>
            <pc:docMk/>
            <pc:sldMk cId="4088513403" sldId="332"/>
            <ac:spMk id="44" creationId="{7CE8F073-9DCE-64AE-253D-1EB942837C5D}"/>
          </ac:spMkLst>
        </pc:spChg>
        <pc:spChg chg="add mod">
          <ac:chgData name="Federico Antonio Canu" userId="67612557-5bbe-4696-967b-a8d2eb0e7e04" providerId="ADAL" clId="{EEBBD528-C3A8-4D8E-A9E4-531FFBCE414C}" dt="2023-06-13T14:09:42.365" v="864" actId="1036"/>
          <ac:spMkLst>
            <pc:docMk/>
            <pc:sldMk cId="4088513403" sldId="332"/>
            <ac:spMk id="45" creationId="{EA16F0DF-CFE7-ECB3-2AFD-2239964D5946}"/>
          </ac:spMkLst>
        </pc:spChg>
        <pc:grpChg chg="del">
          <ac:chgData name="Federico Antonio Canu" userId="67612557-5bbe-4696-967b-a8d2eb0e7e04" providerId="ADAL" clId="{EEBBD528-C3A8-4D8E-A9E4-531FFBCE414C}" dt="2023-06-13T13:44:38.879" v="289" actId="478"/>
          <ac:grpSpMkLst>
            <pc:docMk/>
            <pc:sldMk cId="4088513403" sldId="332"/>
            <ac:grpSpMk id="26" creationId="{801AC7F4-ECA7-F8D4-4A73-28D68F7B4518}"/>
          </ac:grpSpMkLst>
        </pc:grpChg>
        <pc:picChg chg="del">
          <ac:chgData name="Federico Antonio Canu" userId="67612557-5bbe-4696-967b-a8d2eb0e7e04" providerId="ADAL" clId="{EEBBD528-C3A8-4D8E-A9E4-531FFBCE414C}" dt="2023-06-13T13:44:38.879" v="289" actId="478"/>
          <ac:picMkLst>
            <pc:docMk/>
            <pc:sldMk cId="4088513403" sldId="332"/>
            <ac:picMk id="8" creationId="{5DE5C173-1B61-5F77-4B04-35DE51547D26}"/>
          </ac:picMkLst>
        </pc:picChg>
        <pc:picChg chg="add mod">
          <ac:chgData name="Federico Antonio Canu" userId="67612557-5bbe-4696-967b-a8d2eb0e7e04" providerId="ADAL" clId="{EEBBD528-C3A8-4D8E-A9E4-531FFBCE414C}" dt="2023-06-13T13:46:22.481" v="333" actId="1076"/>
          <ac:picMkLst>
            <pc:docMk/>
            <pc:sldMk cId="4088513403" sldId="332"/>
            <ac:picMk id="13" creationId="{05BC818A-8592-70A1-D887-E1FC2C8DD931}"/>
          </ac:picMkLst>
        </pc:picChg>
        <pc:picChg chg="del">
          <ac:chgData name="Federico Antonio Canu" userId="67612557-5bbe-4696-967b-a8d2eb0e7e04" providerId="ADAL" clId="{EEBBD528-C3A8-4D8E-A9E4-531FFBCE414C}" dt="2023-06-13T13:44:38.879" v="289" actId="478"/>
          <ac:picMkLst>
            <pc:docMk/>
            <pc:sldMk cId="4088513403" sldId="332"/>
            <ac:picMk id="25" creationId="{7E33712A-60F1-BBFC-0D39-6C5ABE576683}"/>
          </ac:picMkLst>
        </pc:picChg>
        <pc:picChg chg="add mod">
          <ac:chgData name="Federico Antonio Canu" userId="67612557-5bbe-4696-967b-a8d2eb0e7e04" providerId="ADAL" clId="{EEBBD528-C3A8-4D8E-A9E4-531FFBCE414C}" dt="2023-06-13T13:46:39.581" v="373" actId="1037"/>
          <ac:picMkLst>
            <pc:docMk/>
            <pc:sldMk cId="4088513403" sldId="332"/>
            <ac:picMk id="33" creationId="{FC12558F-3EA3-0DD0-0CE2-83B7FCDE0231}"/>
          </ac:picMkLst>
        </pc:picChg>
      </pc:sldChg>
      <pc:sldChg chg="addSp delSp modSp add mod modAnim modNotesTx">
        <pc:chgData name="Federico Antonio Canu" userId="67612557-5bbe-4696-967b-a8d2eb0e7e04" providerId="ADAL" clId="{EEBBD528-C3A8-4D8E-A9E4-531FFBCE414C}" dt="2023-06-13T14:10:15.535" v="868"/>
        <pc:sldMkLst>
          <pc:docMk/>
          <pc:sldMk cId="3581917457" sldId="333"/>
        </pc:sldMkLst>
        <pc:spChg chg="del">
          <ac:chgData name="Federico Antonio Canu" userId="67612557-5bbe-4696-967b-a8d2eb0e7e04" providerId="ADAL" clId="{EEBBD528-C3A8-4D8E-A9E4-531FFBCE414C}" dt="2023-06-13T14:10:14.705" v="867" actId="478"/>
          <ac:spMkLst>
            <pc:docMk/>
            <pc:sldMk cId="3581917457" sldId="333"/>
            <ac:spMk id="4" creationId="{AF447C0A-AA37-43E4-C8B7-E305CF99DF34}"/>
          </ac:spMkLst>
        </pc:spChg>
        <pc:spChg chg="del">
          <ac:chgData name="Federico Antonio Canu" userId="67612557-5bbe-4696-967b-a8d2eb0e7e04" providerId="ADAL" clId="{EEBBD528-C3A8-4D8E-A9E4-531FFBCE414C}" dt="2023-06-13T13:49:18.987" v="390" actId="478"/>
          <ac:spMkLst>
            <pc:docMk/>
            <pc:sldMk cId="3581917457" sldId="333"/>
            <ac:spMk id="5" creationId="{879EEA7B-5347-9E8D-2F8E-5707C2A7DBA4}"/>
          </ac:spMkLst>
        </pc:spChg>
        <pc:spChg chg="del">
          <ac:chgData name="Federico Antonio Canu" userId="67612557-5bbe-4696-967b-a8d2eb0e7e04" providerId="ADAL" clId="{EEBBD528-C3A8-4D8E-A9E4-531FFBCE414C}" dt="2023-06-13T14:10:14.705" v="867" actId="478"/>
          <ac:spMkLst>
            <pc:docMk/>
            <pc:sldMk cId="3581917457" sldId="333"/>
            <ac:spMk id="6" creationId="{448AD004-8F21-AE18-21F6-2AFA5235BCB7}"/>
          </ac:spMkLst>
        </pc:spChg>
        <pc:spChg chg="del">
          <ac:chgData name="Federico Antonio Canu" userId="67612557-5bbe-4696-967b-a8d2eb0e7e04" providerId="ADAL" clId="{EEBBD528-C3A8-4D8E-A9E4-531FFBCE414C}" dt="2023-06-13T13:49:18.987" v="390" actId="478"/>
          <ac:spMkLst>
            <pc:docMk/>
            <pc:sldMk cId="3581917457" sldId="333"/>
            <ac:spMk id="11" creationId="{29759355-7F00-BB41-9DD1-0889B9F99318}"/>
          </ac:spMkLst>
        </pc:spChg>
        <pc:spChg chg="del">
          <ac:chgData name="Federico Antonio Canu" userId="67612557-5bbe-4696-967b-a8d2eb0e7e04" providerId="ADAL" clId="{EEBBD528-C3A8-4D8E-A9E4-531FFBCE414C}" dt="2023-06-13T14:10:14.705" v="867" actId="478"/>
          <ac:spMkLst>
            <pc:docMk/>
            <pc:sldMk cId="3581917457" sldId="333"/>
            <ac:spMk id="14" creationId="{8E8B9531-9B57-388F-C26C-5563A85D5B0C}"/>
          </ac:spMkLst>
        </pc:spChg>
        <pc:spChg chg="del">
          <ac:chgData name="Federico Antonio Canu" userId="67612557-5bbe-4696-967b-a8d2eb0e7e04" providerId="ADAL" clId="{EEBBD528-C3A8-4D8E-A9E4-531FFBCE414C}" dt="2023-06-13T14:10:14.705" v="867" actId="478"/>
          <ac:spMkLst>
            <pc:docMk/>
            <pc:sldMk cId="3581917457" sldId="333"/>
            <ac:spMk id="15" creationId="{07756E68-16B2-4344-72BE-CA80592F3C0D}"/>
          </ac:spMkLst>
        </pc:spChg>
        <pc:spChg chg="del">
          <ac:chgData name="Federico Antonio Canu" userId="67612557-5bbe-4696-967b-a8d2eb0e7e04" providerId="ADAL" clId="{EEBBD528-C3A8-4D8E-A9E4-531FFBCE414C}" dt="2023-06-13T14:10:14.705" v="867" actId="478"/>
          <ac:spMkLst>
            <pc:docMk/>
            <pc:sldMk cId="3581917457" sldId="333"/>
            <ac:spMk id="17" creationId="{62318757-8EC3-3895-A1D9-9DF7D49DFF21}"/>
          </ac:spMkLst>
        </pc:spChg>
        <pc:spChg chg="del">
          <ac:chgData name="Federico Antonio Canu" userId="67612557-5bbe-4696-967b-a8d2eb0e7e04" providerId="ADAL" clId="{EEBBD528-C3A8-4D8E-A9E4-531FFBCE414C}" dt="2023-06-13T14:10:14.705" v="867" actId="478"/>
          <ac:spMkLst>
            <pc:docMk/>
            <pc:sldMk cId="3581917457" sldId="333"/>
            <ac:spMk id="18" creationId="{EB705633-496D-B279-CB50-6DFAB81C0E21}"/>
          </ac:spMkLst>
        </pc:spChg>
        <pc:spChg chg="mod">
          <ac:chgData name="Federico Antonio Canu" userId="67612557-5bbe-4696-967b-a8d2eb0e7e04" providerId="ADAL" clId="{EEBBD528-C3A8-4D8E-A9E4-531FFBCE414C}" dt="2023-06-13T13:49:13.312" v="389"/>
          <ac:spMkLst>
            <pc:docMk/>
            <pc:sldMk cId="3581917457" sldId="333"/>
            <ac:spMk id="20" creationId="{94856444-2FFD-EA58-AF47-276BCCB5BFC1}"/>
          </ac:spMkLst>
        </pc:spChg>
        <pc:spChg chg="del">
          <ac:chgData name="Federico Antonio Canu" userId="67612557-5bbe-4696-967b-a8d2eb0e7e04" providerId="ADAL" clId="{EEBBD528-C3A8-4D8E-A9E4-531FFBCE414C}" dt="2023-06-13T14:10:14.705" v="867" actId="478"/>
          <ac:spMkLst>
            <pc:docMk/>
            <pc:sldMk cId="3581917457" sldId="333"/>
            <ac:spMk id="21" creationId="{5A65CF0D-3B51-6DAF-0673-9617E29035D8}"/>
          </ac:spMkLst>
        </pc:spChg>
        <pc:spChg chg="del">
          <ac:chgData name="Federico Antonio Canu" userId="67612557-5bbe-4696-967b-a8d2eb0e7e04" providerId="ADAL" clId="{EEBBD528-C3A8-4D8E-A9E4-531FFBCE414C}" dt="2023-06-13T14:10:14.705" v="867" actId="478"/>
          <ac:spMkLst>
            <pc:docMk/>
            <pc:sldMk cId="3581917457" sldId="333"/>
            <ac:spMk id="22" creationId="{548ED17D-2AF3-9211-F221-12FA5676AD29}"/>
          </ac:spMkLst>
        </pc:spChg>
        <pc:spChg chg="add mod">
          <ac:chgData name="Federico Antonio Canu" userId="67612557-5bbe-4696-967b-a8d2eb0e7e04" providerId="ADAL" clId="{EEBBD528-C3A8-4D8E-A9E4-531FFBCE414C}" dt="2023-06-13T13:49:45.055" v="395" actId="14100"/>
          <ac:spMkLst>
            <pc:docMk/>
            <pc:sldMk cId="3581917457" sldId="333"/>
            <ac:spMk id="23" creationId="{B55826DB-B5A4-6FC0-B0A4-4AD55B536A09}"/>
          </ac:spMkLst>
        </pc:spChg>
        <pc:spChg chg="del">
          <ac:chgData name="Federico Antonio Canu" userId="67612557-5bbe-4696-967b-a8d2eb0e7e04" providerId="ADAL" clId="{EEBBD528-C3A8-4D8E-A9E4-531FFBCE414C}" dt="2023-06-13T14:10:14.705" v="867" actId="478"/>
          <ac:spMkLst>
            <pc:docMk/>
            <pc:sldMk cId="3581917457" sldId="333"/>
            <ac:spMk id="24" creationId="{D564357F-2F76-B9FB-5CDD-35E7218C265F}"/>
          </ac:spMkLst>
        </pc:spChg>
        <pc:spChg chg="add mod">
          <ac:chgData name="Federico Antonio Canu" userId="67612557-5bbe-4696-967b-a8d2eb0e7e04" providerId="ADAL" clId="{EEBBD528-C3A8-4D8E-A9E4-531FFBCE414C}" dt="2023-06-13T13:49:45.055" v="395" actId="14100"/>
          <ac:spMkLst>
            <pc:docMk/>
            <pc:sldMk cId="3581917457" sldId="333"/>
            <ac:spMk id="25" creationId="{062336C0-5B91-C0EF-B9F4-4B1718B9A344}"/>
          </ac:spMkLst>
        </pc:spChg>
        <pc:spChg chg="del">
          <ac:chgData name="Federico Antonio Canu" userId="67612557-5bbe-4696-967b-a8d2eb0e7e04" providerId="ADAL" clId="{EEBBD528-C3A8-4D8E-A9E4-531FFBCE414C}" dt="2023-06-13T13:49:18.987" v="390" actId="478"/>
          <ac:spMkLst>
            <pc:docMk/>
            <pc:sldMk cId="3581917457" sldId="333"/>
            <ac:spMk id="29" creationId="{99E091A7-875D-E39D-865E-92C0247BF741}"/>
          </ac:spMkLst>
        </pc:spChg>
        <pc:spChg chg="del">
          <ac:chgData name="Federico Antonio Canu" userId="67612557-5bbe-4696-967b-a8d2eb0e7e04" providerId="ADAL" clId="{EEBBD528-C3A8-4D8E-A9E4-531FFBCE414C}" dt="2023-06-13T13:49:18.987" v="390" actId="478"/>
          <ac:spMkLst>
            <pc:docMk/>
            <pc:sldMk cId="3581917457" sldId="333"/>
            <ac:spMk id="30" creationId="{6132C223-74F5-D77C-03BA-5291BD4D75A8}"/>
          </ac:spMkLst>
        </pc:spChg>
        <pc:spChg chg="del">
          <ac:chgData name="Federico Antonio Canu" userId="67612557-5bbe-4696-967b-a8d2eb0e7e04" providerId="ADAL" clId="{EEBBD528-C3A8-4D8E-A9E4-531FFBCE414C}" dt="2023-06-13T13:49:18.987" v="390" actId="478"/>
          <ac:spMkLst>
            <pc:docMk/>
            <pc:sldMk cId="3581917457" sldId="333"/>
            <ac:spMk id="31" creationId="{75BB7CE2-3362-5286-D325-36F7A965FE3C}"/>
          </ac:spMkLst>
        </pc:spChg>
        <pc:spChg chg="del">
          <ac:chgData name="Federico Antonio Canu" userId="67612557-5bbe-4696-967b-a8d2eb0e7e04" providerId="ADAL" clId="{EEBBD528-C3A8-4D8E-A9E4-531FFBCE414C}" dt="2023-06-13T13:49:18.987" v="390" actId="478"/>
          <ac:spMkLst>
            <pc:docMk/>
            <pc:sldMk cId="3581917457" sldId="333"/>
            <ac:spMk id="32" creationId="{F62C242E-9A70-FBFB-55DC-48F431D33E70}"/>
          </ac:spMkLst>
        </pc:spChg>
        <pc:spChg chg="del">
          <ac:chgData name="Federico Antonio Canu" userId="67612557-5bbe-4696-967b-a8d2eb0e7e04" providerId="ADAL" clId="{EEBBD528-C3A8-4D8E-A9E4-531FFBCE414C}" dt="2023-06-13T13:49:18.987" v="390" actId="478"/>
          <ac:spMkLst>
            <pc:docMk/>
            <pc:sldMk cId="3581917457" sldId="333"/>
            <ac:spMk id="34" creationId="{5B38364D-2FD1-18A1-F1AA-AEED98D7584F}"/>
          </ac:spMkLst>
        </pc:spChg>
        <pc:spChg chg="del">
          <ac:chgData name="Federico Antonio Canu" userId="67612557-5bbe-4696-967b-a8d2eb0e7e04" providerId="ADAL" clId="{EEBBD528-C3A8-4D8E-A9E4-531FFBCE414C}" dt="2023-06-13T13:49:18.987" v="390" actId="478"/>
          <ac:spMkLst>
            <pc:docMk/>
            <pc:sldMk cId="3581917457" sldId="333"/>
            <ac:spMk id="35" creationId="{A409FEAD-27E8-ADBB-A182-C84D1349FAAE}"/>
          </ac:spMkLst>
        </pc:spChg>
        <pc:spChg chg="del">
          <ac:chgData name="Federico Antonio Canu" userId="67612557-5bbe-4696-967b-a8d2eb0e7e04" providerId="ADAL" clId="{EEBBD528-C3A8-4D8E-A9E4-531FFBCE414C}" dt="2023-06-13T13:49:18.987" v="390" actId="478"/>
          <ac:spMkLst>
            <pc:docMk/>
            <pc:sldMk cId="3581917457" sldId="333"/>
            <ac:spMk id="36" creationId="{1BBCA612-3569-D61D-4E70-7D02F1D4E8AD}"/>
          </ac:spMkLst>
        </pc:spChg>
        <pc:spChg chg="del">
          <ac:chgData name="Federico Antonio Canu" userId="67612557-5bbe-4696-967b-a8d2eb0e7e04" providerId="ADAL" clId="{EEBBD528-C3A8-4D8E-A9E4-531FFBCE414C}" dt="2023-06-13T13:49:18.987" v="390" actId="478"/>
          <ac:spMkLst>
            <pc:docMk/>
            <pc:sldMk cId="3581917457" sldId="333"/>
            <ac:spMk id="37" creationId="{938EB23F-4F96-8694-DEA2-70737F31B093}"/>
          </ac:spMkLst>
        </pc:spChg>
        <pc:spChg chg="del">
          <ac:chgData name="Federico Antonio Canu" userId="67612557-5bbe-4696-967b-a8d2eb0e7e04" providerId="ADAL" clId="{EEBBD528-C3A8-4D8E-A9E4-531FFBCE414C}" dt="2023-06-13T13:49:18.987" v="390" actId="478"/>
          <ac:spMkLst>
            <pc:docMk/>
            <pc:sldMk cId="3581917457" sldId="333"/>
            <ac:spMk id="38" creationId="{4083DB88-7213-1882-920E-CB3D8AF3B77D}"/>
          </ac:spMkLst>
        </pc:spChg>
        <pc:spChg chg="add mod">
          <ac:chgData name="Federico Antonio Canu" userId="67612557-5bbe-4696-967b-a8d2eb0e7e04" providerId="ADAL" clId="{EEBBD528-C3A8-4D8E-A9E4-531FFBCE414C}" dt="2023-06-13T13:49:45.055" v="395" actId="14100"/>
          <ac:spMkLst>
            <pc:docMk/>
            <pc:sldMk cId="3581917457" sldId="333"/>
            <ac:spMk id="39" creationId="{6E7B6CA0-C850-2CD8-142C-0BA526E34E91}"/>
          </ac:spMkLst>
        </pc:spChg>
        <pc:spChg chg="add mod">
          <ac:chgData name="Federico Antonio Canu" userId="67612557-5bbe-4696-967b-a8d2eb0e7e04" providerId="ADAL" clId="{EEBBD528-C3A8-4D8E-A9E4-531FFBCE414C}" dt="2023-06-13T13:49:45.055" v="395" actId="14100"/>
          <ac:spMkLst>
            <pc:docMk/>
            <pc:sldMk cId="3581917457" sldId="333"/>
            <ac:spMk id="40" creationId="{0A6C0F7B-BE90-C4AA-69D4-C7B9234E7944}"/>
          </ac:spMkLst>
        </pc:spChg>
        <pc:spChg chg="add mod">
          <ac:chgData name="Federico Antonio Canu" userId="67612557-5bbe-4696-967b-a8d2eb0e7e04" providerId="ADAL" clId="{EEBBD528-C3A8-4D8E-A9E4-531FFBCE414C}" dt="2023-06-13T13:49:45.055" v="395" actId="14100"/>
          <ac:spMkLst>
            <pc:docMk/>
            <pc:sldMk cId="3581917457" sldId="333"/>
            <ac:spMk id="43" creationId="{8DACC297-1F95-6437-708F-3952383AA28E}"/>
          </ac:spMkLst>
        </pc:spChg>
        <pc:spChg chg="add mod">
          <ac:chgData name="Federico Antonio Canu" userId="67612557-5bbe-4696-967b-a8d2eb0e7e04" providerId="ADAL" clId="{EEBBD528-C3A8-4D8E-A9E4-531FFBCE414C}" dt="2023-06-13T14:10:15.535" v="868"/>
          <ac:spMkLst>
            <pc:docMk/>
            <pc:sldMk cId="3581917457" sldId="333"/>
            <ac:spMk id="48" creationId="{92FF0180-9019-5ED2-54EB-058EBD0B3616}"/>
          </ac:spMkLst>
        </pc:spChg>
        <pc:spChg chg="add mod">
          <ac:chgData name="Federico Antonio Canu" userId="67612557-5bbe-4696-967b-a8d2eb0e7e04" providerId="ADAL" clId="{EEBBD528-C3A8-4D8E-A9E4-531FFBCE414C}" dt="2023-06-13T14:10:15.535" v="868"/>
          <ac:spMkLst>
            <pc:docMk/>
            <pc:sldMk cId="3581917457" sldId="333"/>
            <ac:spMk id="49" creationId="{C606330B-A0CE-1039-237D-9865D5791AB1}"/>
          </ac:spMkLst>
        </pc:spChg>
        <pc:spChg chg="add mod">
          <ac:chgData name="Federico Antonio Canu" userId="67612557-5bbe-4696-967b-a8d2eb0e7e04" providerId="ADAL" clId="{EEBBD528-C3A8-4D8E-A9E4-531FFBCE414C}" dt="2023-06-13T14:10:15.535" v="868"/>
          <ac:spMkLst>
            <pc:docMk/>
            <pc:sldMk cId="3581917457" sldId="333"/>
            <ac:spMk id="50" creationId="{67C993AC-90F1-532C-6410-DD23E4A7A223}"/>
          </ac:spMkLst>
        </pc:spChg>
        <pc:spChg chg="add mod">
          <ac:chgData name="Federico Antonio Canu" userId="67612557-5bbe-4696-967b-a8d2eb0e7e04" providerId="ADAL" clId="{EEBBD528-C3A8-4D8E-A9E4-531FFBCE414C}" dt="2023-06-13T14:10:15.535" v="868"/>
          <ac:spMkLst>
            <pc:docMk/>
            <pc:sldMk cId="3581917457" sldId="333"/>
            <ac:spMk id="51" creationId="{522764D1-5FCA-C3DC-A048-5AB35A54FAB9}"/>
          </ac:spMkLst>
        </pc:spChg>
        <pc:spChg chg="add mod">
          <ac:chgData name="Federico Antonio Canu" userId="67612557-5bbe-4696-967b-a8d2eb0e7e04" providerId="ADAL" clId="{EEBBD528-C3A8-4D8E-A9E4-531FFBCE414C}" dt="2023-06-13T14:10:15.535" v="868"/>
          <ac:spMkLst>
            <pc:docMk/>
            <pc:sldMk cId="3581917457" sldId="333"/>
            <ac:spMk id="52" creationId="{F256C2A5-49D2-5A4E-0EB9-7E8FCC3E51DD}"/>
          </ac:spMkLst>
        </pc:spChg>
        <pc:spChg chg="add mod">
          <ac:chgData name="Federico Antonio Canu" userId="67612557-5bbe-4696-967b-a8d2eb0e7e04" providerId="ADAL" clId="{EEBBD528-C3A8-4D8E-A9E4-531FFBCE414C}" dt="2023-06-13T14:10:15.535" v="868"/>
          <ac:spMkLst>
            <pc:docMk/>
            <pc:sldMk cId="3581917457" sldId="333"/>
            <ac:spMk id="53" creationId="{3A52FD18-BB60-2B29-BF5D-290FB9907FFD}"/>
          </ac:spMkLst>
        </pc:spChg>
        <pc:spChg chg="add mod">
          <ac:chgData name="Federico Antonio Canu" userId="67612557-5bbe-4696-967b-a8d2eb0e7e04" providerId="ADAL" clId="{EEBBD528-C3A8-4D8E-A9E4-531FFBCE414C}" dt="2023-06-13T14:10:15.535" v="868"/>
          <ac:spMkLst>
            <pc:docMk/>
            <pc:sldMk cId="3581917457" sldId="333"/>
            <ac:spMk id="54" creationId="{998CF12F-7012-74CF-E03E-236836428002}"/>
          </ac:spMkLst>
        </pc:spChg>
        <pc:picChg chg="add del mod">
          <ac:chgData name="Federico Antonio Canu" userId="67612557-5bbe-4696-967b-a8d2eb0e7e04" providerId="ADAL" clId="{EEBBD528-C3A8-4D8E-A9E4-531FFBCE414C}" dt="2023-06-13T13:51:16.896" v="402" actId="478"/>
          <ac:picMkLst>
            <pc:docMk/>
            <pc:sldMk cId="3581917457" sldId="333"/>
            <ac:picMk id="3" creationId="{3E81EEBF-C5A2-48CD-6CDA-C5C7500E198F}"/>
          </ac:picMkLst>
        </pc:picChg>
        <pc:picChg chg="add mod">
          <ac:chgData name="Federico Antonio Canu" userId="67612557-5bbe-4696-967b-a8d2eb0e7e04" providerId="ADAL" clId="{EEBBD528-C3A8-4D8E-A9E4-531FFBCE414C}" dt="2023-06-13T13:49:45.055" v="395" actId="14100"/>
          <ac:picMkLst>
            <pc:docMk/>
            <pc:sldMk cId="3581917457" sldId="333"/>
            <ac:picMk id="7" creationId="{23971D04-0916-A599-9149-6E9254969C50}"/>
          </ac:picMkLst>
        </pc:picChg>
        <pc:picChg chg="del">
          <ac:chgData name="Federico Antonio Canu" userId="67612557-5bbe-4696-967b-a8d2eb0e7e04" providerId="ADAL" clId="{EEBBD528-C3A8-4D8E-A9E4-531FFBCE414C}" dt="2023-06-13T13:49:20.630" v="391" actId="478"/>
          <ac:picMkLst>
            <pc:docMk/>
            <pc:sldMk cId="3581917457" sldId="333"/>
            <ac:picMk id="13" creationId="{05BC818A-8592-70A1-D887-E1FC2C8DD931}"/>
          </ac:picMkLst>
        </pc:picChg>
        <pc:picChg chg="del">
          <ac:chgData name="Federico Antonio Canu" userId="67612557-5bbe-4696-967b-a8d2eb0e7e04" providerId="ADAL" clId="{EEBBD528-C3A8-4D8E-A9E4-531FFBCE414C}" dt="2023-06-13T13:49:18.987" v="390" actId="478"/>
          <ac:picMkLst>
            <pc:docMk/>
            <pc:sldMk cId="3581917457" sldId="333"/>
            <ac:picMk id="33" creationId="{FC12558F-3EA3-0DD0-0CE2-83B7FCDE0231}"/>
          </ac:picMkLst>
        </pc:picChg>
        <pc:cxnChg chg="add mod">
          <ac:chgData name="Federico Antonio Canu" userId="67612557-5bbe-4696-967b-a8d2eb0e7e04" providerId="ADAL" clId="{EEBBD528-C3A8-4D8E-A9E4-531FFBCE414C}" dt="2023-06-13T13:49:58.373" v="397" actId="14100"/>
          <ac:cxnSpMkLst>
            <pc:docMk/>
            <pc:sldMk cId="3581917457" sldId="333"/>
            <ac:cxnSpMk id="8" creationId="{99A95A3E-4E06-CD73-6DCE-90978D39DE4A}"/>
          </ac:cxnSpMkLst>
        </pc:cxnChg>
        <pc:cxnChg chg="add mod">
          <ac:chgData name="Federico Antonio Canu" userId="67612557-5bbe-4696-967b-a8d2eb0e7e04" providerId="ADAL" clId="{EEBBD528-C3A8-4D8E-A9E4-531FFBCE414C}" dt="2023-06-13T13:49:55.309" v="396" actId="14100"/>
          <ac:cxnSpMkLst>
            <pc:docMk/>
            <pc:sldMk cId="3581917457" sldId="333"/>
            <ac:cxnSpMk id="26" creationId="{53F91839-74F7-B22A-183B-2BD2D4E8F679}"/>
          </ac:cxnSpMkLst>
        </pc:cxnChg>
        <pc:cxnChg chg="add mod">
          <ac:chgData name="Federico Antonio Canu" userId="67612557-5bbe-4696-967b-a8d2eb0e7e04" providerId="ADAL" clId="{EEBBD528-C3A8-4D8E-A9E4-531FFBCE414C}" dt="2023-06-13T13:50:06.181" v="398" actId="14100"/>
          <ac:cxnSpMkLst>
            <pc:docMk/>
            <pc:sldMk cId="3581917457" sldId="333"/>
            <ac:cxnSpMk id="41" creationId="{C17D58BA-FCEE-9523-DBEE-C094BD9AD810}"/>
          </ac:cxnSpMkLst>
        </pc:cxnChg>
        <pc:cxnChg chg="add mod">
          <ac:chgData name="Federico Antonio Canu" userId="67612557-5bbe-4696-967b-a8d2eb0e7e04" providerId="ADAL" clId="{EEBBD528-C3A8-4D8E-A9E4-531FFBCE414C}" dt="2023-06-13T13:49:45.055" v="395" actId="14100"/>
          <ac:cxnSpMkLst>
            <pc:docMk/>
            <pc:sldMk cId="3581917457" sldId="333"/>
            <ac:cxnSpMk id="42" creationId="{6F67A262-4A07-1560-AE79-3960AEA8DB51}"/>
          </ac:cxnSpMkLst>
        </pc:cxnChg>
        <pc:cxnChg chg="add mod">
          <ac:chgData name="Federico Antonio Canu" userId="67612557-5bbe-4696-967b-a8d2eb0e7e04" providerId="ADAL" clId="{EEBBD528-C3A8-4D8E-A9E4-531FFBCE414C}" dt="2023-06-13T13:49:45.055" v="395" actId="14100"/>
          <ac:cxnSpMkLst>
            <pc:docMk/>
            <pc:sldMk cId="3581917457" sldId="333"/>
            <ac:cxnSpMk id="44" creationId="{5428C836-FA64-AC05-6257-5B0C862FECFA}"/>
          </ac:cxnSpMkLst>
        </pc:cxnChg>
      </pc:sldChg>
      <pc:sldChg chg="addSp delSp modSp add mod modAnim modNotesTx">
        <pc:chgData name="Federico Antonio Canu" userId="67612557-5bbe-4696-967b-a8d2eb0e7e04" providerId="ADAL" clId="{EEBBD528-C3A8-4D8E-A9E4-531FFBCE414C}" dt="2023-06-13T14:11:05.700" v="913"/>
        <pc:sldMkLst>
          <pc:docMk/>
          <pc:sldMk cId="3586952764" sldId="334"/>
        </pc:sldMkLst>
        <pc:spChg chg="del">
          <ac:chgData name="Federico Antonio Canu" userId="67612557-5bbe-4696-967b-a8d2eb0e7e04" providerId="ADAL" clId="{EEBBD528-C3A8-4D8E-A9E4-531FFBCE414C}" dt="2023-06-13T14:11:04.944" v="912" actId="478"/>
          <ac:spMkLst>
            <pc:docMk/>
            <pc:sldMk cId="3586952764" sldId="334"/>
            <ac:spMk id="4" creationId="{AF447C0A-AA37-43E4-C8B7-E305CF99DF34}"/>
          </ac:spMkLst>
        </pc:spChg>
        <pc:spChg chg="del">
          <ac:chgData name="Federico Antonio Canu" userId="67612557-5bbe-4696-967b-a8d2eb0e7e04" providerId="ADAL" clId="{EEBBD528-C3A8-4D8E-A9E4-531FFBCE414C}" dt="2023-06-13T14:11:04.944" v="912" actId="478"/>
          <ac:spMkLst>
            <pc:docMk/>
            <pc:sldMk cId="3586952764" sldId="334"/>
            <ac:spMk id="6" creationId="{448AD004-8F21-AE18-21F6-2AFA5235BCB7}"/>
          </ac:spMkLst>
        </pc:spChg>
        <pc:spChg chg="add mod">
          <ac:chgData name="Federico Antonio Canu" userId="67612557-5bbe-4696-967b-a8d2eb0e7e04" providerId="ADAL" clId="{EEBBD528-C3A8-4D8E-A9E4-531FFBCE414C}" dt="2023-06-13T13:51:41.526" v="408" actId="1076"/>
          <ac:spMkLst>
            <pc:docMk/>
            <pc:sldMk cId="3586952764" sldId="334"/>
            <ac:spMk id="11" creationId="{63F956C6-6E61-8AF2-6956-F998AE827C7B}"/>
          </ac:spMkLst>
        </pc:spChg>
        <pc:spChg chg="add mod">
          <ac:chgData name="Federico Antonio Canu" userId="67612557-5bbe-4696-967b-a8d2eb0e7e04" providerId="ADAL" clId="{EEBBD528-C3A8-4D8E-A9E4-531FFBCE414C}" dt="2023-06-13T14:11:05.700" v="913"/>
          <ac:spMkLst>
            <pc:docMk/>
            <pc:sldMk cId="3586952764" sldId="334"/>
            <ac:spMk id="13" creationId="{F304BFFD-AEA9-860D-5AE2-9DCACF7101E8}"/>
          </ac:spMkLst>
        </pc:spChg>
        <pc:spChg chg="del">
          <ac:chgData name="Federico Antonio Canu" userId="67612557-5bbe-4696-967b-a8d2eb0e7e04" providerId="ADAL" clId="{EEBBD528-C3A8-4D8E-A9E4-531FFBCE414C}" dt="2023-06-13T14:11:04.944" v="912" actId="478"/>
          <ac:spMkLst>
            <pc:docMk/>
            <pc:sldMk cId="3586952764" sldId="334"/>
            <ac:spMk id="14" creationId="{8E8B9531-9B57-388F-C26C-5563A85D5B0C}"/>
          </ac:spMkLst>
        </pc:spChg>
        <pc:spChg chg="del">
          <ac:chgData name="Federico Antonio Canu" userId="67612557-5bbe-4696-967b-a8d2eb0e7e04" providerId="ADAL" clId="{EEBBD528-C3A8-4D8E-A9E4-531FFBCE414C}" dt="2023-06-13T14:11:04.944" v="912" actId="478"/>
          <ac:spMkLst>
            <pc:docMk/>
            <pc:sldMk cId="3586952764" sldId="334"/>
            <ac:spMk id="15" creationId="{07756E68-16B2-4344-72BE-CA80592F3C0D}"/>
          </ac:spMkLst>
        </pc:spChg>
        <pc:spChg chg="del">
          <ac:chgData name="Federico Antonio Canu" userId="67612557-5bbe-4696-967b-a8d2eb0e7e04" providerId="ADAL" clId="{EEBBD528-C3A8-4D8E-A9E4-531FFBCE414C}" dt="2023-06-13T14:11:04.944" v="912" actId="478"/>
          <ac:spMkLst>
            <pc:docMk/>
            <pc:sldMk cId="3586952764" sldId="334"/>
            <ac:spMk id="17" creationId="{62318757-8EC3-3895-A1D9-9DF7D49DFF21}"/>
          </ac:spMkLst>
        </pc:spChg>
        <pc:spChg chg="del">
          <ac:chgData name="Federico Antonio Canu" userId="67612557-5bbe-4696-967b-a8d2eb0e7e04" providerId="ADAL" clId="{EEBBD528-C3A8-4D8E-A9E4-531FFBCE414C}" dt="2023-06-13T14:11:04.944" v="912" actId="478"/>
          <ac:spMkLst>
            <pc:docMk/>
            <pc:sldMk cId="3586952764" sldId="334"/>
            <ac:spMk id="18" creationId="{EB705633-496D-B279-CB50-6DFAB81C0E21}"/>
          </ac:spMkLst>
        </pc:spChg>
        <pc:spChg chg="mod">
          <ac:chgData name="Federico Antonio Canu" userId="67612557-5bbe-4696-967b-a8d2eb0e7e04" providerId="ADAL" clId="{EEBBD528-C3A8-4D8E-A9E4-531FFBCE414C}" dt="2023-06-13T13:51:02.904" v="400"/>
          <ac:spMkLst>
            <pc:docMk/>
            <pc:sldMk cId="3586952764" sldId="334"/>
            <ac:spMk id="20" creationId="{94856444-2FFD-EA58-AF47-276BCCB5BFC1}"/>
          </ac:spMkLst>
        </pc:spChg>
        <pc:spChg chg="del">
          <ac:chgData name="Federico Antonio Canu" userId="67612557-5bbe-4696-967b-a8d2eb0e7e04" providerId="ADAL" clId="{EEBBD528-C3A8-4D8E-A9E4-531FFBCE414C}" dt="2023-06-13T14:11:04.944" v="912" actId="478"/>
          <ac:spMkLst>
            <pc:docMk/>
            <pc:sldMk cId="3586952764" sldId="334"/>
            <ac:spMk id="21" creationId="{5A65CF0D-3B51-6DAF-0673-9617E29035D8}"/>
          </ac:spMkLst>
        </pc:spChg>
        <pc:spChg chg="del">
          <ac:chgData name="Federico Antonio Canu" userId="67612557-5bbe-4696-967b-a8d2eb0e7e04" providerId="ADAL" clId="{EEBBD528-C3A8-4D8E-A9E4-531FFBCE414C}" dt="2023-06-13T14:11:04.944" v="912" actId="478"/>
          <ac:spMkLst>
            <pc:docMk/>
            <pc:sldMk cId="3586952764" sldId="334"/>
            <ac:spMk id="22" creationId="{548ED17D-2AF3-9211-F221-12FA5676AD29}"/>
          </ac:spMkLst>
        </pc:spChg>
        <pc:spChg chg="del">
          <ac:chgData name="Federico Antonio Canu" userId="67612557-5bbe-4696-967b-a8d2eb0e7e04" providerId="ADAL" clId="{EEBBD528-C3A8-4D8E-A9E4-531FFBCE414C}" dt="2023-06-13T13:51:24.350" v="403" actId="478"/>
          <ac:spMkLst>
            <pc:docMk/>
            <pc:sldMk cId="3586952764" sldId="334"/>
            <ac:spMk id="23" creationId="{B55826DB-B5A4-6FC0-B0A4-4AD55B536A09}"/>
          </ac:spMkLst>
        </pc:spChg>
        <pc:spChg chg="del">
          <ac:chgData name="Federico Antonio Canu" userId="67612557-5bbe-4696-967b-a8d2eb0e7e04" providerId="ADAL" clId="{EEBBD528-C3A8-4D8E-A9E4-531FFBCE414C}" dt="2023-06-13T14:11:04.944" v="912" actId="478"/>
          <ac:spMkLst>
            <pc:docMk/>
            <pc:sldMk cId="3586952764" sldId="334"/>
            <ac:spMk id="24" creationId="{D564357F-2F76-B9FB-5CDD-35E7218C265F}"/>
          </ac:spMkLst>
        </pc:spChg>
        <pc:spChg chg="del">
          <ac:chgData name="Federico Antonio Canu" userId="67612557-5bbe-4696-967b-a8d2eb0e7e04" providerId="ADAL" clId="{EEBBD528-C3A8-4D8E-A9E4-531FFBCE414C}" dt="2023-06-13T13:51:24.350" v="403" actId="478"/>
          <ac:spMkLst>
            <pc:docMk/>
            <pc:sldMk cId="3586952764" sldId="334"/>
            <ac:spMk id="25" creationId="{062336C0-5B91-C0EF-B9F4-4B1718B9A344}"/>
          </ac:spMkLst>
        </pc:spChg>
        <pc:spChg chg="add mod">
          <ac:chgData name="Federico Antonio Canu" userId="67612557-5bbe-4696-967b-a8d2eb0e7e04" providerId="ADAL" clId="{EEBBD528-C3A8-4D8E-A9E4-531FFBCE414C}" dt="2023-06-13T14:11:05.700" v="913"/>
          <ac:spMkLst>
            <pc:docMk/>
            <pc:sldMk cId="3586952764" sldId="334"/>
            <ac:spMk id="29" creationId="{20D7FA9D-DDEB-5AA9-BD54-24A781296D8B}"/>
          </ac:spMkLst>
        </pc:spChg>
        <pc:spChg chg="add mod">
          <ac:chgData name="Federico Antonio Canu" userId="67612557-5bbe-4696-967b-a8d2eb0e7e04" providerId="ADAL" clId="{EEBBD528-C3A8-4D8E-A9E4-531FFBCE414C}" dt="2023-06-13T14:11:05.700" v="913"/>
          <ac:spMkLst>
            <pc:docMk/>
            <pc:sldMk cId="3586952764" sldId="334"/>
            <ac:spMk id="30" creationId="{8A84905F-9205-B00F-7DF3-E98CC049517D}"/>
          </ac:spMkLst>
        </pc:spChg>
        <pc:spChg chg="add mod">
          <ac:chgData name="Federico Antonio Canu" userId="67612557-5bbe-4696-967b-a8d2eb0e7e04" providerId="ADAL" clId="{EEBBD528-C3A8-4D8E-A9E4-531FFBCE414C}" dt="2023-06-13T14:11:05.700" v="913"/>
          <ac:spMkLst>
            <pc:docMk/>
            <pc:sldMk cId="3586952764" sldId="334"/>
            <ac:spMk id="31" creationId="{75B26F18-28AE-71BB-0180-ED6C5AB6D604}"/>
          </ac:spMkLst>
        </pc:spChg>
        <pc:spChg chg="add mod">
          <ac:chgData name="Federico Antonio Canu" userId="67612557-5bbe-4696-967b-a8d2eb0e7e04" providerId="ADAL" clId="{EEBBD528-C3A8-4D8E-A9E4-531FFBCE414C}" dt="2023-06-13T14:11:05.700" v="913"/>
          <ac:spMkLst>
            <pc:docMk/>
            <pc:sldMk cId="3586952764" sldId="334"/>
            <ac:spMk id="32" creationId="{BCF25284-61EB-4FA4-E939-E1C810B1A54F}"/>
          </ac:spMkLst>
        </pc:spChg>
        <pc:spChg chg="add mod">
          <ac:chgData name="Federico Antonio Canu" userId="67612557-5bbe-4696-967b-a8d2eb0e7e04" providerId="ADAL" clId="{EEBBD528-C3A8-4D8E-A9E4-531FFBCE414C}" dt="2023-06-13T14:11:05.700" v="913"/>
          <ac:spMkLst>
            <pc:docMk/>
            <pc:sldMk cId="3586952764" sldId="334"/>
            <ac:spMk id="33" creationId="{5384E50B-01E0-8510-03B0-2665348F42C4}"/>
          </ac:spMkLst>
        </pc:spChg>
        <pc:spChg chg="add mod">
          <ac:chgData name="Federico Antonio Canu" userId="67612557-5bbe-4696-967b-a8d2eb0e7e04" providerId="ADAL" clId="{EEBBD528-C3A8-4D8E-A9E4-531FFBCE414C}" dt="2023-06-13T14:11:05.700" v="913"/>
          <ac:spMkLst>
            <pc:docMk/>
            <pc:sldMk cId="3586952764" sldId="334"/>
            <ac:spMk id="34" creationId="{066F2DCF-3B33-E947-C38A-DCDA31BD0167}"/>
          </ac:spMkLst>
        </pc:spChg>
        <pc:spChg chg="del">
          <ac:chgData name="Federico Antonio Canu" userId="67612557-5bbe-4696-967b-a8d2eb0e7e04" providerId="ADAL" clId="{EEBBD528-C3A8-4D8E-A9E4-531FFBCE414C}" dt="2023-06-13T13:51:24.350" v="403" actId="478"/>
          <ac:spMkLst>
            <pc:docMk/>
            <pc:sldMk cId="3586952764" sldId="334"/>
            <ac:spMk id="39" creationId="{6E7B6CA0-C850-2CD8-142C-0BA526E34E91}"/>
          </ac:spMkLst>
        </pc:spChg>
        <pc:spChg chg="del">
          <ac:chgData name="Federico Antonio Canu" userId="67612557-5bbe-4696-967b-a8d2eb0e7e04" providerId="ADAL" clId="{EEBBD528-C3A8-4D8E-A9E4-531FFBCE414C}" dt="2023-06-13T13:51:24.350" v="403" actId="478"/>
          <ac:spMkLst>
            <pc:docMk/>
            <pc:sldMk cId="3586952764" sldId="334"/>
            <ac:spMk id="40" creationId="{0A6C0F7B-BE90-C4AA-69D4-C7B9234E7944}"/>
          </ac:spMkLst>
        </pc:spChg>
        <pc:spChg chg="del">
          <ac:chgData name="Federico Antonio Canu" userId="67612557-5bbe-4696-967b-a8d2eb0e7e04" providerId="ADAL" clId="{EEBBD528-C3A8-4D8E-A9E4-531FFBCE414C}" dt="2023-06-13T13:51:24.350" v="403" actId="478"/>
          <ac:spMkLst>
            <pc:docMk/>
            <pc:sldMk cId="3586952764" sldId="334"/>
            <ac:spMk id="43" creationId="{8DACC297-1F95-6437-708F-3952383AA28E}"/>
          </ac:spMkLst>
        </pc:spChg>
        <pc:picChg chg="del">
          <ac:chgData name="Federico Antonio Canu" userId="67612557-5bbe-4696-967b-a8d2eb0e7e04" providerId="ADAL" clId="{EEBBD528-C3A8-4D8E-A9E4-531FFBCE414C}" dt="2023-06-13T13:51:13.777" v="401" actId="478"/>
          <ac:picMkLst>
            <pc:docMk/>
            <pc:sldMk cId="3586952764" sldId="334"/>
            <ac:picMk id="3" creationId="{3E81EEBF-C5A2-48CD-6CDA-C5C7500E198F}"/>
          </ac:picMkLst>
        </pc:picChg>
        <pc:picChg chg="add mod">
          <ac:chgData name="Federico Antonio Canu" userId="67612557-5bbe-4696-967b-a8d2eb0e7e04" providerId="ADAL" clId="{EEBBD528-C3A8-4D8E-A9E4-531FFBCE414C}" dt="2023-06-13T13:51:33.797" v="407" actId="1076"/>
          <ac:picMkLst>
            <pc:docMk/>
            <pc:sldMk cId="3586952764" sldId="334"/>
            <ac:picMk id="5" creationId="{7821D8D9-E409-9D50-856B-D0F77D4ACEA9}"/>
          </ac:picMkLst>
        </pc:picChg>
        <pc:picChg chg="del">
          <ac:chgData name="Federico Antonio Canu" userId="67612557-5bbe-4696-967b-a8d2eb0e7e04" providerId="ADAL" clId="{EEBBD528-C3A8-4D8E-A9E4-531FFBCE414C}" dt="2023-06-13T13:51:24.350" v="403" actId="478"/>
          <ac:picMkLst>
            <pc:docMk/>
            <pc:sldMk cId="3586952764" sldId="334"/>
            <ac:picMk id="7" creationId="{23971D04-0916-A599-9149-6E9254969C50}"/>
          </ac:picMkLst>
        </pc:picChg>
        <pc:cxnChg chg="del">
          <ac:chgData name="Federico Antonio Canu" userId="67612557-5bbe-4696-967b-a8d2eb0e7e04" providerId="ADAL" clId="{EEBBD528-C3A8-4D8E-A9E4-531FFBCE414C}" dt="2023-06-13T13:51:24.350" v="403" actId="478"/>
          <ac:cxnSpMkLst>
            <pc:docMk/>
            <pc:sldMk cId="3586952764" sldId="334"/>
            <ac:cxnSpMk id="8" creationId="{99A95A3E-4E06-CD73-6DCE-90978D39DE4A}"/>
          </ac:cxnSpMkLst>
        </pc:cxnChg>
        <pc:cxnChg chg="del">
          <ac:chgData name="Federico Antonio Canu" userId="67612557-5bbe-4696-967b-a8d2eb0e7e04" providerId="ADAL" clId="{EEBBD528-C3A8-4D8E-A9E4-531FFBCE414C}" dt="2023-06-13T13:51:24.350" v="403" actId="478"/>
          <ac:cxnSpMkLst>
            <pc:docMk/>
            <pc:sldMk cId="3586952764" sldId="334"/>
            <ac:cxnSpMk id="26" creationId="{53F91839-74F7-B22A-183B-2BD2D4E8F679}"/>
          </ac:cxnSpMkLst>
        </pc:cxnChg>
        <pc:cxnChg chg="del">
          <ac:chgData name="Federico Antonio Canu" userId="67612557-5bbe-4696-967b-a8d2eb0e7e04" providerId="ADAL" clId="{EEBBD528-C3A8-4D8E-A9E4-531FFBCE414C}" dt="2023-06-13T13:51:24.350" v="403" actId="478"/>
          <ac:cxnSpMkLst>
            <pc:docMk/>
            <pc:sldMk cId="3586952764" sldId="334"/>
            <ac:cxnSpMk id="41" creationId="{C17D58BA-FCEE-9523-DBEE-C094BD9AD810}"/>
          </ac:cxnSpMkLst>
        </pc:cxnChg>
        <pc:cxnChg chg="del">
          <ac:chgData name="Federico Antonio Canu" userId="67612557-5bbe-4696-967b-a8d2eb0e7e04" providerId="ADAL" clId="{EEBBD528-C3A8-4D8E-A9E4-531FFBCE414C}" dt="2023-06-13T13:51:24.350" v="403" actId="478"/>
          <ac:cxnSpMkLst>
            <pc:docMk/>
            <pc:sldMk cId="3586952764" sldId="334"/>
            <ac:cxnSpMk id="42" creationId="{6F67A262-4A07-1560-AE79-3960AEA8DB51}"/>
          </ac:cxnSpMkLst>
        </pc:cxnChg>
        <pc:cxnChg chg="del">
          <ac:chgData name="Federico Antonio Canu" userId="67612557-5bbe-4696-967b-a8d2eb0e7e04" providerId="ADAL" clId="{EEBBD528-C3A8-4D8E-A9E4-531FFBCE414C}" dt="2023-06-13T13:51:24.350" v="403" actId="478"/>
          <ac:cxnSpMkLst>
            <pc:docMk/>
            <pc:sldMk cId="3586952764" sldId="334"/>
            <ac:cxnSpMk id="44" creationId="{5428C836-FA64-AC05-6257-5B0C862FECFA}"/>
          </ac:cxnSpMkLst>
        </pc:cxnChg>
      </pc:sldChg>
      <pc:sldChg chg="addSp delSp modSp add mod">
        <pc:chgData name="Federico Antonio Canu" userId="67612557-5bbe-4696-967b-a8d2eb0e7e04" providerId="ADAL" clId="{EEBBD528-C3A8-4D8E-A9E4-531FFBCE414C}" dt="2023-06-13T14:11:14.005" v="915"/>
        <pc:sldMkLst>
          <pc:docMk/>
          <pc:sldMk cId="146414735" sldId="335"/>
        </pc:sldMkLst>
        <pc:spChg chg="del">
          <ac:chgData name="Federico Antonio Canu" userId="67612557-5bbe-4696-967b-a8d2eb0e7e04" providerId="ADAL" clId="{EEBBD528-C3A8-4D8E-A9E4-531FFBCE414C}" dt="2023-06-13T14:11:13.575" v="914" actId="478"/>
          <ac:spMkLst>
            <pc:docMk/>
            <pc:sldMk cId="146414735" sldId="335"/>
            <ac:spMk id="4" creationId="{AF447C0A-AA37-43E4-C8B7-E305CF99DF34}"/>
          </ac:spMkLst>
        </pc:spChg>
        <pc:spChg chg="del">
          <ac:chgData name="Federico Antonio Canu" userId="67612557-5bbe-4696-967b-a8d2eb0e7e04" providerId="ADAL" clId="{EEBBD528-C3A8-4D8E-A9E4-531FFBCE414C}" dt="2023-06-13T14:11:13.575" v="914" actId="478"/>
          <ac:spMkLst>
            <pc:docMk/>
            <pc:sldMk cId="146414735" sldId="335"/>
            <ac:spMk id="6" creationId="{448AD004-8F21-AE18-21F6-2AFA5235BCB7}"/>
          </ac:spMkLst>
        </pc:spChg>
        <pc:spChg chg="add mod">
          <ac:chgData name="Federico Antonio Canu" userId="67612557-5bbe-4696-967b-a8d2eb0e7e04" providerId="ADAL" clId="{EEBBD528-C3A8-4D8E-A9E4-531FFBCE414C}" dt="2023-06-13T14:11:14.005" v="915"/>
          <ac:spMkLst>
            <pc:docMk/>
            <pc:sldMk cId="146414735" sldId="335"/>
            <ac:spMk id="7" creationId="{7CB5D476-F5D6-E353-55ED-3AED56270FD6}"/>
          </ac:spMkLst>
        </pc:spChg>
        <pc:spChg chg="add mod">
          <ac:chgData name="Federico Antonio Canu" userId="67612557-5bbe-4696-967b-a8d2eb0e7e04" providerId="ADAL" clId="{EEBBD528-C3A8-4D8E-A9E4-531FFBCE414C}" dt="2023-06-13T14:11:14.005" v="915"/>
          <ac:spMkLst>
            <pc:docMk/>
            <pc:sldMk cId="146414735" sldId="335"/>
            <ac:spMk id="8" creationId="{ECCD1E8E-DC63-1922-DF0E-1F6C3B414E3B}"/>
          </ac:spMkLst>
        </pc:spChg>
        <pc:spChg chg="add mod">
          <ac:chgData name="Federico Antonio Canu" userId="67612557-5bbe-4696-967b-a8d2eb0e7e04" providerId="ADAL" clId="{EEBBD528-C3A8-4D8E-A9E4-531FFBCE414C}" dt="2023-06-13T14:11:14.005" v="915"/>
          <ac:spMkLst>
            <pc:docMk/>
            <pc:sldMk cId="146414735" sldId="335"/>
            <ac:spMk id="13" creationId="{6B14C190-626E-5116-C6C0-A1B308DF77B9}"/>
          </ac:spMkLst>
        </pc:spChg>
        <pc:spChg chg="del">
          <ac:chgData name="Federico Antonio Canu" userId="67612557-5bbe-4696-967b-a8d2eb0e7e04" providerId="ADAL" clId="{EEBBD528-C3A8-4D8E-A9E4-531FFBCE414C}" dt="2023-06-13T14:11:13.575" v="914" actId="478"/>
          <ac:spMkLst>
            <pc:docMk/>
            <pc:sldMk cId="146414735" sldId="335"/>
            <ac:spMk id="14" creationId="{8E8B9531-9B57-388F-C26C-5563A85D5B0C}"/>
          </ac:spMkLst>
        </pc:spChg>
        <pc:spChg chg="del">
          <ac:chgData name="Federico Antonio Canu" userId="67612557-5bbe-4696-967b-a8d2eb0e7e04" providerId="ADAL" clId="{EEBBD528-C3A8-4D8E-A9E4-531FFBCE414C}" dt="2023-06-13T14:11:13.575" v="914" actId="478"/>
          <ac:spMkLst>
            <pc:docMk/>
            <pc:sldMk cId="146414735" sldId="335"/>
            <ac:spMk id="15" creationId="{07756E68-16B2-4344-72BE-CA80592F3C0D}"/>
          </ac:spMkLst>
        </pc:spChg>
        <pc:spChg chg="del">
          <ac:chgData name="Federico Antonio Canu" userId="67612557-5bbe-4696-967b-a8d2eb0e7e04" providerId="ADAL" clId="{EEBBD528-C3A8-4D8E-A9E4-531FFBCE414C}" dt="2023-06-13T14:11:13.575" v="914" actId="478"/>
          <ac:spMkLst>
            <pc:docMk/>
            <pc:sldMk cId="146414735" sldId="335"/>
            <ac:spMk id="17" creationId="{62318757-8EC3-3895-A1D9-9DF7D49DFF21}"/>
          </ac:spMkLst>
        </pc:spChg>
        <pc:spChg chg="del">
          <ac:chgData name="Federico Antonio Canu" userId="67612557-5bbe-4696-967b-a8d2eb0e7e04" providerId="ADAL" clId="{EEBBD528-C3A8-4D8E-A9E4-531FFBCE414C}" dt="2023-06-13T14:11:13.575" v="914" actId="478"/>
          <ac:spMkLst>
            <pc:docMk/>
            <pc:sldMk cId="146414735" sldId="335"/>
            <ac:spMk id="18" creationId="{EB705633-496D-B279-CB50-6DFAB81C0E21}"/>
          </ac:spMkLst>
        </pc:spChg>
        <pc:spChg chg="mod">
          <ac:chgData name="Federico Antonio Canu" userId="67612557-5bbe-4696-967b-a8d2eb0e7e04" providerId="ADAL" clId="{EEBBD528-C3A8-4D8E-A9E4-531FFBCE414C}" dt="2023-06-13T13:52:03.514" v="411"/>
          <ac:spMkLst>
            <pc:docMk/>
            <pc:sldMk cId="146414735" sldId="335"/>
            <ac:spMk id="20" creationId="{94856444-2FFD-EA58-AF47-276BCCB5BFC1}"/>
          </ac:spMkLst>
        </pc:spChg>
        <pc:spChg chg="del">
          <ac:chgData name="Federico Antonio Canu" userId="67612557-5bbe-4696-967b-a8d2eb0e7e04" providerId="ADAL" clId="{EEBBD528-C3A8-4D8E-A9E4-531FFBCE414C}" dt="2023-06-13T14:11:13.575" v="914" actId="478"/>
          <ac:spMkLst>
            <pc:docMk/>
            <pc:sldMk cId="146414735" sldId="335"/>
            <ac:spMk id="21" creationId="{5A65CF0D-3B51-6DAF-0673-9617E29035D8}"/>
          </ac:spMkLst>
        </pc:spChg>
        <pc:spChg chg="del">
          <ac:chgData name="Federico Antonio Canu" userId="67612557-5bbe-4696-967b-a8d2eb0e7e04" providerId="ADAL" clId="{EEBBD528-C3A8-4D8E-A9E4-531FFBCE414C}" dt="2023-06-13T14:11:13.575" v="914" actId="478"/>
          <ac:spMkLst>
            <pc:docMk/>
            <pc:sldMk cId="146414735" sldId="335"/>
            <ac:spMk id="22" creationId="{548ED17D-2AF3-9211-F221-12FA5676AD29}"/>
          </ac:spMkLst>
        </pc:spChg>
        <pc:spChg chg="add mod">
          <ac:chgData name="Federico Antonio Canu" userId="67612557-5bbe-4696-967b-a8d2eb0e7e04" providerId="ADAL" clId="{EEBBD528-C3A8-4D8E-A9E4-531FFBCE414C}" dt="2023-06-13T14:11:14.005" v="915"/>
          <ac:spMkLst>
            <pc:docMk/>
            <pc:sldMk cId="146414735" sldId="335"/>
            <ac:spMk id="23" creationId="{CB175227-1686-5D00-03CE-39C04DBE652F}"/>
          </ac:spMkLst>
        </pc:spChg>
        <pc:spChg chg="del">
          <ac:chgData name="Federico Antonio Canu" userId="67612557-5bbe-4696-967b-a8d2eb0e7e04" providerId="ADAL" clId="{EEBBD528-C3A8-4D8E-A9E4-531FFBCE414C}" dt="2023-06-13T14:11:13.575" v="914" actId="478"/>
          <ac:spMkLst>
            <pc:docMk/>
            <pc:sldMk cId="146414735" sldId="335"/>
            <ac:spMk id="24" creationId="{D564357F-2F76-B9FB-5CDD-35E7218C265F}"/>
          </ac:spMkLst>
        </pc:spChg>
        <pc:spChg chg="add mod">
          <ac:chgData name="Federico Antonio Canu" userId="67612557-5bbe-4696-967b-a8d2eb0e7e04" providerId="ADAL" clId="{EEBBD528-C3A8-4D8E-A9E4-531FFBCE414C}" dt="2023-06-13T14:11:14.005" v="915"/>
          <ac:spMkLst>
            <pc:docMk/>
            <pc:sldMk cId="146414735" sldId="335"/>
            <ac:spMk id="25" creationId="{86BC26C2-F9F2-2802-4859-622873026A2A}"/>
          </ac:spMkLst>
        </pc:spChg>
        <pc:spChg chg="add mod">
          <ac:chgData name="Federico Antonio Canu" userId="67612557-5bbe-4696-967b-a8d2eb0e7e04" providerId="ADAL" clId="{EEBBD528-C3A8-4D8E-A9E4-531FFBCE414C}" dt="2023-06-13T14:11:14.005" v="915"/>
          <ac:spMkLst>
            <pc:docMk/>
            <pc:sldMk cId="146414735" sldId="335"/>
            <ac:spMk id="26" creationId="{006FBA00-8E70-FFF8-E0B3-A894731DEC45}"/>
          </ac:spMkLst>
        </pc:spChg>
        <pc:spChg chg="add mod">
          <ac:chgData name="Federico Antonio Canu" userId="67612557-5bbe-4696-967b-a8d2eb0e7e04" providerId="ADAL" clId="{EEBBD528-C3A8-4D8E-A9E4-531FFBCE414C}" dt="2023-06-13T14:11:14.005" v="915"/>
          <ac:spMkLst>
            <pc:docMk/>
            <pc:sldMk cId="146414735" sldId="335"/>
            <ac:spMk id="29" creationId="{9119F727-D2F4-7DE7-C5A6-54A7A517A8FA}"/>
          </ac:spMkLst>
        </pc:spChg>
        <pc:picChg chg="add mod">
          <ac:chgData name="Federico Antonio Canu" userId="67612557-5bbe-4696-967b-a8d2eb0e7e04" providerId="ADAL" clId="{EEBBD528-C3A8-4D8E-A9E4-531FFBCE414C}" dt="2023-06-13T13:52:15.669" v="415" actId="1076"/>
          <ac:picMkLst>
            <pc:docMk/>
            <pc:sldMk cId="146414735" sldId="335"/>
            <ac:picMk id="3" creationId="{CF4EB50A-F1B6-C5A2-E902-61239F2ADA6B}"/>
          </ac:picMkLst>
        </pc:picChg>
        <pc:picChg chg="del">
          <ac:chgData name="Federico Antonio Canu" userId="67612557-5bbe-4696-967b-a8d2eb0e7e04" providerId="ADAL" clId="{EEBBD528-C3A8-4D8E-A9E4-531FFBCE414C}" dt="2023-06-13T13:52:06.681" v="412" actId="478"/>
          <ac:picMkLst>
            <pc:docMk/>
            <pc:sldMk cId="146414735" sldId="335"/>
            <ac:picMk id="5" creationId="{7821D8D9-E409-9D50-856B-D0F77D4ACEA9}"/>
          </ac:picMkLst>
        </pc:picChg>
      </pc:sldChg>
      <pc:sldChg chg="addSp delSp modSp add mod">
        <pc:chgData name="Federico Antonio Canu" userId="67612557-5bbe-4696-967b-a8d2eb0e7e04" providerId="ADAL" clId="{EEBBD528-C3A8-4D8E-A9E4-531FFBCE414C}" dt="2023-06-13T14:11:20.891" v="917"/>
        <pc:sldMkLst>
          <pc:docMk/>
          <pc:sldMk cId="560672052" sldId="336"/>
        </pc:sldMkLst>
        <pc:spChg chg="del">
          <ac:chgData name="Federico Antonio Canu" userId="67612557-5bbe-4696-967b-a8d2eb0e7e04" providerId="ADAL" clId="{EEBBD528-C3A8-4D8E-A9E4-531FFBCE414C}" dt="2023-06-13T14:11:20.123" v="916" actId="478"/>
          <ac:spMkLst>
            <pc:docMk/>
            <pc:sldMk cId="560672052" sldId="336"/>
            <ac:spMk id="4" creationId="{AF447C0A-AA37-43E4-C8B7-E305CF99DF34}"/>
          </ac:spMkLst>
        </pc:spChg>
        <pc:spChg chg="del">
          <ac:chgData name="Federico Antonio Canu" userId="67612557-5bbe-4696-967b-a8d2eb0e7e04" providerId="ADAL" clId="{EEBBD528-C3A8-4D8E-A9E4-531FFBCE414C}" dt="2023-06-13T14:11:20.123" v="916" actId="478"/>
          <ac:spMkLst>
            <pc:docMk/>
            <pc:sldMk cId="560672052" sldId="336"/>
            <ac:spMk id="6" creationId="{448AD004-8F21-AE18-21F6-2AFA5235BCB7}"/>
          </ac:spMkLst>
        </pc:spChg>
        <pc:spChg chg="add mod">
          <ac:chgData name="Federico Antonio Canu" userId="67612557-5bbe-4696-967b-a8d2eb0e7e04" providerId="ADAL" clId="{EEBBD528-C3A8-4D8E-A9E4-531FFBCE414C}" dt="2023-06-13T13:53:00.351" v="432" actId="1076"/>
          <ac:spMkLst>
            <pc:docMk/>
            <pc:sldMk cId="560672052" sldId="336"/>
            <ac:spMk id="7" creationId="{02D95D6D-2659-CB96-7257-4376DEAD121C}"/>
          </ac:spMkLst>
        </pc:spChg>
        <pc:spChg chg="add mod">
          <ac:chgData name="Federico Antonio Canu" userId="67612557-5bbe-4696-967b-a8d2eb0e7e04" providerId="ADAL" clId="{EEBBD528-C3A8-4D8E-A9E4-531FFBCE414C}" dt="2023-06-13T13:52:55.007" v="430" actId="1076"/>
          <ac:spMkLst>
            <pc:docMk/>
            <pc:sldMk cId="560672052" sldId="336"/>
            <ac:spMk id="13" creationId="{91D650A0-81CC-7B4E-7653-3914EF0B7BAB}"/>
          </ac:spMkLst>
        </pc:spChg>
        <pc:spChg chg="del">
          <ac:chgData name="Federico Antonio Canu" userId="67612557-5bbe-4696-967b-a8d2eb0e7e04" providerId="ADAL" clId="{EEBBD528-C3A8-4D8E-A9E4-531FFBCE414C}" dt="2023-06-13T14:11:20.123" v="916" actId="478"/>
          <ac:spMkLst>
            <pc:docMk/>
            <pc:sldMk cId="560672052" sldId="336"/>
            <ac:spMk id="14" creationId="{8E8B9531-9B57-388F-C26C-5563A85D5B0C}"/>
          </ac:spMkLst>
        </pc:spChg>
        <pc:spChg chg="del">
          <ac:chgData name="Federico Antonio Canu" userId="67612557-5bbe-4696-967b-a8d2eb0e7e04" providerId="ADAL" clId="{EEBBD528-C3A8-4D8E-A9E4-531FFBCE414C}" dt="2023-06-13T14:11:20.123" v="916" actId="478"/>
          <ac:spMkLst>
            <pc:docMk/>
            <pc:sldMk cId="560672052" sldId="336"/>
            <ac:spMk id="15" creationId="{07756E68-16B2-4344-72BE-CA80592F3C0D}"/>
          </ac:spMkLst>
        </pc:spChg>
        <pc:spChg chg="del">
          <ac:chgData name="Federico Antonio Canu" userId="67612557-5bbe-4696-967b-a8d2eb0e7e04" providerId="ADAL" clId="{EEBBD528-C3A8-4D8E-A9E4-531FFBCE414C}" dt="2023-06-13T14:11:20.123" v="916" actId="478"/>
          <ac:spMkLst>
            <pc:docMk/>
            <pc:sldMk cId="560672052" sldId="336"/>
            <ac:spMk id="17" creationId="{62318757-8EC3-3895-A1D9-9DF7D49DFF21}"/>
          </ac:spMkLst>
        </pc:spChg>
        <pc:spChg chg="del">
          <ac:chgData name="Federico Antonio Canu" userId="67612557-5bbe-4696-967b-a8d2eb0e7e04" providerId="ADAL" clId="{EEBBD528-C3A8-4D8E-A9E4-531FFBCE414C}" dt="2023-06-13T14:11:20.123" v="916" actId="478"/>
          <ac:spMkLst>
            <pc:docMk/>
            <pc:sldMk cId="560672052" sldId="336"/>
            <ac:spMk id="18" creationId="{EB705633-496D-B279-CB50-6DFAB81C0E21}"/>
          </ac:spMkLst>
        </pc:spChg>
        <pc:spChg chg="mod">
          <ac:chgData name="Federico Antonio Canu" userId="67612557-5bbe-4696-967b-a8d2eb0e7e04" providerId="ADAL" clId="{EEBBD528-C3A8-4D8E-A9E4-531FFBCE414C}" dt="2023-06-13T13:52:27.145" v="424" actId="20577"/>
          <ac:spMkLst>
            <pc:docMk/>
            <pc:sldMk cId="560672052" sldId="336"/>
            <ac:spMk id="20" creationId="{94856444-2FFD-EA58-AF47-276BCCB5BFC1}"/>
          </ac:spMkLst>
        </pc:spChg>
        <pc:spChg chg="del">
          <ac:chgData name="Federico Antonio Canu" userId="67612557-5bbe-4696-967b-a8d2eb0e7e04" providerId="ADAL" clId="{EEBBD528-C3A8-4D8E-A9E4-531FFBCE414C}" dt="2023-06-13T14:11:20.123" v="916" actId="478"/>
          <ac:spMkLst>
            <pc:docMk/>
            <pc:sldMk cId="560672052" sldId="336"/>
            <ac:spMk id="21" creationId="{5A65CF0D-3B51-6DAF-0673-9617E29035D8}"/>
          </ac:spMkLst>
        </pc:spChg>
        <pc:spChg chg="del">
          <ac:chgData name="Federico Antonio Canu" userId="67612557-5bbe-4696-967b-a8d2eb0e7e04" providerId="ADAL" clId="{EEBBD528-C3A8-4D8E-A9E4-531FFBCE414C}" dt="2023-06-13T14:11:20.123" v="916" actId="478"/>
          <ac:spMkLst>
            <pc:docMk/>
            <pc:sldMk cId="560672052" sldId="336"/>
            <ac:spMk id="22" creationId="{548ED17D-2AF3-9211-F221-12FA5676AD29}"/>
          </ac:spMkLst>
        </pc:spChg>
        <pc:spChg chg="add mod">
          <ac:chgData name="Federico Antonio Canu" userId="67612557-5bbe-4696-967b-a8d2eb0e7e04" providerId="ADAL" clId="{EEBBD528-C3A8-4D8E-A9E4-531FFBCE414C}" dt="2023-06-13T14:11:20.891" v="917"/>
          <ac:spMkLst>
            <pc:docMk/>
            <pc:sldMk cId="560672052" sldId="336"/>
            <ac:spMk id="23" creationId="{CAB39398-0632-5737-902F-24301BE10222}"/>
          </ac:spMkLst>
        </pc:spChg>
        <pc:spChg chg="del">
          <ac:chgData name="Federico Antonio Canu" userId="67612557-5bbe-4696-967b-a8d2eb0e7e04" providerId="ADAL" clId="{EEBBD528-C3A8-4D8E-A9E4-531FFBCE414C}" dt="2023-06-13T14:11:20.123" v="916" actId="478"/>
          <ac:spMkLst>
            <pc:docMk/>
            <pc:sldMk cId="560672052" sldId="336"/>
            <ac:spMk id="24" creationId="{D564357F-2F76-B9FB-5CDD-35E7218C265F}"/>
          </ac:spMkLst>
        </pc:spChg>
        <pc:spChg chg="add mod">
          <ac:chgData name="Federico Antonio Canu" userId="67612557-5bbe-4696-967b-a8d2eb0e7e04" providerId="ADAL" clId="{EEBBD528-C3A8-4D8E-A9E4-531FFBCE414C}" dt="2023-06-13T14:11:20.891" v="917"/>
          <ac:spMkLst>
            <pc:docMk/>
            <pc:sldMk cId="560672052" sldId="336"/>
            <ac:spMk id="25" creationId="{A3352FCE-9B52-F0CC-29E1-EC5CEE8C0569}"/>
          </ac:spMkLst>
        </pc:spChg>
        <pc:spChg chg="add mod">
          <ac:chgData name="Federico Antonio Canu" userId="67612557-5bbe-4696-967b-a8d2eb0e7e04" providerId="ADAL" clId="{EEBBD528-C3A8-4D8E-A9E4-531FFBCE414C}" dt="2023-06-13T14:11:20.891" v="917"/>
          <ac:spMkLst>
            <pc:docMk/>
            <pc:sldMk cId="560672052" sldId="336"/>
            <ac:spMk id="26" creationId="{5660F3C5-AFC6-98AE-9738-2C501096ECC6}"/>
          </ac:spMkLst>
        </pc:spChg>
        <pc:spChg chg="add mod">
          <ac:chgData name="Federico Antonio Canu" userId="67612557-5bbe-4696-967b-a8d2eb0e7e04" providerId="ADAL" clId="{EEBBD528-C3A8-4D8E-A9E4-531FFBCE414C}" dt="2023-06-13T14:11:20.891" v="917"/>
          <ac:spMkLst>
            <pc:docMk/>
            <pc:sldMk cId="560672052" sldId="336"/>
            <ac:spMk id="29" creationId="{1FBB2870-8B6F-5092-F725-E7887EF657E5}"/>
          </ac:spMkLst>
        </pc:spChg>
        <pc:spChg chg="add mod">
          <ac:chgData name="Federico Antonio Canu" userId="67612557-5bbe-4696-967b-a8d2eb0e7e04" providerId="ADAL" clId="{EEBBD528-C3A8-4D8E-A9E4-531FFBCE414C}" dt="2023-06-13T14:11:20.891" v="917"/>
          <ac:spMkLst>
            <pc:docMk/>
            <pc:sldMk cId="560672052" sldId="336"/>
            <ac:spMk id="30" creationId="{58088028-4532-BCAC-2E45-BA16190923AB}"/>
          </ac:spMkLst>
        </pc:spChg>
        <pc:spChg chg="add mod">
          <ac:chgData name="Federico Antonio Canu" userId="67612557-5bbe-4696-967b-a8d2eb0e7e04" providerId="ADAL" clId="{EEBBD528-C3A8-4D8E-A9E4-531FFBCE414C}" dt="2023-06-13T14:11:20.891" v="917"/>
          <ac:spMkLst>
            <pc:docMk/>
            <pc:sldMk cId="560672052" sldId="336"/>
            <ac:spMk id="31" creationId="{DEE1BB09-63E3-F8E6-4C76-95C2E8C3C639}"/>
          </ac:spMkLst>
        </pc:spChg>
        <pc:spChg chg="add mod">
          <ac:chgData name="Federico Antonio Canu" userId="67612557-5bbe-4696-967b-a8d2eb0e7e04" providerId="ADAL" clId="{EEBBD528-C3A8-4D8E-A9E4-531FFBCE414C}" dt="2023-06-13T14:11:20.891" v="917"/>
          <ac:spMkLst>
            <pc:docMk/>
            <pc:sldMk cId="560672052" sldId="336"/>
            <ac:spMk id="32" creationId="{760E1011-034B-AF80-0DD4-ECB607C83EA7}"/>
          </ac:spMkLst>
        </pc:spChg>
        <pc:picChg chg="del">
          <ac:chgData name="Federico Antonio Canu" userId="67612557-5bbe-4696-967b-a8d2eb0e7e04" providerId="ADAL" clId="{EEBBD528-C3A8-4D8E-A9E4-531FFBCE414C}" dt="2023-06-13T13:52:36.270" v="425" actId="478"/>
          <ac:picMkLst>
            <pc:docMk/>
            <pc:sldMk cId="560672052" sldId="336"/>
            <ac:picMk id="3" creationId="{CF4EB50A-F1B6-C5A2-E902-61239F2ADA6B}"/>
          </ac:picMkLst>
        </pc:picChg>
        <pc:picChg chg="add mod">
          <ac:chgData name="Federico Antonio Canu" userId="67612557-5bbe-4696-967b-a8d2eb0e7e04" providerId="ADAL" clId="{EEBBD528-C3A8-4D8E-A9E4-531FFBCE414C}" dt="2023-06-13T13:53:03.102" v="433" actId="14100"/>
          <ac:picMkLst>
            <pc:docMk/>
            <pc:sldMk cId="560672052" sldId="336"/>
            <ac:picMk id="5" creationId="{B83AD427-D866-C980-DF37-6880CB04FBBB}"/>
          </ac:picMkLst>
        </pc:picChg>
        <pc:picChg chg="add mod">
          <ac:chgData name="Federico Antonio Canu" userId="67612557-5bbe-4696-967b-a8d2eb0e7e04" providerId="ADAL" clId="{EEBBD528-C3A8-4D8E-A9E4-531FFBCE414C}" dt="2023-06-13T13:52:50.454" v="429" actId="14100"/>
          <ac:picMkLst>
            <pc:docMk/>
            <pc:sldMk cId="560672052" sldId="336"/>
            <ac:picMk id="8" creationId="{ADEC6D2A-5C16-47D0-6931-56223858A367}"/>
          </ac:picMkLst>
        </pc:picChg>
      </pc:sldChg>
      <pc:sldChg chg="addSp delSp modSp add mod">
        <pc:chgData name="Federico Antonio Canu" userId="67612557-5bbe-4696-967b-a8d2eb0e7e04" providerId="ADAL" clId="{EEBBD528-C3A8-4D8E-A9E4-531FFBCE414C}" dt="2023-06-13T14:13:03.060" v="971" actId="1076"/>
        <pc:sldMkLst>
          <pc:docMk/>
          <pc:sldMk cId="861142499" sldId="337"/>
        </pc:sldMkLst>
        <pc:spChg chg="del">
          <ac:chgData name="Federico Antonio Canu" userId="67612557-5bbe-4696-967b-a8d2eb0e7e04" providerId="ADAL" clId="{EEBBD528-C3A8-4D8E-A9E4-531FFBCE414C}" dt="2023-06-13T14:11:30.230" v="918" actId="478"/>
          <ac:spMkLst>
            <pc:docMk/>
            <pc:sldMk cId="861142499" sldId="337"/>
            <ac:spMk id="4" creationId="{AF447C0A-AA37-43E4-C8B7-E305CF99DF34}"/>
          </ac:spMkLst>
        </pc:spChg>
        <pc:spChg chg="del">
          <ac:chgData name="Federico Antonio Canu" userId="67612557-5bbe-4696-967b-a8d2eb0e7e04" providerId="ADAL" clId="{EEBBD528-C3A8-4D8E-A9E4-531FFBCE414C}" dt="2023-06-13T14:11:30.230" v="918" actId="478"/>
          <ac:spMkLst>
            <pc:docMk/>
            <pc:sldMk cId="861142499" sldId="337"/>
            <ac:spMk id="6" creationId="{448AD004-8F21-AE18-21F6-2AFA5235BCB7}"/>
          </ac:spMkLst>
        </pc:spChg>
        <pc:spChg chg="del">
          <ac:chgData name="Federico Antonio Canu" userId="67612557-5bbe-4696-967b-a8d2eb0e7e04" providerId="ADAL" clId="{EEBBD528-C3A8-4D8E-A9E4-531FFBCE414C}" dt="2023-06-13T13:53:31.483" v="436" actId="478"/>
          <ac:spMkLst>
            <pc:docMk/>
            <pc:sldMk cId="861142499" sldId="337"/>
            <ac:spMk id="7" creationId="{02D95D6D-2659-CB96-7257-4376DEAD121C}"/>
          </ac:spMkLst>
        </pc:spChg>
        <pc:spChg chg="del">
          <ac:chgData name="Federico Antonio Canu" userId="67612557-5bbe-4696-967b-a8d2eb0e7e04" providerId="ADAL" clId="{EEBBD528-C3A8-4D8E-A9E4-531FFBCE414C}" dt="2023-06-13T13:53:35.988" v="437" actId="478"/>
          <ac:spMkLst>
            <pc:docMk/>
            <pc:sldMk cId="861142499" sldId="337"/>
            <ac:spMk id="11" creationId="{63F956C6-6E61-8AF2-6956-F998AE827C7B}"/>
          </ac:spMkLst>
        </pc:spChg>
        <pc:spChg chg="del">
          <ac:chgData name="Federico Antonio Canu" userId="67612557-5bbe-4696-967b-a8d2eb0e7e04" providerId="ADAL" clId="{EEBBD528-C3A8-4D8E-A9E4-531FFBCE414C}" dt="2023-06-13T13:53:31.483" v="436" actId="478"/>
          <ac:spMkLst>
            <pc:docMk/>
            <pc:sldMk cId="861142499" sldId="337"/>
            <ac:spMk id="13" creationId="{91D650A0-81CC-7B4E-7653-3914EF0B7BAB}"/>
          </ac:spMkLst>
        </pc:spChg>
        <pc:spChg chg="del">
          <ac:chgData name="Federico Antonio Canu" userId="67612557-5bbe-4696-967b-a8d2eb0e7e04" providerId="ADAL" clId="{EEBBD528-C3A8-4D8E-A9E4-531FFBCE414C}" dt="2023-06-13T14:11:30.230" v="918" actId="478"/>
          <ac:spMkLst>
            <pc:docMk/>
            <pc:sldMk cId="861142499" sldId="337"/>
            <ac:spMk id="14" creationId="{8E8B9531-9B57-388F-C26C-5563A85D5B0C}"/>
          </ac:spMkLst>
        </pc:spChg>
        <pc:spChg chg="del">
          <ac:chgData name="Federico Antonio Canu" userId="67612557-5bbe-4696-967b-a8d2eb0e7e04" providerId="ADAL" clId="{EEBBD528-C3A8-4D8E-A9E4-531FFBCE414C}" dt="2023-06-13T14:11:30.230" v="918" actId="478"/>
          <ac:spMkLst>
            <pc:docMk/>
            <pc:sldMk cId="861142499" sldId="337"/>
            <ac:spMk id="15" creationId="{07756E68-16B2-4344-72BE-CA80592F3C0D}"/>
          </ac:spMkLst>
        </pc:spChg>
        <pc:spChg chg="del">
          <ac:chgData name="Federico Antonio Canu" userId="67612557-5bbe-4696-967b-a8d2eb0e7e04" providerId="ADAL" clId="{EEBBD528-C3A8-4D8E-A9E4-531FFBCE414C}" dt="2023-06-13T14:11:30.230" v="918" actId="478"/>
          <ac:spMkLst>
            <pc:docMk/>
            <pc:sldMk cId="861142499" sldId="337"/>
            <ac:spMk id="17" creationId="{62318757-8EC3-3895-A1D9-9DF7D49DFF21}"/>
          </ac:spMkLst>
        </pc:spChg>
        <pc:spChg chg="del">
          <ac:chgData name="Federico Antonio Canu" userId="67612557-5bbe-4696-967b-a8d2eb0e7e04" providerId="ADAL" clId="{EEBBD528-C3A8-4D8E-A9E4-531FFBCE414C}" dt="2023-06-13T14:11:30.230" v="918" actId="478"/>
          <ac:spMkLst>
            <pc:docMk/>
            <pc:sldMk cId="861142499" sldId="337"/>
            <ac:spMk id="18" creationId="{EB705633-496D-B279-CB50-6DFAB81C0E21}"/>
          </ac:spMkLst>
        </pc:spChg>
        <pc:spChg chg="mod">
          <ac:chgData name="Federico Antonio Canu" userId="67612557-5bbe-4696-967b-a8d2eb0e7e04" providerId="ADAL" clId="{EEBBD528-C3A8-4D8E-A9E4-531FFBCE414C}" dt="2023-06-13T13:53:18.117" v="435"/>
          <ac:spMkLst>
            <pc:docMk/>
            <pc:sldMk cId="861142499" sldId="337"/>
            <ac:spMk id="20" creationId="{94856444-2FFD-EA58-AF47-276BCCB5BFC1}"/>
          </ac:spMkLst>
        </pc:spChg>
        <pc:spChg chg="del">
          <ac:chgData name="Federico Antonio Canu" userId="67612557-5bbe-4696-967b-a8d2eb0e7e04" providerId="ADAL" clId="{EEBBD528-C3A8-4D8E-A9E4-531FFBCE414C}" dt="2023-06-13T14:11:30.230" v="918" actId="478"/>
          <ac:spMkLst>
            <pc:docMk/>
            <pc:sldMk cId="861142499" sldId="337"/>
            <ac:spMk id="21" creationId="{5A65CF0D-3B51-6DAF-0673-9617E29035D8}"/>
          </ac:spMkLst>
        </pc:spChg>
        <pc:spChg chg="del">
          <ac:chgData name="Federico Antonio Canu" userId="67612557-5bbe-4696-967b-a8d2eb0e7e04" providerId="ADAL" clId="{EEBBD528-C3A8-4D8E-A9E4-531FFBCE414C}" dt="2023-06-13T14:11:30.230" v="918" actId="478"/>
          <ac:spMkLst>
            <pc:docMk/>
            <pc:sldMk cId="861142499" sldId="337"/>
            <ac:spMk id="22" creationId="{548ED17D-2AF3-9211-F221-12FA5676AD29}"/>
          </ac:spMkLst>
        </pc:spChg>
        <pc:spChg chg="del">
          <ac:chgData name="Federico Antonio Canu" userId="67612557-5bbe-4696-967b-a8d2eb0e7e04" providerId="ADAL" clId="{EEBBD528-C3A8-4D8E-A9E4-531FFBCE414C}" dt="2023-06-13T14:11:30.230" v="918" actId="478"/>
          <ac:spMkLst>
            <pc:docMk/>
            <pc:sldMk cId="861142499" sldId="337"/>
            <ac:spMk id="24" creationId="{D564357F-2F76-B9FB-5CDD-35E7218C265F}"/>
          </ac:spMkLst>
        </pc:spChg>
        <pc:spChg chg="add mod">
          <ac:chgData name="Federico Antonio Canu" userId="67612557-5bbe-4696-967b-a8d2eb0e7e04" providerId="ADAL" clId="{EEBBD528-C3A8-4D8E-A9E4-531FFBCE414C}" dt="2023-06-13T13:55:22.168" v="454" actId="1076"/>
          <ac:spMkLst>
            <pc:docMk/>
            <pc:sldMk cId="861142499" sldId="337"/>
            <ac:spMk id="25" creationId="{32A00474-EFA2-9668-2708-2B6A00553ECD}"/>
          </ac:spMkLst>
        </pc:spChg>
        <pc:spChg chg="add mod">
          <ac:chgData name="Federico Antonio Canu" userId="67612557-5bbe-4696-967b-a8d2eb0e7e04" providerId="ADAL" clId="{EEBBD528-C3A8-4D8E-A9E4-531FFBCE414C}" dt="2023-06-13T13:54:07.063" v="442" actId="1076"/>
          <ac:spMkLst>
            <pc:docMk/>
            <pc:sldMk cId="861142499" sldId="337"/>
            <ac:spMk id="26" creationId="{1D9E088F-DB67-767B-EE7C-914552C75B10}"/>
          </ac:spMkLst>
        </pc:spChg>
        <pc:spChg chg="add mod">
          <ac:chgData name="Federico Antonio Canu" userId="67612557-5bbe-4696-967b-a8d2eb0e7e04" providerId="ADAL" clId="{EEBBD528-C3A8-4D8E-A9E4-531FFBCE414C}" dt="2023-06-13T14:11:30.935" v="919"/>
          <ac:spMkLst>
            <pc:docMk/>
            <pc:sldMk cId="861142499" sldId="337"/>
            <ac:spMk id="45" creationId="{ECA39919-A23A-0F05-CC01-4879D1B15084}"/>
          </ac:spMkLst>
        </pc:spChg>
        <pc:spChg chg="add mod">
          <ac:chgData name="Federico Antonio Canu" userId="67612557-5bbe-4696-967b-a8d2eb0e7e04" providerId="ADAL" clId="{EEBBD528-C3A8-4D8E-A9E4-531FFBCE414C}" dt="2023-06-13T14:11:30.935" v="919"/>
          <ac:spMkLst>
            <pc:docMk/>
            <pc:sldMk cId="861142499" sldId="337"/>
            <ac:spMk id="46" creationId="{1632FBBB-6D75-AAE4-2B51-5F166B419F77}"/>
          </ac:spMkLst>
        </pc:spChg>
        <pc:spChg chg="add mod">
          <ac:chgData name="Federico Antonio Canu" userId="67612557-5bbe-4696-967b-a8d2eb0e7e04" providerId="ADAL" clId="{EEBBD528-C3A8-4D8E-A9E4-531FFBCE414C}" dt="2023-06-13T14:11:30.935" v="919"/>
          <ac:spMkLst>
            <pc:docMk/>
            <pc:sldMk cId="861142499" sldId="337"/>
            <ac:spMk id="47" creationId="{752C1A7A-D165-0CE3-7FDF-AE6C0E842D8C}"/>
          </ac:spMkLst>
        </pc:spChg>
        <pc:spChg chg="add mod">
          <ac:chgData name="Federico Antonio Canu" userId="67612557-5bbe-4696-967b-a8d2eb0e7e04" providerId="ADAL" clId="{EEBBD528-C3A8-4D8E-A9E4-531FFBCE414C}" dt="2023-06-13T14:11:30.935" v="919"/>
          <ac:spMkLst>
            <pc:docMk/>
            <pc:sldMk cId="861142499" sldId="337"/>
            <ac:spMk id="48" creationId="{BE038E4F-DB44-B290-1CD1-92ED71515108}"/>
          </ac:spMkLst>
        </pc:spChg>
        <pc:spChg chg="add mod">
          <ac:chgData name="Federico Antonio Canu" userId="67612557-5bbe-4696-967b-a8d2eb0e7e04" providerId="ADAL" clId="{EEBBD528-C3A8-4D8E-A9E4-531FFBCE414C}" dt="2023-06-13T14:11:52.100" v="958" actId="108"/>
          <ac:spMkLst>
            <pc:docMk/>
            <pc:sldMk cId="861142499" sldId="337"/>
            <ac:spMk id="49" creationId="{4C6FDD5A-9CB6-2D07-3C5C-74B82128C47A}"/>
          </ac:spMkLst>
        </pc:spChg>
        <pc:spChg chg="add mod">
          <ac:chgData name="Federico Antonio Canu" userId="67612557-5bbe-4696-967b-a8d2eb0e7e04" providerId="ADAL" clId="{EEBBD528-C3A8-4D8E-A9E4-531FFBCE414C}" dt="2023-06-13T14:11:45.179" v="957" actId="108"/>
          <ac:spMkLst>
            <pc:docMk/>
            <pc:sldMk cId="861142499" sldId="337"/>
            <ac:spMk id="50" creationId="{9872D84B-9591-05CD-D6D8-5B5EE9C6E350}"/>
          </ac:spMkLst>
        </pc:spChg>
        <pc:spChg chg="add mod">
          <ac:chgData name="Federico Antonio Canu" userId="67612557-5bbe-4696-967b-a8d2eb0e7e04" providerId="ADAL" clId="{EEBBD528-C3A8-4D8E-A9E4-531FFBCE414C}" dt="2023-06-13T14:11:37.894" v="956" actId="1038"/>
          <ac:spMkLst>
            <pc:docMk/>
            <pc:sldMk cId="861142499" sldId="337"/>
            <ac:spMk id="51" creationId="{5A1BEED7-4F89-5851-B542-EB1293EE99E0}"/>
          </ac:spMkLst>
        </pc:spChg>
        <pc:picChg chg="add mod">
          <ac:chgData name="Federico Antonio Canu" userId="67612557-5bbe-4696-967b-a8d2eb0e7e04" providerId="ADAL" clId="{EEBBD528-C3A8-4D8E-A9E4-531FFBCE414C}" dt="2023-06-13T14:13:03.060" v="971" actId="1076"/>
          <ac:picMkLst>
            <pc:docMk/>
            <pc:sldMk cId="861142499" sldId="337"/>
            <ac:picMk id="3" creationId="{CDD31191-60FD-4C51-E49F-C9E3C9346F6B}"/>
          </ac:picMkLst>
        </pc:picChg>
        <pc:picChg chg="del">
          <ac:chgData name="Federico Antonio Canu" userId="67612557-5bbe-4696-967b-a8d2eb0e7e04" providerId="ADAL" clId="{EEBBD528-C3A8-4D8E-A9E4-531FFBCE414C}" dt="2023-06-13T13:53:31.483" v="436" actId="478"/>
          <ac:picMkLst>
            <pc:docMk/>
            <pc:sldMk cId="861142499" sldId="337"/>
            <ac:picMk id="5" creationId="{B83AD427-D866-C980-DF37-6880CB04FBBB}"/>
          </ac:picMkLst>
        </pc:picChg>
        <pc:picChg chg="del">
          <ac:chgData name="Federico Antonio Canu" userId="67612557-5bbe-4696-967b-a8d2eb0e7e04" providerId="ADAL" clId="{EEBBD528-C3A8-4D8E-A9E4-531FFBCE414C}" dt="2023-06-13T13:53:31.483" v="436" actId="478"/>
          <ac:picMkLst>
            <pc:docMk/>
            <pc:sldMk cId="861142499" sldId="337"/>
            <ac:picMk id="8" creationId="{ADEC6D2A-5C16-47D0-6931-56223858A367}"/>
          </ac:picMkLst>
        </pc:picChg>
        <pc:picChg chg="add mod">
          <ac:chgData name="Federico Antonio Canu" userId="67612557-5bbe-4696-967b-a8d2eb0e7e04" providerId="ADAL" clId="{EEBBD528-C3A8-4D8E-A9E4-531FFBCE414C}" dt="2023-06-13T13:54:13.760" v="445" actId="1076"/>
          <ac:picMkLst>
            <pc:docMk/>
            <pc:sldMk cId="861142499" sldId="337"/>
            <ac:picMk id="23" creationId="{E6541274-EF2E-3693-1FAB-7C7A2AF0FF59}"/>
          </ac:picMkLst>
        </pc:picChg>
        <pc:cxnChg chg="add mod">
          <ac:chgData name="Federico Antonio Canu" userId="67612557-5bbe-4696-967b-a8d2eb0e7e04" providerId="ADAL" clId="{EEBBD528-C3A8-4D8E-A9E4-531FFBCE414C}" dt="2023-06-13T13:55:00.303" v="451" actId="14100"/>
          <ac:cxnSpMkLst>
            <pc:docMk/>
            <pc:sldMk cId="861142499" sldId="337"/>
            <ac:cxnSpMk id="29" creationId="{EE97D4A0-936E-77C2-3BA8-B58AD197024E}"/>
          </ac:cxnSpMkLst>
        </pc:cxnChg>
        <pc:cxnChg chg="add mod">
          <ac:chgData name="Federico Antonio Canu" userId="67612557-5bbe-4696-967b-a8d2eb0e7e04" providerId="ADAL" clId="{EEBBD528-C3A8-4D8E-A9E4-531FFBCE414C}" dt="2023-06-13T13:55:13.960" v="453" actId="14100"/>
          <ac:cxnSpMkLst>
            <pc:docMk/>
            <pc:sldMk cId="861142499" sldId="337"/>
            <ac:cxnSpMk id="30" creationId="{E59FE716-57AF-3273-CDDE-305080A444FC}"/>
          </ac:cxnSpMkLst>
        </pc:cxnChg>
        <pc:cxnChg chg="add mod">
          <ac:chgData name="Federico Antonio Canu" userId="67612557-5bbe-4696-967b-a8d2eb0e7e04" providerId="ADAL" clId="{EEBBD528-C3A8-4D8E-A9E4-531FFBCE414C}" dt="2023-06-13T13:55:04.496" v="452" actId="14100"/>
          <ac:cxnSpMkLst>
            <pc:docMk/>
            <pc:sldMk cId="861142499" sldId="337"/>
            <ac:cxnSpMk id="31" creationId="{37232841-593B-0577-8E07-E7357AE760B9}"/>
          </ac:cxnSpMkLst>
        </pc:cxnChg>
        <pc:cxnChg chg="add mod">
          <ac:chgData name="Federico Antonio Canu" userId="67612557-5bbe-4696-967b-a8d2eb0e7e04" providerId="ADAL" clId="{EEBBD528-C3A8-4D8E-A9E4-531FFBCE414C}" dt="2023-06-13T13:54:50.607" v="449" actId="14100"/>
          <ac:cxnSpMkLst>
            <pc:docMk/>
            <pc:sldMk cId="861142499" sldId="337"/>
            <ac:cxnSpMk id="32" creationId="{2F4DF56A-B6DE-E2B6-9B86-C18F72441C36}"/>
          </ac:cxnSpMkLst>
        </pc:cxnChg>
      </pc:sldChg>
      <pc:sldChg chg="addSp delSp modSp add mod ord">
        <pc:chgData name="Federico Antonio Canu" userId="67612557-5bbe-4696-967b-a8d2eb0e7e04" providerId="ADAL" clId="{EEBBD528-C3A8-4D8E-A9E4-531FFBCE414C}" dt="2023-06-13T14:14:26.700" v="1007" actId="108"/>
        <pc:sldMkLst>
          <pc:docMk/>
          <pc:sldMk cId="1116580438" sldId="338"/>
        </pc:sldMkLst>
        <pc:spChg chg="del">
          <ac:chgData name="Federico Antonio Canu" userId="67612557-5bbe-4696-967b-a8d2eb0e7e04" providerId="ADAL" clId="{EEBBD528-C3A8-4D8E-A9E4-531FFBCE414C}" dt="2023-06-13T14:12:00.419" v="959" actId="478"/>
          <ac:spMkLst>
            <pc:docMk/>
            <pc:sldMk cId="1116580438" sldId="338"/>
            <ac:spMk id="4" creationId="{AF447C0A-AA37-43E4-C8B7-E305CF99DF34}"/>
          </ac:spMkLst>
        </pc:spChg>
        <pc:spChg chg="del">
          <ac:chgData name="Federico Antonio Canu" userId="67612557-5bbe-4696-967b-a8d2eb0e7e04" providerId="ADAL" clId="{EEBBD528-C3A8-4D8E-A9E4-531FFBCE414C}" dt="2023-06-13T14:12:00.419" v="959" actId="478"/>
          <ac:spMkLst>
            <pc:docMk/>
            <pc:sldMk cId="1116580438" sldId="338"/>
            <ac:spMk id="6" creationId="{448AD004-8F21-AE18-21F6-2AFA5235BCB7}"/>
          </ac:spMkLst>
        </pc:spChg>
        <pc:spChg chg="del">
          <ac:chgData name="Federico Antonio Canu" userId="67612557-5bbe-4696-967b-a8d2eb0e7e04" providerId="ADAL" clId="{EEBBD528-C3A8-4D8E-A9E4-531FFBCE414C}" dt="2023-06-13T13:55:51.283" v="459" actId="478"/>
          <ac:spMkLst>
            <pc:docMk/>
            <pc:sldMk cId="1116580438" sldId="338"/>
            <ac:spMk id="13" creationId="{91D650A0-81CC-7B4E-7653-3914EF0B7BAB}"/>
          </ac:spMkLst>
        </pc:spChg>
        <pc:spChg chg="del">
          <ac:chgData name="Federico Antonio Canu" userId="67612557-5bbe-4696-967b-a8d2eb0e7e04" providerId="ADAL" clId="{EEBBD528-C3A8-4D8E-A9E4-531FFBCE414C}" dt="2023-06-13T14:12:00.419" v="959" actId="478"/>
          <ac:spMkLst>
            <pc:docMk/>
            <pc:sldMk cId="1116580438" sldId="338"/>
            <ac:spMk id="14" creationId="{8E8B9531-9B57-388F-C26C-5563A85D5B0C}"/>
          </ac:spMkLst>
        </pc:spChg>
        <pc:spChg chg="del">
          <ac:chgData name="Federico Antonio Canu" userId="67612557-5bbe-4696-967b-a8d2eb0e7e04" providerId="ADAL" clId="{EEBBD528-C3A8-4D8E-A9E4-531FFBCE414C}" dt="2023-06-13T14:12:00.419" v="959" actId="478"/>
          <ac:spMkLst>
            <pc:docMk/>
            <pc:sldMk cId="1116580438" sldId="338"/>
            <ac:spMk id="15" creationId="{07756E68-16B2-4344-72BE-CA80592F3C0D}"/>
          </ac:spMkLst>
        </pc:spChg>
        <pc:spChg chg="del">
          <ac:chgData name="Federico Antonio Canu" userId="67612557-5bbe-4696-967b-a8d2eb0e7e04" providerId="ADAL" clId="{EEBBD528-C3A8-4D8E-A9E4-531FFBCE414C}" dt="2023-06-13T14:12:00.419" v="959" actId="478"/>
          <ac:spMkLst>
            <pc:docMk/>
            <pc:sldMk cId="1116580438" sldId="338"/>
            <ac:spMk id="17" creationId="{62318757-8EC3-3895-A1D9-9DF7D49DFF21}"/>
          </ac:spMkLst>
        </pc:spChg>
        <pc:spChg chg="del">
          <ac:chgData name="Federico Antonio Canu" userId="67612557-5bbe-4696-967b-a8d2eb0e7e04" providerId="ADAL" clId="{EEBBD528-C3A8-4D8E-A9E4-531FFBCE414C}" dt="2023-06-13T14:12:00.419" v="959" actId="478"/>
          <ac:spMkLst>
            <pc:docMk/>
            <pc:sldMk cId="1116580438" sldId="338"/>
            <ac:spMk id="18" creationId="{EB705633-496D-B279-CB50-6DFAB81C0E21}"/>
          </ac:spMkLst>
        </pc:spChg>
        <pc:spChg chg="del">
          <ac:chgData name="Federico Antonio Canu" userId="67612557-5bbe-4696-967b-a8d2eb0e7e04" providerId="ADAL" clId="{EEBBD528-C3A8-4D8E-A9E4-531FFBCE414C}" dt="2023-06-13T14:12:00.419" v="959" actId="478"/>
          <ac:spMkLst>
            <pc:docMk/>
            <pc:sldMk cId="1116580438" sldId="338"/>
            <ac:spMk id="21" creationId="{5A65CF0D-3B51-6DAF-0673-9617E29035D8}"/>
          </ac:spMkLst>
        </pc:spChg>
        <pc:spChg chg="del">
          <ac:chgData name="Federico Antonio Canu" userId="67612557-5bbe-4696-967b-a8d2eb0e7e04" providerId="ADAL" clId="{EEBBD528-C3A8-4D8E-A9E4-531FFBCE414C}" dt="2023-06-13T14:12:00.419" v="959" actId="478"/>
          <ac:spMkLst>
            <pc:docMk/>
            <pc:sldMk cId="1116580438" sldId="338"/>
            <ac:spMk id="22" creationId="{548ED17D-2AF3-9211-F221-12FA5676AD29}"/>
          </ac:spMkLst>
        </pc:spChg>
        <pc:spChg chg="add mod">
          <ac:chgData name="Federico Antonio Canu" userId="67612557-5bbe-4696-967b-a8d2eb0e7e04" providerId="ADAL" clId="{EEBBD528-C3A8-4D8E-A9E4-531FFBCE414C}" dt="2023-06-13T14:12:00.730" v="960"/>
          <ac:spMkLst>
            <pc:docMk/>
            <pc:sldMk cId="1116580438" sldId="338"/>
            <ac:spMk id="23" creationId="{8A9E0CE7-9568-D06C-5ED8-0CB45F47E47B}"/>
          </ac:spMkLst>
        </pc:spChg>
        <pc:spChg chg="del">
          <ac:chgData name="Federico Antonio Canu" userId="67612557-5bbe-4696-967b-a8d2eb0e7e04" providerId="ADAL" clId="{EEBBD528-C3A8-4D8E-A9E4-531FFBCE414C}" dt="2023-06-13T14:12:00.419" v="959" actId="478"/>
          <ac:spMkLst>
            <pc:docMk/>
            <pc:sldMk cId="1116580438" sldId="338"/>
            <ac:spMk id="24" creationId="{D564357F-2F76-B9FB-5CDD-35E7218C265F}"/>
          </ac:spMkLst>
        </pc:spChg>
        <pc:spChg chg="add mod">
          <ac:chgData name="Federico Antonio Canu" userId="67612557-5bbe-4696-967b-a8d2eb0e7e04" providerId="ADAL" clId="{EEBBD528-C3A8-4D8E-A9E4-531FFBCE414C}" dt="2023-06-13T14:12:00.730" v="960"/>
          <ac:spMkLst>
            <pc:docMk/>
            <pc:sldMk cId="1116580438" sldId="338"/>
            <ac:spMk id="25" creationId="{3F5D90F3-083C-41B2-FCDE-2A42AB4F1CF3}"/>
          </ac:spMkLst>
        </pc:spChg>
        <pc:spChg chg="add mod">
          <ac:chgData name="Federico Antonio Canu" userId="67612557-5bbe-4696-967b-a8d2eb0e7e04" providerId="ADAL" clId="{EEBBD528-C3A8-4D8E-A9E4-531FFBCE414C}" dt="2023-06-13T14:12:00.730" v="960"/>
          <ac:spMkLst>
            <pc:docMk/>
            <pc:sldMk cId="1116580438" sldId="338"/>
            <ac:spMk id="26" creationId="{DC186170-AB01-23FE-2A27-FD1BE1D8C592}"/>
          </ac:spMkLst>
        </pc:spChg>
        <pc:spChg chg="add mod">
          <ac:chgData name="Federico Antonio Canu" userId="67612557-5bbe-4696-967b-a8d2eb0e7e04" providerId="ADAL" clId="{EEBBD528-C3A8-4D8E-A9E4-531FFBCE414C}" dt="2023-06-13T14:12:00.730" v="960"/>
          <ac:spMkLst>
            <pc:docMk/>
            <pc:sldMk cId="1116580438" sldId="338"/>
            <ac:spMk id="29" creationId="{694FBCBC-6D80-EEC3-3BA7-228CC0B8F5BB}"/>
          </ac:spMkLst>
        </pc:spChg>
        <pc:spChg chg="add mod">
          <ac:chgData name="Federico Antonio Canu" userId="67612557-5bbe-4696-967b-a8d2eb0e7e04" providerId="ADAL" clId="{EEBBD528-C3A8-4D8E-A9E4-531FFBCE414C}" dt="2023-06-13T14:12:00.730" v="960"/>
          <ac:spMkLst>
            <pc:docMk/>
            <pc:sldMk cId="1116580438" sldId="338"/>
            <ac:spMk id="30" creationId="{4CC8DD75-A5EF-2E5D-2F0D-5E39431BBE02}"/>
          </ac:spMkLst>
        </pc:spChg>
        <pc:spChg chg="add mod">
          <ac:chgData name="Federico Antonio Canu" userId="67612557-5bbe-4696-967b-a8d2eb0e7e04" providerId="ADAL" clId="{EEBBD528-C3A8-4D8E-A9E4-531FFBCE414C}" dt="2023-06-13T14:14:26.700" v="1007" actId="108"/>
          <ac:spMkLst>
            <pc:docMk/>
            <pc:sldMk cId="1116580438" sldId="338"/>
            <ac:spMk id="31" creationId="{0A6F1BE9-1F7F-7CED-E3DA-DC88F8A96185}"/>
          </ac:spMkLst>
        </pc:spChg>
        <pc:spChg chg="add mod">
          <ac:chgData name="Federico Antonio Canu" userId="67612557-5bbe-4696-967b-a8d2eb0e7e04" providerId="ADAL" clId="{EEBBD528-C3A8-4D8E-A9E4-531FFBCE414C}" dt="2023-06-13T14:14:17.900" v="1006" actId="1036"/>
          <ac:spMkLst>
            <pc:docMk/>
            <pc:sldMk cId="1116580438" sldId="338"/>
            <ac:spMk id="32" creationId="{97125B30-C16C-36D1-B76C-80D3D16556C2}"/>
          </ac:spMkLst>
        </pc:spChg>
        <pc:spChg chg="add mod">
          <ac:chgData name="Federico Antonio Canu" userId="67612557-5bbe-4696-967b-a8d2eb0e7e04" providerId="ADAL" clId="{EEBBD528-C3A8-4D8E-A9E4-531FFBCE414C}" dt="2023-06-13T14:14:10.016" v="1001" actId="20577"/>
          <ac:spMkLst>
            <pc:docMk/>
            <pc:sldMk cId="1116580438" sldId="338"/>
            <ac:spMk id="33" creationId="{80F8D723-1FF5-7703-17C4-410EF1247849}"/>
          </ac:spMkLst>
        </pc:spChg>
        <pc:picChg chg="add mod">
          <ac:chgData name="Federico Antonio Canu" userId="67612557-5bbe-4696-967b-a8d2eb0e7e04" providerId="ADAL" clId="{EEBBD528-C3A8-4D8E-A9E4-531FFBCE414C}" dt="2023-06-13T13:56:07.776" v="465" actId="14100"/>
          <ac:picMkLst>
            <pc:docMk/>
            <pc:sldMk cId="1116580438" sldId="338"/>
            <ac:picMk id="3" creationId="{491FF63D-A4E6-21C6-B338-4B2680653C51}"/>
          </ac:picMkLst>
        </pc:picChg>
        <pc:picChg chg="mod">
          <ac:chgData name="Federico Antonio Canu" userId="67612557-5bbe-4696-967b-a8d2eb0e7e04" providerId="ADAL" clId="{EEBBD528-C3A8-4D8E-A9E4-531FFBCE414C}" dt="2023-06-13T13:56:04.760" v="463" actId="14100"/>
          <ac:picMkLst>
            <pc:docMk/>
            <pc:sldMk cId="1116580438" sldId="338"/>
            <ac:picMk id="5" creationId="{B83AD427-D866-C980-DF37-6880CB04FBBB}"/>
          </ac:picMkLst>
        </pc:picChg>
        <pc:picChg chg="del">
          <ac:chgData name="Federico Antonio Canu" userId="67612557-5bbe-4696-967b-a8d2eb0e7e04" providerId="ADAL" clId="{EEBBD528-C3A8-4D8E-A9E4-531FFBCE414C}" dt="2023-06-13T13:55:46.944" v="458" actId="478"/>
          <ac:picMkLst>
            <pc:docMk/>
            <pc:sldMk cId="1116580438" sldId="338"/>
            <ac:picMk id="8" creationId="{ADEC6D2A-5C16-47D0-6931-56223858A367}"/>
          </ac:picMkLst>
        </pc:picChg>
      </pc:sldChg>
      <pc:sldChg chg="addSp delSp modSp add mod">
        <pc:chgData name="Federico Antonio Canu" userId="67612557-5bbe-4696-967b-a8d2eb0e7e04" providerId="ADAL" clId="{EEBBD528-C3A8-4D8E-A9E4-531FFBCE414C}" dt="2023-06-13T14:14:39.463" v="1009"/>
        <pc:sldMkLst>
          <pc:docMk/>
          <pc:sldMk cId="1763948235" sldId="339"/>
        </pc:sldMkLst>
        <pc:spChg chg="del">
          <ac:chgData name="Federico Antonio Canu" userId="67612557-5bbe-4696-967b-a8d2eb0e7e04" providerId="ADAL" clId="{EEBBD528-C3A8-4D8E-A9E4-531FFBCE414C}" dt="2023-06-13T14:12:06.280" v="961" actId="478"/>
          <ac:spMkLst>
            <pc:docMk/>
            <pc:sldMk cId="1763948235" sldId="339"/>
            <ac:spMk id="4" creationId="{AF447C0A-AA37-43E4-C8B7-E305CF99DF34}"/>
          </ac:spMkLst>
        </pc:spChg>
        <pc:spChg chg="del">
          <ac:chgData name="Federico Antonio Canu" userId="67612557-5bbe-4696-967b-a8d2eb0e7e04" providerId="ADAL" clId="{EEBBD528-C3A8-4D8E-A9E4-531FFBCE414C}" dt="2023-06-13T14:12:06.280" v="961" actId="478"/>
          <ac:spMkLst>
            <pc:docMk/>
            <pc:sldMk cId="1763948235" sldId="339"/>
            <ac:spMk id="6" creationId="{448AD004-8F21-AE18-21F6-2AFA5235BCB7}"/>
          </ac:spMkLst>
        </pc:spChg>
        <pc:spChg chg="add del mod">
          <ac:chgData name="Federico Antonio Canu" userId="67612557-5bbe-4696-967b-a8d2eb0e7e04" providerId="ADAL" clId="{EEBBD528-C3A8-4D8E-A9E4-531FFBCE414C}" dt="2023-06-13T14:14:38.577" v="1008" actId="478"/>
          <ac:spMkLst>
            <pc:docMk/>
            <pc:sldMk cId="1763948235" sldId="339"/>
            <ac:spMk id="8" creationId="{CEF97634-6E01-3715-1875-019DFF3D8C48}"/>
          </ac:spMkLst>
        </pc:spChg>
        <pc:spChg chg="add del mod">
          <ac:chgData name="Federico Antonio Canu" userId="67612557-5bbe-4696-967b-a8d2eb0e7e04" providerId="ADAL" clId="{EEBBD528-C3A8-4D8E-A9E4-531FFBCE414C}" dt="2023-06-13T14:14:38.577" v="1008" actId="478"/>
          <ac:spMkLst>
            <pc:docMk/>
            <pc:sldMk cId="1763948235" sldId="339"/>
            <ac:spMk id="13" creationId="{41C89C10-782A-A919-4D2F-AE54520B4C9B}"/>
          </ac:spMkLst>
        </pc:spChg>
        <pc:spChg chg="del">
          <ac:chgData name="Federico Antonio Canu" userId="67612557-5bbe-4696-967b-a8d2eb0e7e04" providerId="ADAL" clId="{EEBBD528-C3A8-4D8E-A9E4-531FFBCE414C}" dt="2023-06-13T14:12:06.280" v="961" actId="478"/>
          <ac:spMkLst>
            <pc:docMk/>
            <pc:sldMk cId="1763948235" sldId="339"/>
            <ac:spMk id="14" creationId="{8E8B9531-9B57-388F-C26C-5563A85D5B0C}"/>
          </ac:spMkLst>
        </pc:spChg>
        <pc:spChg chg="del">
          <ac:chgData name="Federico Antonio Canu" userId="67612557-5bbe-4696-967b-a8d2eb0e7e04" providerId="ADAL" clId="{EEBBD528-C3A8-4D8E-A9E4-531FFBCE414C}" dt="2023-06-13T14:12:06.280" v="961" actId="478"/>
          <ac:spMkLst>
            <pc:docMk/>
            <pc:sldMk cId="1763948235" sldId="339"/>
            <ac:spMk id="15" creationId="{07756E68-16B2-4344-72BE-CA80592F3C0D}"/>
          </ac:spMkLst>
        </pc:spChg>
        <pc:spChg chg="del">
          <ac:chgData name="Federico Antonio Canu" userId="67612557-5bbe-4696-967b-a8d2eb0e7e04" providerId="ADAL" clId="{EEBBD528-C3A8-4D8E-A9E4-531FFBCE414C}" dt="2023-06-13T14:12:06.280" v="961" actId="478"/>
          <ac:spMkLst>
            <pc:docMk/>
            <pc:sldMk cId="1763948235" sldId="339"/>
            <ac:spMk id="17" creationId="{62318757-8EC3-3895-A1D9-9DF7D49DFF21}"/>
          </ac:spMkLst>
        </pc:spChg>
        <pc:spChg chg="del">
          <ac:chgData name="Federico Antonio Canu" userId="67612557-5bbe-4696-967b-a8d2eb0e7e04" providerId="ADAL" clId="{EEBBD528-C3A8-4D8E-A9E4-531FFBCE414C}" dt="2023-06-13T14:12:06.280" v="961" actId="478"/>
          <ac:spMkLst>
            <pc:docMk/>
            <pc:sldMk cId="1763948235" sldId="339"/>
            <ac:spMk id="18" creationId="{EB705633-496D-B279-CB50-6DFAB81C0E21}"/>
          </ac:spMkLst>
        </pc:spChg>
        <pc:spChg chg="del">
          <ac:chgData name="Federico Antonio Canu" userId="67612557-5bbe-4696-967b-a8d2eb0e7e04" providerId="ADAL" clId="{EEBBD528-C3A8-4D8E-A9E4-531FFBCE414C}" dt="2023-06-13T14:12:06.280" v="961" actId="478"/>
          <ac:spMkLst>
            <pc:docMk/>
            <pc:sldMk cId="1763948235" sldId="339"/>
            <ac:spMk id="21" creationId="{5A65CF0D-3B51-6DAF-0673-9617E29035D8}"/>
          </ac:spMkLst>
        </pc:spChg>
        <pc:spChg chg="del">
          <ac:chgData name="Federico Antonio Canu" userId="67612557-5bbe-4696-967b-a8d2eb0e7e04" providerId="ADAL" clId="{EEBBD528-C3A8-4D8E-A9E4-531FFBCE414C}" dt="2023-06-13T14:12:06.280" v="961" actId="478"/>
          <ac:spMkLst>
            <pc:docMk/>
            <pc:sldMk cId="1763948235" sldId="339"/>
            <ac:spMk id="22" creationId="{548ED17D-2AF3-9211-F221-12FA5676AD29}"/>
          </ac:spMkLst>
        </pc:spChg>
        <pc:spChg chg="add del mod">
          <ac:chgData name="Federico Antonio Canu" userId="67612557-5bbe-4696-967b-a8d2eb0e7e04" providerId="ADAL" clId="{EEBBD528-C3A8-4D8E-A9E4-531FFBCE414C}" dt="2023-06-13T14:14:38.577" v="1008" actId="478"/>
          <ac:spMkLst>
            <pc:docMk/>
            <pc:sldMk cId="1763948235" sldId="339"/>
            <ac:spMk id="23" creationId="{46B76BE9-8CE4-074C-2BA2-7ADA1F5B2DFF}"/>
          </ac:spMkLst>
        </pc:spChg>
        <pc:spChg chg="del">
          <ac:chgData name="Federico Antonio Canu" userId="67612557-5bbe-4696-967b-a8d2eb0e7e04" providerId="ADAL" clId="{EEBBD528-C3A8-4D8E-A9E4-531FFBCE414C}" dt="2023-06-13T14:12:06.280" v="961" actId="478"/>
          <ac:spMkLst>
            <pc:docMk/>
            <pc:sldMk cId="1763948235" sldId="339"/>
            <ac:spMk id="24" creationId="{D564357F-2F76-B9FB-5CDD-35E7218C265F}"/>
          </ac:spMkLst>
        </pc:spChg>
        <pc:spChg chg="add del mod">
          <ac:chgData name="Federico Antonio Canu" userId="67612557-5bbe-4696-967b-a8d2eb0e7e04" providerId="ADAL" clId="{EEBBD528-C3A8-4D8E-A9E4-531FFBCE414C}" dt="2023-06-13T14:14:38.577" v="1008" actId="478"/>
          <ac:spMkLst>
            <pc:docMk/>
            <pc:sldMk cId="1763948235" sldId="339"/>
            <ac:spMk id="25" creationId="{A9C27B1B-248B-3184-38DA-99A68F49CE43}"/>
          </ac:spMkLst>
        </pc:spChg>
        <pc:spChg chg="add del mod">
          <ac:chgData name="Federico Antonio Canu" userId="67612557-5bbe-4696-967b-a8d2eb0e7e04" providerId="ADAL" clId="{EEBBD528-C3A8-4D8E-A9E4-531FFBCE414C}" dt="2023-06-13T14:14:38.577" v="1008" actId="478"/>
          <ac:spMkLst>
            <pc:docMk/>
            <pc:sldMk cId="1763948235" sldId="339"/>
            <ac:spMk id="26" creationId="{244D34F8-B52D-F205-42D9-4C443BA523B5}"/>
          </ac:spMkLst>
        </pc:spChg>
        <pc:spChg chg="add del mod">
          <ac:chgData name="Federico Antonio Canu" userId="67612557-5bbe-4696-967b-a8d2eb0e7e04" providerId="ADAL" clId="{EEBBD528-C3A8-4D8E-A9E4-531FFBCE414C}" dt="2023-06-13T14:14:38.577" v="1008" actId="478"/>
          <ac:spMkLst>
            <pc:docMk/>
            <pc:sldMk cId="1763948235" sldId="339"/>
            <ac:spMk id="29" creationId="{E9B0041F-D1B5-5423-BB9B-8A9AF6FAFB08}"/>
          </ac:spMkLst>
        </pc:spChg>
        <pc:spChg chg="add del mod">
          <ac:chgData name="Federico Antonio Canu" userId="67612557-5bbe-4696-967b-a8d2eb0e7e04" providerId="ADAL" clId="{EEBBD528-C3A8-4D8E-A9E4-531FFBCE414C}" dt="2023-06-13T14:14:38.577" v="1008" actId="478"/>
          <ac:spMkLst>
            <pc:docMk/>
            <pc:sldMk cId="1763948235" sldId="339"/>
            <ac:spMk id="30" creationId="{1C9B636C-79EC-8081-E48A-B55025B65261}"/>
          </ac:spMkLst>
        </pc:spChg>
        <pc:spChg chg="add mod">
          <ac:chgData name="Federico Antonio Canu" userId="67612557-5bbe-4696-967b-a8d2eb0e7e04" providerId="ADAL" clId="{EEBBD528-C3A8-4D8E-A9E4-531FFBCE414C}" dt="2023-06-13T14:14:39.463" v="1009"/>
          <ac:spMkLst>
            <pc:docMk/>
            <pc:sldMk cId="1763948235" sldId="339"/>
            <ac:spMk id="31" creationId="{D5C283C0-762D-878A-BCF1-94F638277C0D}"/>
          </ac:spMkLst>
        </pc:spChg>
        <pc:spChg chg="add mod">
          <ac:chgData name="Federico Antonio Canu" userId="67612557-5bbe-4696-967b-a8d2eb0e7e04" providerId="ADAL" clId="{EEBBD528-C3A8-4D8E-A9E4-531FFBCE414C}" dt="2023-06-13T14:14:39.463" v="1009"/>
          <ac:spMkLst>
            <pc:docMk/>
            <pc:sldMk cId="1763948235" sldId="339"/>
            <ac:spMk id="32" creationId="{F1B11ECB-A6A6-2C7C-717C-DAAF762043B4}"/>
          </ac:spMkLst>
        </pc:spChg>
        <pc:spChg chg="add mod">
          <ac:chgData name="Federico Antonio Canu" userId="67612557-5bbe-4696-967b-a8d2eb0e7e04" providerId="ADAL" clId="{EEBBD528-C3A8-4D8E-A9E4-531FFBCE414C}" dt="2023-06-13T14:14:39.463" v="1009"/>
          <ac:spMkLst>
            <pc:docMk/>
            <pc:sldMk cId="1763948235" sldId="339"/>
            <ac:spMk id="33" creationId="{489E2DF1-9E80-DA46-06E5-9EC170AD49CA}"/>
          </ac:spMkLst>
        </pc:spChg>
        <pc:spChg chg="add mod">
          <ac:chgData name="Federico Antonio Canu" userId="67612557-5bbe-4696-967b-a8d2eb0e7e04" providerId="ADAL" clId="{EEBBD528-C3A8-4D8E-A9E4-531FFBCE414C}" dt="2023-06-13T14:14:39.463" v="1009"/>
          <ac:spMkLst>
            <pc:docMk/>
            <pc:sldMk cId="1763948235" sldId="339"/>
            <ac:spMk id="34" creationId="{F8F3C203-5F27-E4C2-C3EA-EF01A9EAD232}"/>
          </ac:spMkLst>
        </pc:spChg>
        <pc:spChg chg="add mod">
          <ac:chgData name="Federico Antonio Canu" userId="67612557-5bbe-4696-967b-a8d2eb0e7e04" providerId="ADAL" clId="{EEBBD528-C3A8-4D8E-A9E4-531FFBCE414C}" dt="2023-06-13T14:14:39.463" v="1009"/>
          <ac:spMkLst>
            <pc:docMk/>
            <pc:sldMk cId="1763948235" sldId="339"/>
            <ac:spMk id="35" creationId="{34476DCF-E40E-D3CE-D5D4-C3A86693051F}"/>
          </ac:spMkLst>
        </pc:spChg>
        <pc:spChg chg="add mod">
          <ac:chgData name="Federico Antonio Canu" userId="67612557-5bbe-4696-967b-a8d2eb0e7e04" providerId="ADAL" clId="{EEBBD528-C3A8-4D8E-A9E4-531FFBCE414C}" dt="2023-06-13T14:14:39.463" v="1009"/>
          <ac:spMkLst>
            <pc:docMk/>
            <pc:sldMk cId="1763948235" sldId="339"/>
            <ac:spMk id="36" creationId="{1542C47A-6EC2-14B4-C6F5-602CAE012179}"/>
          </ac:spMkLst>
        </pc:spChg>
        <pc:spChg chg="add mod">
          <ac:chgData name="Federico Antonio Canu" userId="67612557-5bbe-4696-967b-a8d2eb0e7e04" providerId="ADAL" clId="{EEBBD528-C3A8-4D8E-A9E4-531FFBCE414C}" dt="2023-06-13T14:14:39.463" v="1009"/>
          <ac:spMkLst>
            <pc:docMk/>
            <pc:sldMk cId="1763948235" sldId="339"/>
            <ac:spMk id="37" creationId="{117E4BF4-9060-4879-EC62-414CCEAF0673}"/>
          </ac:spMkLst>
        </pc:spChg>
        <pc:spChg chg="add mod">
          <ac:chgData name="Federico Antonio Canu" userId="67612557-5bbe-4696-967b-a8d2eb0e7e04" providerId="ADAL" clId="{EEBBD528-C3A8-4D8E-A9E4-531FFBCE414C}" dt="2023-06-13T14:14:39.463" v="1009"/>
          <ac:spMkLst>
            <pc:docMk/>
            <pc:sldMk cId="1763948235" sldId="339"/>
            <ac:spMk id="38" creationId="{40CE4BDC-E1A2-1E01-683C-9B5B8BC05830}"/>
          </ac:spMkLst>
        </pc:spChg>
      </pc:sldChg>
      <pc:sldChg chg="addSp delSp modSp add mod">
        <pc:chgData name="Federico Antonio Canu" userId="67612557-5bbe-4696-967b-a8d2eb0e7e04" providerId="ADAL" clId="{EEBBD528-C3A8-4D8E-A9E4-531FFBCE414C}" dt="2023-06-13T14:14:48.101" v="1011"/>
        <pc:sldMkLst>
          <pc:docMk/>
          <pc:sldMk cId="4068036113" sldId="340"/>
        </pc:sldMkLst>
        <pc:spChg chg="del">
          <ac:chgData name="Federico Antonio Canu" userId="67612557-5bbe-4696-967b-a8d2eb0e7e04" providerId="ADAL" clId="{EEBBD528-C3A8-4D8E-A9E4-531FFBCE414C}" dt="2023-06-13T14:12:15.738" v="963" actId="478"/>
          <ac:spMkLst>
            <pc:docMk/>
            <pc:sldMk cId="4068036113" sldId="340"/>
            <ac:spMk id="4" creationId="{AF447C0A-AA37-43E4-C8B7-E305CF99DF34}"/>
          </ac:spMkLst>
        </pc:spChg>
        <pc:spChg chg="del">
          <ac:chgData name="Federico Antonio Canu" userId="67612557-5bbe-4696-967b-a8d2eb0e7e04" providerId="ADAL" clId="{EEBBD528-C3A8-4D8E-A9E4-531FFBCE414C}" dt="2023-06-13T14:12:15.738" v="963" actId="478"/>
          <ac:spMkLst>
            <pc:docMk/>
            <pc:sldMk cId="4068036113" sldId="340"/>
            <ac:spMk id="6" creationId="{448AD004-8F21-AE18-21F6-2AFA5235BCB7}"/>
          </ac:spMkLst>
        </pc:spChg>
        <pc:spChg chg="del">
          <ac:chgData name="Federico Antonio Canu" userId="67612557-5bbe-4696-967b-a8d2eb0e7e04" providerId="ADAL" clId="{EEBBD528-C3A8-4D8E-A9E4-531FFBCE414C}" dt="2023-06-13T13:56:28.580" v="468" actId="478"/>
          <ac:spMkLst>
            <pc:docMk/>
            <pc:sldMk cId="4068036113" sldId="340"/>
            <ac:spMk id="7" creationId="{02D95D6D-2659-CB96-7257-4376DEAD121C}"/>
          </ac:spMkLst>
        </pc:spChg>
        <pc:spChg chg="del">
          <ac:chgData name="Federico Antonio Canu" userId="67612557-5bbe-4696-967b-a8d2eb0e7e04" providerId="ADAL" clId="{EEBBD528-C3A8-4D8E-A9E4-531FFBCE414C}" dt="2023-06-13T13:56:34.313" v="470" actId="478"/>
          <ac:spMkLst>
            <pc:docMk/>
            <pc:sldMk cId="4068036113" sldId="340"/>
            <ac:spMk id="11" creationId="{63F956C6-6E61-8AF2-6956-F998AE827C7B}"/>
          </ac:spMkLst>
        </pc:spChg>
        <pc:spChg chg="add mod">
          <ac:chgData name="Federico Antonio Canu" userId="67612557-5bbe-4696-967b-a8d2eb0e7e04" providerId="ADAL" clId="{EEBBD528-C3A8-4D8E-A9E4-531FFBCE414C}" dt="2023-06-13T13:56:44.008" v="472" actId="1076"/>
          <ac:spMkLst>
            <pc:docMk/>
            <pc:sldMk cId="4068036113" sldId="340"/>
            <ac:spMk id="13" creationId="{DFCD05AA-1E2D-0272-4C00-1B852AFBF4B2}"/>
          </ac:spMkLst>
        </pc:spChg>
        <pc:spChg chg="del">
          <ac:chgData name="Federico Antonio Canu" userId="67612557-5bbe-4696-967b-a8d2eb0e7e04" providerId="ADAL" clId="{EEBBD528-C3A8-4D8E-A9E4-531FFBCE414C}" dt="2023-06-13T14:12:15.738" v="963" actId="478"/>
          <ac:spMkLst>
            <pc:docMk/>
            <pc:sldMk cId="4068036113" sldId="340"/>
            <ac:spMk id="14" creationId="{8E8B9531-9B57-388F-C26C-5563A85D5B0C}"/>
          </ac:spMkLst>
        </pc:spChg>
        <pc:spChg chg="del">
          <ac:chgData name="Federico Antonio Canu" userId="67612557-5bbe-4696-967b-a8d2eb0e7e04" providerId="ADAL" clId="{EEBBD528-C3A8-4D8E-A9E4-531FFBCE414C}" dt="2023-06-13T14:12:15.738" v="963" actId="478"/>
          <ac:spMkLst>
            <pc:docMk/>
            <pc:sldMk cId="4068036113" sldId="340"/>
            <ac:spMk id="15" creationId="{07756E68-16B2-4344-72BE-CA80592F3C0D}"/>
          </ac:spMkLst>
        </pc:spChg>
        <pc:spChg chg="del">
          <ac:chgData name="Federico Antonio Canu" userId="67612557-5bbe-4696-967b-a8d2eb0e7e04" providerId="ADAL" clId="{EEBBD528-C3A8-4D8E-A9E4-531FFBCE414C}" dt="2023-06-13T14:12:15.738" v="963" actId="478"/>
          <ac:spMkLst>
            <pc:docMk/>
            <pc:sldMk cId="4068036113" sldId="340"/>
            <ac:spMk id="17" creationId="{62318757-8EC3-3895-A1D9-9DF7D49DFF21}"/>
          </ac:spMkLst>
        </pc:spChg>
        <pc:spChg chg="del">
          <ac:chgData name="Federico Antonio Canu" userId="67612557-5bbe-4696-967b-a8d2eb0e7e04" providerId="ADAL" clId="{EEBBD528-C3A8-4D8E-A9E4-531FFBCE414C}" dt="2023-06-13T14:12:15.738" v="963" actId="478"/>
          <ac:spMkLst>
            <pc:docMk/>
            <pc:sldMk cId="4068036113" sldId="340"/>
            <ac:spMk id="18" creationId="{EB705633-496D-B279-CB50-6DFAB81C0E21}"/>
          </ac:spMkLst>
        </pc:spChg>
        <pc:spChg chg="del">
          <ac:chgData name="Federico Antonio Canu" userId="67612557-5bbe-4696-967b-a8d2eb0e7e04" providerId="ADAL" clId="{EEBBD528-C3A8-4D8E-A9E4-531FFBCE414C}" dt="2023-06-13T14:12:15.738" v="963" actId="478"/>
          <ac:spMkLst>
            <pc:docMk/>
            <pc:sldMk cId="4068036113" sldId="340"/>
            <ac:spMk id="21" creationId="{5A65CF0D-3B51-6DAF-0673-9617E29035D8}"/>
          </ac:spMkLst>
        </pc:spChg>
        <pc:spChg chg="del">
          <ac:chgData name="Federico Antonio Canu" userId="67612557-5bbe-4696-967b-a8d2eb0e7e04" providerId="ADAL" clId="{EEBBD528-C3A8-4D8E-A9E4-531FFBCE414C}" dt="2023-06-13T14:12:15.738" v="963" actId="478"/>
          <ac:spMkLst>
            <pc:docMk/>
            <pc:sldMk cId="4068036113" sldId="340"/>
            <ac:spMk id="22" creationId="{548ED17D-2AF3-9211-F221-12FA5676AD29}"/>
          </ac:spMkLst>
        </pc:spChg>
        <pc:spChg chg="add del mod">
          <ac:chgData name="Federico Antonio Canu" userId="67612557-5bbe-4696-967b-a8d2eb0e7e04" providerId="ADAL" clId="{EEBBD528-C3A8-4D8E-A9E4-531FFBCE414C}" dt="2023-06-13T14:14:47.431" v="1010" actId="478"/>
          <ac:spMkLst>
            <pc:docMk/>
            <pc:sldMk cId="4068036113" sldId="340"/>
            <ac:spMk id="23" creationId="{CBB9B57F-5A9F-1D70-43DD-A7DCF6C104A5}"/>
          </ac:spMkLst>
        </pc:spChg>
        <pc:spChg chg="del">
          <ac:chgData name="Federico Antonio Canu" userId="67612557-5bbe-4696-967b-a8d2eb0e7e04" providerId="ADAL" clId="{EEBBD528-C3A8-4D8E-A9E4-531FFBCE414C}" dt="2023-06-13T14:12:15.738" v="963" actId="478"/>
          <ac:spMkLst>
            <pc:docMk/>
            <pc:sldMk cId="4068036113" sldId="340"/>
            <ac:spMk id="24" creationId="{D564357F-2F76-B9FB-5CDD-35E7218C265F}"/>
          </ac:spMkLst>
        </pc:spChg>
        <pc:spChg chg="add del mod">
          <ac:chgData name="Federico Antonio Canu" userId="67612557-5bbe-4696-967b-a8d2eb0e7e04" providerId="ADAL" clId="{EEBBD528-C3A8-4D8E-A9E4-531FFBCE414C}" dt="2023-06-13T14:14:47.431" v="1010" actId="478"/>
          <ac:spMkLst>
            <pc:docMk/>
            <pc:sldMk cId="4068036113" sldId="340"/>
            <ac:spMk id="25" creationId="{4093103A-D96E-607A-FEC6-A3DA21EECAA3}"/>
          </ac:spMkLst>
        </pc:spChg>
        <pc:spChg chg="add del mod">
          <ac:chgData name="Federico Antonio Canu" userId="67612557-5bbe-4696-967b-a8d2eb0e7e04" providerId="ADAL" clId="{EEBBD528-C3A8-4D8E-A9E4-531FFBCE414C}" dt="2023-06-13T14:14:47.431" v="1010" actId="478"/>
          <ac:spMkLst>
            <pc:docMk/>
            <pc:sldMk cId="4068036113" sldId="340"/>
            <ac:spMk id="26" creationId="{EB352ADA-B21E-B242-39E1-2E66920E9E9C}"/>
          </ac:spMkLst>
        </pc:spChg>
        <pc:spChg chg="add del mod">
          <ac:chgData name="Federico Antonio Canu" userId="67612557-5bbe-4696-967b-a8d2eb0e7e04" providerId="ADAL" clId="{EEBBD528-C3A8-4D8E-A9E4-531FFBCE414C}" dt="2023-06-13T14:14:47.431" v="1010" actId="478"/>
          <ac:spMkLst>
            <pc:docMk/>
            <pc:sldMk cId="4068036113" sldId="340"/>
            <ac:spMk id="29" creationId="{D4AC3C25-0DEB-C59E-48C8-E5862E96C2B6}"/>
          </ac:spMkLst>
        </pc:spChg>
        <pc:spChg chg="add del mod">
          <ac:chgData name="Federico Antonio Canu" userId="67612557-5bbe-4696-967b-a8d2eb0e7e04" providerId="ADAL" clId="{EEBBD528-C3A8-4D8E-A9E4-531FFBCE414C}" dt="2023-06-13T14:14:47.431" v="1010" actId="478"/>
          <ac:spMkLst>
            <pc:docMk/>
            <pc:sldMk cId="4068036113" sldId="340"/>
            <ac:spMk id="30" creationId="{AB7D591B-2C83-5548-26A4-EE40A6BB326D}"/>
          </ac:spMkLst>
        </pc:spChg>
        <pc:spChg chg="add del mod">
          <ac:chgData name="Federico Antonio Canu" userId="67612557-5bbe-4696-967b-a8d2eb0e7e04" providerId="ADAL" clId="{EEBBD528-C3A8-4D8E-A9E4-531FFBCE414C}" dt="2023-06-13T14:14:47.431" v="1010" actId="478"/>
          <ac:spMkLst>
            <pc:docMk/>
            <pc:sldMk cId="4068036113" sldId="340"/>
            <ac:spMk id="31" creationId="{16432EAE-6284-84A3-EAAD-17A0F819DA69}"/>
          </ac:spMkLst>
        </pc:spChg>
        <pc:spChg chg="add del mod">
          <ac:chgData name="Federico Antonio Canu" userId="67612557-5bbe-4696-967b-a8d2eb0e7e04" providerId="ADAL" clId="{EEBBD528-C3A8-4D8E-A9E4-531FFBCE414C}" dt="2023-06-13T14:14:47.431" v="1010" actId="478"/>
          <ac:spMkLst>
            <pc:docMk/>
            <pc:sldMk cId="4068036113" sldId="340"/>
            <ac:spMk id="32" creationId="{D416ED78-D7C0-295E-02AE-441BCA95D87F}"/>
          </ac:spMkLst>
        </pc:spChg>
        <pc:spChg chg="add mod">
          <ac:chgData name="Federico Antonio Canu" userId="67612557-5bbe-4696-967b-a8d2eb0e7e04" providerId="ADAL" clId="{EEBBD528-C3A8-4D8E-A9E4-531FFBCE414C}" dt="2023-06-13T14:14:48.101" v="1011"/>
          <ac:spMkLst>
            <pc:docMk/>
            <pc:sldMk cId="4068036113" sldId="340"/>
            <ac:spMk id="33" creationId="{BDB58870-1A35-BEFE-6E13-3CE6F5E67C92}"/>
          </ac:spMkLst>
        </pc:spChg>
        <pc:spChg chg="add mod">
          <ac:chgData name="Federico Antonio Canu" userId="67612557-5bbe-4696-967b-a8d2eb0e7e04" providerId="ADAL" clId="{EEBBD528-C3A8-4D8E-A9E4-531FFBCE414C}" dt="2023-06-13T14:14:48.101" v="1011"/>
          <ac:spMkLst>
            <pc:docMk/>
            <pc:sldMk cId="4068036113" sldId="340"/>
            <ac:spMk id="34" creationId="{56ABE9D5-CC4E-EDC2-BC05-FA7F76CAE6C0}"/>
          </ac:spMkLst>
        </pc:spChg>
        <pc:spChg chg="add mod">
          <ac:chgData name="Federico Antonio Canu" userId="67612557-5bbe-4696-967b-a8d2eb0e7e04" providerId="ADAL" clId="{EEBBD528-C3A8-4D8E-A9E4-531FFBCE414C}" dt="2023-06-13T14:14:48.101" v="1011"/>
          <ac:spMkLst>
            <pc:docMk/>
            <pc:sldMk cId="4068036113" sldId="340"/>
            <ac:spMk id="35" creationId="{BBC8C9BE-364E-8FC4-4686-20A5B21D03C6}"/>
          </ac:spMkLst>
        </pc:spChg>
        <pc:spChg chg="add mod">
          <ac:chgData name="Federico Antonio Canu" userId="67612557-5bbe-4696-967b-a8d2eb0e7e04" providerId="ADAL" clId="{EEBBD528-C3A8-4D8E-A9E4-531FFBCE414C}" dt="2023-06-13T14:14:48.101" v="1011"/>
          <ac:spMkLst>
            <pc:docMk/>
            <pc:sldMk cId="4068036113" sldId="340"/>
            <ac:spMk id="36" creationId="{2B921C96-5471-ACA6-AB1C-454FAECC0087}"/>
          </ac:spMkLst>
        </pc:spChg>
        <pc:spChg chg="add mod">
          <ac:chgData name="Federico Antonio Canu" userId="67612557-5bbe-4696-967b-a8d2eb0e7e04" providerId="ADAL" clId="{EEBBD528-C3A8-4D8E-A9E4-531FFBCE414C}" dt="2023-06-13T14:14:48.101" v="1011"/>
          <ac:spMkLst>
            <pc:docMk/>
            <pc:sldMk cId="4068036113" sldId="340"/>
            <ac:spMk id="37" creationId="{279A74A5-4552-7733-1577-610A369D75E6}"/>
          </ac:spMkLst>
        </pc:spChg>
        <pc:spChg chg="add mod">
          <ac:chgData name="Federico Antonio Canu" userId="67612557-5bbe-4696-967b-a8d2eb0e7e04" providerId="ADAL" clId="{EEBBD528-C3A8-4D8E-A9E4-531FFBCE414C}" dt="2023-06-13T14:14:48.101" v="1011"/>
          <ac:spMkLst>
            <pc:docMk/>
            <pc:sldMk cId="4068036113" sldId="340"/>
            <ac:spMk id="38" creationId="{1333AD8C-BEA8-4B71-4BCE-4F27E6F5AC5F}"/>
          </ac:spMkLst>
        </pc:spChg>
        <pc:spChg chg="add mod">
          <ac:chgData name="Federico Antonio Canu" userId="67612557-5bbe-4696-967b-a8d2eb0e7e04" providerId="ADAL" clId="{EEBBD528-C3A8-4D8E-A9E4-531FFBCE414C}" dt="2023-06-13T14:14:48.101" v="1011"/>
          <ac:spMkLst>
            <pc:docMk/>
            <pc:sldMk cId="4068036113" sldId="340"/>
            <ac:spMk id="39" creationId="{571C1F40-BEFB-2A36-7440-06FABE2B380B}"/>
          </ac:spMkLst>
        </pc:spChg>
        <pc:spChg chg="add mod">
          <ac:chgData name="Federico Antonio Canu" userId="67612557-5bbe-4696-967b-a8d2eb0e7e04" providerId="ADAL" clId="{EEBBD528-C3A8-4D8E-A9E4-531FFBCE414C}" dt="2023-06-13T14:14:48.101" v="1011"/>
          <ac:spMkLst>
            <pc:docMk/>
            <pc:sldMk cId="4068036113" sldId="340"/>
            <ac:spMk id="40" creationId="{29AF20E1-A5B9-DFE1-FC83-62486DB8522C}"/>
          </ac:spMkLst>
        </pc:spChg>
        <pc:picChg chg="del">
          <ac:chgData name="Federico Antonio Canu" userId="67612557-5bbe-4696-967b-a8d2eb0e7e04" providerId="ADAL" clId="{EEBBD528-C3A8-4D8E-A9E4-531FFBCE414C}" dt="2023-06-13T13:56:28.580" v="468" actId="478"/>
          <ac:picMkLst>
            <pc:docMk/>
            <pc:sldMk cId="4068036113" sldId="340"/>
            <ac:picMk id="3" creationId="{491FF63D-A4E6-21C6-B338-4B2680653C51}"/>
          </ac:picMkLst>
        </pc:picChg>
        <pc:picChg chg="del">
          <ac:chgData name="Federico Antonio Canu" userId="67612557-5bbe-4696-967b-a8d2eb0e7e04" providerId="ADAL" clId="{EEBBD528-C3A8-4D8E-A9E4-531FFBCE414C}" dt="2023-06-13T13:56:28.580" v="468" actId="478"/>
          <ac:picMkLst>
            <pc:docMk/>
            <pc:sldMk cId="4068036113" sldId="340"/>
            <ac:picMk id="5" creationId="{B83AD427-D866-C980-DF37-6880CB04FBBB}"/>
          </ac:picMkLst>
        </pc:picChg>
        <pc:picChg chg="add mod">
          <ac:chgData name="Federico Antonio Canu" userId="67612557-5bbe-4696-967b-a8d2eb0e7e04" providerId="ADAL" clId="{EEBBD528-C3A8-4D8E-A9E4-531FFBCE414C}" dt="2023-06-13T13:56:49.231" v="475" actId="14100"/>
          <ac:picMkLst>
            <pc:docMk/>
            <pc:sldMk cId="4068036113" sldId="340"/>
            <ac:picMk id="8" creationId="{75FCB9BA-1D11-D5E2-54FB-C4B7A563D433}"/>
          </ac:picMkLst>
        </pc:picChg>
      </pc:sldChg>
      <pc:sldChg chg="addSp delSp modSp add mod modAnim modNotesTx">
        <pc:chgData name="Federico Antonio Canu" userId="67612557-5bbe-4696-967b-a8d2eb0e7e04" providerId="ADAL" clId="{EEBBD528-C3A8-4D8E-A9E4-531FFBCE414C}" dt="2023-06-13T14:10:54.107" v="911" actId="108"/>
        <pc:sldMkLst>
          <pc:docMk/>
          <pc:sldMk cId="3682792497" sldId="341"/>
        </pc:sldMkLst>
        <pc:spChg chg="del">
          <ac:chgData name="Federico Antonio Canu" userId="67612557-5bbe-4696-967b-a8d2eb0e7e04" providerId="ADAL" clId="{EEBBD528-C3A8-4D8E-A9E4-531FFBCE414C}" dt="2023-06-13T14:10:25.568" v="869" actId="478"/>
          <ac:spMkLst>
            <pc:docMk/>
            <pc:sldMk cId="3682792497" sldId="341"/>
            <ac:spMk id="4" creationId="{AF447C0A-AA37-43E4-C8B7-E305CF99DF34}"/>
          </ac:spMkLst>
        </pc:spChg>
        <pc:spChg chg="add mod">
          <ac:chgData name="Federico Antonio Canu" userId="67612557-5bbe-4696-967b-a8d2eb0e7e04" providerId="ADAL" clId="{EEBBD528-C3A8-4D8E-A9E4-531FFBCE414C}" dt="2023-06-13T13:58:21.489" v="498" actId="1076"/>
          <ac:spMkLst>
            <pc:docMk/>
            <pc:sldMk cId="3682792497" sldId="341"/>
            <ac:spMk id="5" creationId="{C2DD0D87-0B66-1CBB-CCA4-D12E357F3B16}"/>
          </ac:spMkLst>
        </pc:spChg>
        <pc:spChg chg="del">
          <ac:chgData name="Federico Antonio Canu" userId="67612557-5bbe-4696-967b-a8d2eb0e7e04" providerId="ADAL" clId="{EEBBD528-C3A8-4D8E-A9E4-531FFBCE414C}" dt="2023-06-13T14:10:25.568" v="869" actId="478"/>
          <ac:spMkLst>
            <pc:docMk/>
            <pc:sldMk cId="3682792497" sldId="341"/>
            <ac:spMk id="6" creationId="{448AD004-8F21-AE18-21F6-2AFA5235BCB7}"/>
          </ac:spMkLst>
        </pc:spChg>
        <pc:spChg chg="add mod">
          <ac:chgData name="Federico Antonio Canu" userId="67612557-5bbe-4696-967b-a8d2eb0e7e04" providerId="ADAL" clId="{EEBBD528-C3A8-4D8E-A9E4-531FFBCE414C}" dt="2023-06-13T14:10:26.523" v="870"/>
          <ac:spMkLst>
            <pc:docMk/>
            <pc:sldMk cId="3682792497" sldId="341"/>
            <ac:spMk id="11" creationId="{DCEDF011-C105-B2E7-018C-19875DE8DEA9}"/>
          </ac:spMkLst>
        </pc:spChg>
        <pc:spChg chg="add mod">
          <ac:chgData name="Federico Antonio Canu" userId="67612557-5bbe-4696-967b-a8d2eb0e7e04" providerId="ADAL" clId="{EEBBD528-C3A8-4D8E-A9E4-531FFBCE414C}" dt="2023-06-13T14:10:26.523" v="870"/>
          <ac:spMkLst>
            <pc:docMk/>
            <pc:sldMk cId="3682792497" sldId="341"/>
            <ac:spMk id="13" creationId="{AF739F6C-93FC-D205-5F10-30938DA7C930}"/>
          </ac:spMkLst>
        </pc:spChg>
        <pc:spChg chg="del">
          <ac:chgData name="Federico Antonio Canu" userId="67612557-5bbe-4696-967b-a8d2eb0e7e04" providerId="ADAL" clId="{EEBBD528-C3A8-4D8E-A9E4-531FFBCE414C}" dt="2023-06-13T14:10:25.568" v="869" actId="478"/>
          <ac:spMkLst>
            <pc:docMk/>
            <pc:sldMk cId="3682792497" sldId="341"/>
            <ac:spMk id="14" creationId="{8E8B9531-9B57-388F-C26C-5563A85D5B0C}"/>
          </ac:spMkLst>
        </pc:spChg>
        <pc:spChg chg="del">
          <ac:chgData name="Federico Antonio Canu" userId="67612557-5bbe-4696-967b-a8d2eb0e7e04" providerId="ADAL" clId="{EEBBD528-C3A8-4D8E-A9E4-531FFBCE414C}" dt="2023-06-13T14:10:25.568" v="869" actId="478"/>
          <ac:spMkLst>
            <pc:docMk/>
            <pc:sldMk cId="3682792497" sldId="341"/>
            <ac:spMk id="15" creationId="{07756E68-16B2-4344-72BE-CA80592F3C0D}"/>
          </ac:spMkLst>
        </pc:spChg>
        <pc:spChg chg="del">
          <ac:chgData name="Federico Antonio Canu" userId="67612557-5bbe-4696-967b-a8d2eb0e7e04" providerId="ADAL" clId="{EEBBD528-C3A8-4D8E-A9E4-531FFBCE414C}" dt="2023-06-13T14:10:25.568" v="869" actId="478"/>
          <ac:spMkLst>
            <pc:docMk/>
            <pc:sldMk cId="3682792497" sldId="341"/>
            <ac:spMk id="17" creationId="{62318757-8EC3-3895-A1D9-9DF7D49DFF21}"/>
          </ac:spMkLst>
        </pc:spChg>
        <pc:spChg chg="del">
          <ac:chgData name="Federico Antonio Canu" userId="67612557-5bbe-4696-967b-a8d2eb0e7e04" providerId="ADAL" clId="{EEBBD528-C3A8-4D8E-A9E4-531FFBCE414C}" dt="2023-06-13T14:10:25.568" v="869" actId="478"/>
          <ac:spMkLst>
            <pc:docMk/>
            <pc:sldMk cId="3682792497" sldId="341"/>
            <ac:spMk id="18" creationId="{EB705633-496D-B279-CB50-6DFAB81C0E21}"/>
          </ac:spMkLst>
        </pc:spChg>
        <pc:spChg chg="mod">
          <ac:chgData name="Federico Antonio Canu" userId="67612557-5bbe-4696-967b-a8d2eb0e7e04" providerId="ADAL" clId="{EEBBD528-C3A8-4D8E-A9E4-531FFBCE414C}" dt="2023-06-13T13:57:57.017" v="493" actId="20577"/>
          <ac:spMkLst>
            <pc:docMk/>
            <pc:sldMk cId="3682792497" sldId="341"/>
            <ac:spMk id="20" creationId="{94856444-2FFD-EA58-AF47-276BCCB5BFC1}"/>
          </ac:spMkLst>
        </pc:spChg>
        <pc:spChg chg="del">
          <ac:chgData name="Federico Antonio Canu" userId="67612557-5bbe-4696-967b-a8d2eb0e7e04" providerId="ADAL" clId="{EEBBD528-C3A8-4D8E-A9E4-531FFBCE414C}" dt="2023-06-13T14:10:25.568" v="869" actId="478"/>
          <ac:spMkLst>
            <pc:docMk/>
            <pc:sldMk cId="3682792497" sldId="341"/>
            <ac:spMk id="21" creationId="{5A65CF0D-3B51-6DAF-0673-9617E29035D8}"/>
          </ac:spMkLst>
        </pc:spChg>
        <pc:spChg chg="del">
          <ac:chgData name="Federico Antonio Canu" userId="67612557-5bbe-4696-967b-a8d2eb0e7e04" providerId="ADAL" clId="{EEBBD528-C3A8-4D8E-A9E4-531FFBCE414C}" dt="2023-06-13T14:10:25.568" v="869" actId="478"/>
          <ac:spMkLst>
            <pc:docMk/>
            <pc:sldMk cId="3682792497" sldId="341"/>
            <ac:spMk id="22" creationId="{548ED17D-2AF3-9211-F221-12FA5676AD29}"/>
          </ac:spMkLst>
        </pc:spChg>
        <pc:spChg chg="del">
          <ac:chgData name="Federico Antonio Canu" userId="67612557-5bbe-4696-967b-a8d2eb0e7e04" providerId="ADAL" clId="{EEBBD528-C3A8-4D8E-A9E4-531FFBCE414C}" dt="2023-06-13T13:58:05.043" v="494" actId="478"/>
          <ac:spMkLst>
            <pc:docMk/>
            <pc:sldMk cId="3682792497" sldId="341"/>
            <ac:spMk id="23" creationId="{B55826DB-B5A4-6FC0-B0A4-4AD55B536A09}"/>
          </ac:spMkLst>
        </pc:spChg>
        <pc:spChg chg="del">
          <ac:chgData name="Federico Antonio Canu" userId="67612557-5bbe-4696-967b-a8d2eb0e7e04" providerId="ADAL" clId="{EEBBD528-C3A8-4D8E-A9E4-531FFBCE414C}" dt="2023-06-13T14:10:25.568" v="869" actId="478"/>
          <ac:spMkLst>
            <pc:docMk/>
            <pc:sldMk cId="3682792497" sldId="341"/>
            <ac:spMk id="24" creationId="{D564357F-2F76-B9FB-5CDD-35E7218C265F}"/>
          </ac:spMkLst>
        </pc:spChg>
        <pc:spChg chg="del">
          <ac:chgData name="Federico Antonio Canu" userId="67612557-5bbe-4696-967b-a8d2eb0e7e04" providerId="ADAL" clId="{EEBBD528-C3A8-4D8E-A9E4-531FFBCE414C}" dt="2023-06-13T13:58:05.043" v="494" actId="478"/>
          <ac:spMkLst>
            <pc:docMk/>
            <pc:sldMk cId="3682792497" sldId="341"/>
            <ac:spMk id="25" creationId="{062336C0-5B91-C0EF-B9F4-4B1718B9A344}"/>
          </ac:spMkLst>
        </pc:spChg>
        <pc:spChg chg="add mod">
          <ac:chgData name="Federico Antonio Canu" userId="67612557-5bbe-4696-967b-a8d2eb0e7e04" providerId="ADAL" clId="{EEBBD528-C3A8-4D8E-A9E4-531FFBCE414C}" dt="2023-06-13T14:10:54.107" v="911" actId="108"/>
          <ac:spMkLst>
            <pc:docMk/>
            <pc:sldMk cId="3682792497" sldId="341"/>
            <ac:spMk id="29" creationId="{12514928-EA7E-CFB8-A87C-F53B19F5610F}"/>
          </ac:spMkLst>
        </pc:spChg>
        <pc:spChg chg="add mod">
          <ac:chgData name="Federico Antonio Canu" userId="67612557-5bbe-4696-967b-a8d2eb0e7e04" providerId="ADAL" clId="{EEBBD528-C3A8-4D8E-A9E4-531FFBCE414C}" dt="2023-06-13T14:10:26.523" v="870"/>
          <ac:spMkLst>
            <pc:docMk/>
            <pc:sldMk cId="3682792497" sldId="341"/>
            <ac:spMk id="30" creationId="{0D61BE34-0A42-D001-C526-0792F0B4115C}"/>
          </ac:spMkLst>
        </pc:spChg>
        <pc:spChg chg="add mod">
          <ac:chgData name="Federico Antonio Canu" userId="67612557-5bbe-4696-967b-a8d2eb0e7e04" providerId="ADAL" clId="{EEBBD528-C3A8-4D8E-A9E4-531FFBCE414C}" dt="2023-06-13T14:10:49.694" v="910" actId="108"/>
          <ac:spMkLst>
            <pc:docMk/>
            <pc:sldMk cId="3682792497" sldId="341"/>
            <ac:spMk id="31" creationId="{EA51DEE3-FCAB-EE21-FCCB-BC9BBA60082D}"/>
          </ac:spMkLst>
        </pc:spChg>
        <pc:spChg chg="add mod">
          <ac:chgData name="Federico Antonio Canu" userId="67612557-5bbe-4696-967b-a8d2eb0e7e04" providerId="ADAL" clId="{EEBBD528-C3A8-4D8E-A9E4-531FFBCE414C}" dt="2023-06-13T14:10:26.523" v="870"/>
          <ac:spMkLst>
            <pc:docMk/>
            <pc:sldMk cId="3682792497" sldId="341"/>
            <ac:spMk id="32" creationId="{50E1F31B-69FC-AEDD-E32E-9A21D76FA7E8}"/>
          </ac:spMkLst>
        </pc:spChg>
        <pc:spChg chg="add mod">
          <ac:chgData name="Federico Antonio Canu" userId="67612557-5bbe-4696-967b-a8d2eb0e7e04" providerId="ADAL" clId="{EEBBD528-C3A8-4D8E-A9E4-531FFBCE414C}" dt="2023-06-13T14:10:39.429" v="909" actId="1038"/>
          <ac:spMkLst>
            <pc:docMk/>
            <pc:sldMk cId="3682792497" sldId="341"/>
            <ac:spMk id="33" creationId="{05D2CE4F-46B8-439D-56D7-4A63C966B748}"/>
          </ac:spMkLst>
        </pc:spChg>
        <pc:spChg chg="del">
          <ac:chgData name="Federico Antonio Canu" userId="67612557-5bbe-4696-967b-a8d2eb0e7e04" providerId="ADAL" clId="{EEBBD528-C3A8-4D8E-A9E4-531FFBCE414C}" dt="2023-06-13T13:58:05.043" v="494" actId="478"/>
          <ac:spMkLst>
            <pc:docMk/>
            <pc:sldMk cId="3682792497" sldId="341"/>
            <ac:spMk id="39" creationId="{6E7B6CA0-C850-2CD8-142C-0BA526E34E91}"/>
          </ac:spMkLst>
        </pc:spChg>
        <pc:spChg chg="del">
          <ac:chgData name="Federico Antonio Canu" userId="67612557-5bbe-4696-967b-a8d2eb0e7e04" providerId="ADAL" clId="{EEBBD528-C3A8-4D8E-A9E4-531FFBCE414C}" dt="2023-06-13T13:58:05.043" v="494" actId="478"/>
          <ac:spMkLst>
            <pc:docMk/>
            <pc:sldMk cId="3682792497" sldId="341"/>
            <ac:spMk id="40" creationId="{0A6C0F7B-BE90-C4AA-69D4-C7B9234E7944}"/>
          </ac:spMkLst>
        </pc:spChg>
        <pc:spChg chg="del">
          <ac:chgData name="Federico Antonio Canu" userId="67612557-5bbe-4696-967b-a8d2eb0e7e04" providerId="ADAL" clId="{EEBBD528-C3A8-4D8E-A9E4-531FFBCE414C}" dt="2023-06-13T13:58:05.043" v="494" actId="478"/>
          <ac:spMkLst>
            <pc:docMk/>
            <pc:sldMk cId="3682792497" sldId="341"/>
            <ac:spMk id="43" creationId="{8DACC297-1F95-6437-708F-3952383AA28E}"/>
          </ac:spMkLst>
        </pc:spChg>
        <pc:graphicFrameChg chg="add mod">
          <ac:chgData name="Federico Antonio Canu" userId="67612557-5bbe-4696-967b-a8d2eb0e7e04" providerId="ADAL" clId="{EEBBD528-C3A8-4D8E-A9E4-531FFBCE414C}" dt="2023-06-13T13:58:52.970" v="510" actId="108"/>
          <ac:graphicFrameMkLst>
            <pc:docMk/>
            <pc:sldMk cId="3682792497" sldId="341"/>
            <ac:graphicFrameMk id="3" creationId="{2BA679F4-5A8E-6B5E-27C1-A77A8560CF5D}"/>
          </ac:graphicFrameMkLst>
        </pc:graphicFrameChg>
        <pc:picChg chg="del">
          <ac:chgData name="Federico Antonio Canu" userId="67612557-5bbe-4696-967b-a8d2eb0e7e04" providerId="ADAL" clId="{EEBBD528-C3A8-4D8E-A9E4-531FFBCE414C}" dt="2023-06-13T13:58:05.043" v="494" actId="478"/>
          <ac:picMkLst>
            <pc:docMk/>
            <pc:sldMk cId="3682792497" sldId="341"/>
            <ac:picMk id="7" creationId="{23971D04-0916-A599-9149-6E9254969C50}"/>
          </ac:picMkLst>
        </pc:picChg>
        <pc:cxnChg chg="del">
          <ac:chgData name="Federico Antonio Canu" userId="67612557-5bbe-4696-967b-a8d2eb0e7e04" providerId="ADAL" clId="{EEBBD528-C3A8-4D8E-A9E4-531FFBCE414C}" dt="2023-06-13T13:58:05.043" v="494" actId="478"/>
          <ac:cxnSpMkLst>
            <pc:docMk/>
            <pc:sldMk cId="3682792497" sldId="341"/>
            <ac:cxnSpMk id="8" creationId="{99A95A3E-4E06-CD73-6DCE-90978D39DE4A}"/>
          </ac:cxnSpMkLst>
        </pc:cxnChg>
        <pc:cxnChg chg="del">
          <ac:chgData name="Federico Antonio Canu" userId="67612557-5bbe-4696-967b-a8d2eb0e7e04" providerId="ADAL" clId="{EEBBD528-C3A8-4D8E-A9E4-531FFBCE414C}" dt="2023-06-13T13:58:05.043" v="494" actId="478"/>
          <ac:cxnSpMkLst>
            <pc:docMk/>
            <pc:sldMk cId="3682792497" sldId="341"/>
            <ac:cxnSpMk id="26" creationId="{53F91839-74F7-B22A-183B-2BD2D4E8F679}"/>
          </ac:cxnSpMkLst>
        </pc:cxnChg>
        <pc:cxnChg chg="del">
          <ac:chgData name="Federico Antonio Canu" userId="67612557-5bbe-4696-967b-a8d2eb0e7e04" providerId="ADAL" clId="{EEBBD528-C3A8-4D8E-A9E4-531FFBCE414C}" dt="2023-06-13T13:58:05.043" v="494" actId="478"/>
          <ac:cxnSpMkLst>
            <pc:docMk/>
            <pc:sldMk cId="3682792497" sldId="341"/>
            <ac:cxnSpMk id="41" creationId="{C17D58BA-FCEE-9523-DBEE-C094BD9AD810}"/>
          </ac:cxnSpMkLst>
        </pc:cxnChg>
        <pc:cxnChg chg="del">
          <ac:chgData name="Federico Antonio Canu" userId="67612557-5bbe-4696-967b-a8d2eb0e7e04" providerId="ADAL" clId="{EEBBD528-C3A8-4D8E-A9E4-531FFBCE414C}" dt="2023-06-13T13:58:05.043" v="494" actId="478"/>
          <ac:cxnSpMkLst>
            <pc:docMk/>
            <pc:sldMk cId="3682792497" sldId="341"/>
            <ac:cxnSpMk id="42" creationId="{6F67A262-4A07-1560-AE79-3960AEA8DB51}"/>
          </ac:cxnSpMkLst>
        </pc:cxnChg>
        <pc:cxnChg chg="del">
          <ac:chgData name="Federico Antonio Canu" userId="67612557-5bbe-4696-967b-a8d2eb0e7e04" providerId="ADAL" clId="{EEBBD528-C3A8-4D8E-A9E4-531FFBCE414C}" dt="2023-06-13T13:58:05.043" v="494" actId="478"/>
          <ac:cxnSpMkLst>
            <pc:docMk/>
            <pc:sldMk cId="3682792497" sldId="341"/>
            <ac:cxnSpMk id="44" creationId="{5428C836-FA64-AC05-6257-5B0C862FECFA}"/>
          </ac:cxnSpMkLst>
        </pc:cxnChg>
      </pc:sldChg>
      <pc:sldChg chg="addSp delSp modSp add mod ord">
        <pc:chgData name="Federico Antonio Canu" userId="67612557-5bbe-4696-967b-a8d2eb0e7e04" providerId="ADAL" clId="{EEBBD528-C3A8-4D8E-A9E4-531FFBCE414C}" dt="2023-06-13T14:12:51.903" v="970"/>
        <pc:sldMkLst>
          <pc:docMk/>
          <pc:sldMk cId="718257248" sldId="342"/>
        </pc:sldMkLst>
        <pc:spChg chg="del">
          <ac:chgData name="Federico Antonio Canu" userId="67612557-5bbe-4696-967b-a8d2eb0e7e04" providerId="ADAL" clId="{EEBBD528-C3A8-4D8E-A9E4-531FFBCE414C}" dt="2023-06-13T14:12:38.662" v="965" actId="478"/>
          <ac:spMkLst>
            <pc:docMk/>
            <pc:sldMk cId="718257248" sldId="342"/>
            <ac:spMk id="4" creationId="{AF447C0A-AA37-43E4-C8B7-E305CF99DF34}"/>
          </ac:spMkLst>
        </pc:spChg>
        <pc:spChg chg="add mod">
          <ac:chgData name="Federico Antonio Canu" userId="67612557-5bbe-4696-967b-a8d2eb0e7e04" providerId="ADAL" clId="{EEBBD528-C3A8-4D8E-A9E4-531FFBCE414C}" dt="2023-06-13T14:12:39.381" v="966"/>
          <ac:spMkLst>
            <pc:docMk/>
            <pc:sldMk cId="718257248" sldId="342"/>
            <ac:spMk id="5" creationId="{A6B3E3D8-447C-9FD2-91E5-BC539C0C4B59}"/>
          </ac:spMkLst>
        </pc:spChg>
        <pc:spChg chg="del">
          <ac:chgData name="Federico Antonio Canu" userId="67612557-5bbe-4696-967b-a8d2eb0e7e04" providerId="ADAL" clId="{EEBBD528-C3A8-4D8E-A9E4-531FFBCE414C}" dt="2023-06-13T14:12:38.662" v="965" actId="478"/>
          <ac:spMkLst>
            <pc:docMk/>
            <pc:sldMk cId="718257248" sldId="342"/>
            <ac:spMk id="6" creationId="{448AD004-8F21-AE18-21F6-2AFA5235BCB7}"/>
          </ac:spMkLst>
        </pc:spChg>
        <pc:spChg chg="add mod">
          <ac:chgData name="Federico Antonio Canu" userId="67612557-5bbe-4696-967b-a8d2eb0e7e04" providerId="ADAL" clId="{EEBBD528-C3A8-4D8E-A9E4-531FFBCE414C}" dt="2023-06-13T14:12:39.381" v="966"/>
          <ac:spMkLst>
            <pc:docMk/>
            <pc:sldMk cId="718257248" sldId="342"/>
            <ac:spMk id="7" creationId="{C478F135-F355-C41B-D4A6-69A3F8344D7E}"/>
          </ac:spMkLst>
        </pc:spChg>
        <pc:spChg chg="add mod">
          <ac:chgData name="Federico Antonio Canu" userId="67612557-5bbe-4696-967b-a8d2eb0e7e04" providerId="ADAL" clId="{EEBBD528-C3A8-4D8E-A9E4-531FFBCE414C}" dt="2023-06-13T14:12:39.381" v="966"/>
          <ac:spMkLst>
            <pc:docMk/>
            <pc:sldMk cId="718257248" sldId="342"/>
            <ac:spMk id="11" creationId="{03899585-5859-B5EB-77C0-5A01692183E0}"/>
          </ac:spMkLst>
        </pc:spChg>
        <pc:spChg chg="del">
          <ac:chgData name="Federico Antonio Canu" userId="67612557-5bbe-4696-967b-a8d2eb0e7e04" providerId="ADAL" clId="{EEBBD528-C3A8-4D8E-A9E4-531FFBCE414C}" dt="2023-06-13T13:59:28.926" v="513" actId="478"/>
          <ac:spMkLst>
            <pc:docMk/>
            <pc:sldMk cId="718257248" sldId="342"/>
            <ac:spMk id="13" creationId="{DFCD05AA-1E2D-0272-4C00-1B852AFBF4B2}"/>
          </ac:spMkLst>
        </pc:spChg>
        <pc:spChg chg="del">
          <ac:chgData name="Federico Antonio Canu" userId="67612557-5bbe-4696-967b-a8d2eb0e7e04" providerId="ADAL" clId="{EEBBD528-C3A8-4D8E-A9E4-531FFBCE414C}" dt="2023-06-13T14:12:38.662" v="965" actId="478"/>
          <ac:spMkLst>
            <pc:docMk/>
            <pc:sldMk cId="718257248" sldId="342"/>
            <ac:spMk id="14" creationId="{8E8B9531-9B57-388F-C26C-5563A85D5B0C}"/>
          </ac:spMkLst>
        </pc:spChg>
        <pc:spChg chg="del">
          <ac:chgData name="Federico Antonio Canu" userId="67612557-5bbe-4696-967b-a8d2eb0e7e04" providerId="ADAL" clId="{EEBBD528-C3A8-4D8E-A9E4-531FFBCE414C}" dt="2023-06-13T14:12:38.662" v="965" actId="478"/>
          <ac:spMkLst>
            <pc:docMk/>
            <pc:sldMk cId="718257248" sldId="342"/>
            <ac:spMk id="15" creationId="{07756E68-16B2-4344-72BE-CA80592F3C0D}"/>
          </ac:spMkLst>
        </pc:spChg>
        <pc:spChg chg="del">
          <ac:chgData name="Federico Antonio Canu" userId="67612557-5bbe-4696-967b-a8d2eb0e7e04" providerId="ADAL" clId="{EEBBD528-C3A8-4D8E-A9E4-531FFBCE414C}" dt="2023-06-13T14:12:38.662" v="965" actId="478"/>
          <ac:spMkLst>
            <pc:docMk/>
            <pc:sldMk cId="718257248" sldId="342"/>
            <ac:spMk id="17" creationId="{62318757-8EC3-3895-A1D9-9DF7D49DFF21}"/>
          </ac:spMkLst>
        </pc:spChg>
        <pc:spChg chg="del">
          <ac:chgData name="Federico Antonio Canu" userId="67612557-5bbe-4696-967b-a8d2eb0e7e04" providerId="ADAL" clId="{EEBBD528-C3A8-4D8E-A9E4-531FFBCE414C}" dt="2023-06-13T14:12:38.662" v="965" actId="478"/>
          <ac:spMkLst>
            <pc:docMk/>
            <pc:sldMk cId="718257248" sldId="342"/>
            <ac:spMk id="18" creationId="{EB705633-496D-B279-CB50-6DFAB81C0E21}"/>
          </ac:spMkLst>
        </pc:spChg>
        <pc:spChg chg="mod">
          <ac:chgData name="Federico Antonio Canu" userId="67612557-5bbe-4696-967b-a8d2eb0e7e04" providerId="ADAL" clId="{EEBBD528-C3A8-4D8E-A9E4-531FFBCE414C}" dt="2023-06-13T13:59:33.928" v="514"/>
          <ac:spMkLst>
            <pc:docMk/>
            <pc:sldMk cId="718257248" sldId="342"/>
            <ac:spMk id="20" creationId="{94856444-2FFD-EA58-AF47-276BCCB5BFC1}"/>
          </ac:spMkLst>
        </pc:spChg>
        <pc:spChg chg="del">
          <ac:chgData name="Federico Antonio Canu" userId="67612557-5bbe-4696-967b-a8d2eb0e7e04" providerId="ADAL" clId="{EEBBD528-C3A8-4D8E-A9E4-531FFBCE414C}" dt="2023-06-13T14:12:38.662" v="965" actId="478"/>
          <ac:spMkLst>
            <pc:docMk/>
            <pc:sldMk cId="718257248" sldId="342"/>
            <ac:spMk id="21" creationId="{5A65CF0D-3B51-6DAF-0673-9617E29035D8}"/>
          </ac:spMkLst>
        </pc:spChg>
        <pc:spChg chg="del">
          <ac:chgData name="Federico Antonio Canu" userId="67612557-5bbe-4696-967b-a8d2eb0e7e04" providerId="ADAL" clId="{EEBBD528-C3A8-4D8E-A9E4-531FFBCE414C}" dt="2023-06-13T14:12:38.662" v="965" actId="478"/>
          <ac:spMkLst>
            <pc:docMk/>
            <pc:sldMk cId="718257248" sldId="342"/>
            <ac:spMk id="22" creationId="{548ED17D-2AF3-9211-F221-12FA5676AD29}"/>
          </ac:spMkLst>
        </pc:spChg>
        <pc:spChg chg="add mod">
          <ac:chgData name="Federico Antonio Canu" userId="67612557-5bbe-4696-967b-a8d2eb0e7e04" providerId="ADAL" clId="{EEBBD528-C3A8-4D8E-A9E4-531FFBCE414C}" dt="2023-06-13T14:12:39.381" v="966"/>
          <ac:spMkLst>
            <pc:docMk/>
            <pc:sldMk cId="718257248" sldId="342"/>
            <ac:spMk id="23" creationId="{09DD53E5-6B8C-C3B3-7899-535C02747DB1}"/>
          </ac:spMkLst>
        </pc:spChg>
        <pc:spChg chg="del">
          <ac:chgData name="Federico Antonio Canu" userId="67612557-5bbe-4696-967b-a8d2eb0e7e04" providerId="ADAL" clId="{EEBBD528-C3A8-4D8E-A9E4-531FFBCE414C}" dt="2023-06-13T14:12:38.662" v="965" actId="478"/>
          <ac:spMkLst>
            <pc:docMk/>
            <pc:sldMk cId="718257248" sldId="342"/>
            <ac:spMk id="24" creationId="{D564357F-2F76-B9FB-5CDD-35E7218C265F}"/>
          </ac:spMkLst>
        </pc:spChg>
        <pc:spChg chg="add mod">
          <ac:chgData name="Federico Antonio Canu" userId="67612557-5bbe-4696-967b-a8d2eb0e7e04" providerId="ADAL" clId="{EEBBD528-C3A8-4D8E-A9E4-531FFBCE414C}" dt="2023-06-13T14:12:39.381" v="966"/>
          <ac:spMkLst>
            <pc:docMk/>
            <pc:sldMk cId="718257248" sldId="342"/>
            <ac:spMk id="25" creationId="{0369E43D-F87C-6E74-6976-67C7EB222AAF}"/>
          </ac:spMkLst>
        </pc:spChg>
        <pc:spChg chg="add mod">
          <ac:chgData name="Federico Antonio Canu" userId="67612557-5bbe-4696-967b-a8d2eb0e7e04" providerId="ADAL" clId="{EEBBD528-C3A8-4D8E-A9E4-531FFBCE414C}" dt="2023-06-13T14:12:39.381" v="966"/>
          <ac:spMkLst>
            <pc:docMk/>
            <pc:sldMk cId="718257248" sldId="342"/>
            <ac:spMk id="26" creationId="{D30FA14F-D67D-360A-2D22-44418DA7446A}"/>
          </ac:spMkLst>
        </pc:spChg>
        <pc:spChg chg="add mod">
          <ac:chgData name="Federico Antonio Canu" userId="67612557-5bbe-4696-967b-a8d2eb0e7e04" providerId="ADAL" clId="{EEBBD528-C3A8-4D8E-A9E4-531FFBCE414C}" dt="2023-06-13T14:12:39.381" v="966"/>
          <ac:spMkLst>
            <pc:docMk/>
            <pc:sldMk cId="718257248" sldId="342"/>
            <ac:spMk id="29" creationId="{78795FE2-0EF4-E28B-36F5-D3F509B80FA0}"/>
          </ac:spMkLst>
        </pc:spChg>
        <pc:picChg chg="add mod">
          <ac:chgData name="Federico Antonio Canu" userId="67612557-5bbe-4696-967b-a8d2eb0e7e04" providerId="ADAL" clId="{EEBBD528-C3A8-4D8E-A9E4-531FFBCE414C}" dt="2023-06-13T13:59:43.673" v="517" actId="1076"/>
          <ac:picMkLst>
            <pc:docMk/>
            <pc:sldMk cId="718257248" sldId="342"/>
            <ac:picMk id="3" creationId="{83AFBA2A-3EED-018D-3F97-235A7DF0519A}"/>
          </ac:picMkLst>
        </pc:picChg>
        <pc:picChg chg="del">
          <ac:chgData name="Federico Antonio Canu" userId="67612557-5bbe-4696-967b-a8d2eb0e7e04" providerId="ADAL" clId="{EEBBD528-C3A8-4D8E-A9E4-531FFBCE414C}" dt="2023-06-13T13:59:25.287" v="512" actId="478"/>
          <ac:picMkLst>
            <pc:docMk/>
            <pc:sldMk cId="718257248" sldId="342"/>
            <ac:picMk id="8" creationId="{75FCB9BA-1D11-D5E2-54FB-C4B7A563D433}"/>
          </ac:picMkLst>
        </pc:picChg>
      </pc:sldChg>
      <pc:sldChg chg="addSp delSp modSp add mod modNotesTx">
        <pc:chgData name="Federico Antonio Canu" userId="67612557-5bbe-4696-967b-a8d2eb0e7e04" providerId="ADAL" clId="{EEBBD528-C3A8-4D8E-A9E4-531FFBCE414C}" dt="2023-06-13T14:15:05.532" v="1013"/>
        <pc:sldMkLst>
          <pc:docMk/>
          <pc:sldMk cId="1035620216" sldId="343"/>
        </pc:sldMkLst>
        <pc:spChg chg="del">
          <ac:chgData name="Federico Antonio Canu" userId="67612557-5bbe-4696-967b-a8d2eb0e7e04" providerId="ADAL" clId="{EEBBD528-C3A8-4D8E-A9E4-531FFBCE414C}" dt="2023-06-13T14:13:29.300" v="972" actId="478"/>
          <ac:spMkLst>
            <pc:docMk/>
            <pc:sldMk cId="1035620216" sldId="343"/>
            <ac:spMk id="4" creationId="{AF447C0A-AA37-43E4-C8B7-E305CF99DF34}"/>
          </ac:spMkLst>
        </pc:spChg>
        <pc:spChg chg="del">
          <ac:chgData name="Federico Antonio Canu" userId="67612557-5bbe-4696-967b-a8d2eb0e7e04" providerId="ADAL" clId="{EEBBD528-C3A8-4D8E-A9E4-531FFBCE414C}" dt="2023-06-13T14:13:29.300" v="972" actId="478"/>
          <ac:spMkLst>
            <pc:docMk/>
            <pc:sldMk cId="1035620216" sldId="343"/>
            <ac:spMk id="6" creationId="{448AD004-8F21-AE18-21F6-2AFA5235BCB7}"/>
          </ac:spMkLst>
        </pc:spChg>
        <pc:spChg chg="add del mod">
          <ac:chgData name="Federico Antonio Canu" userId="67612557-5bbe-4696-967b-a8d2eb0e7e04" providerId="ADAL" clId="{EEBBD528-C3A8-4D8E-A9E4-531FFBCE414C}" dt="2023-06-13T14:00:57.114" v="525" actId="478"/>
          <ac:spMkLst>
            <pc:docMk/>
            <pc:sldMk cId="1035620216" sldId="343"/>
            <ac:spMk id="7" creationId="{6E771C55-94DD-58E7-5DAA-07F77C367B01}"/>
          </ac:spMkLst>
        </pc:spChg>
        <pc:spChg chg="add del mod">
          <ac:chgData name="Federico Antonio Canu" userId="67612557-5bbe-4696-967b-a8d2eb0e7e04" providerId="ADAL" clId="{EEBBD528-C3A8-4D8E-A9E4-531FFBCE414C}" dt="2023-06-13T14:01:44.806" v="533" actId="478"/>
          <ac:spMkLst>
            <pc:docMk/>
            <pc:sldMk cId="1035620216" sldId="343"/>
            <ac:spMk id="8" creationId="{B3F56A51-7BAC-8EBD-F770-13C75E6C2AE8}"/>
          </ac:spMkLst>
        </pc:spChg>
        <pc:spChg chg="add mod">
          <ac:chgData name="Federico Antonio Canu" userId="67612557-5bbe-4696-967b-a8d2eb0e7e04" providerId="ADAL" clId="{EEBBD528-C3A8-4D8E-A9E4-531FFBCE414C}" dt="2023-06-13T14:02:02.900" v="547" actId="403"/>
          <ac:spMkLst>
            <pc:docMk/>
            <pc:sldMk cId="1035620216" sldId="343"/>
            <ac:spMk id="11" creationId="{95D65F75-6CC3-EEB8-4705-0790FBE91A5F}"/>
          </ac:spMkLst>
        </pc:spChg>
        <pc:spChg chg="del">
          <ac:chgData name="Federico Antonio Canu" userId="67612557-5bbe-4696-967b-a8d2eb0e7e04" providerId="ADAL" clId="{EEBBD528-C3A8-4D8E-A9E4-531FFBCE414C}" dt="2023-06-13T14:13:29.300" v="972" actId="478"/>
          <ac:spMkLst>
            <pc:docMk/>
            <pc:sldMk cId="1035620216" sldId="343"/>
            <ac:spMk id="14" creationId="{8E8B9531-9B57-388F-C26C-5563A85D5B0C}"/>
          </ac:spMkLst>
        </pc:spChg>
        <pc:spChg chg="del">
          <ac:chgData name="Federico Antonio Canu" userId="67612557-5bbe-4696-967b-a8d2eb0e7e04" providerId="ADAL" clId="{EEBBD528-C3A8-4D8E-A9E4-531FFBCE414C}" dt="2023-06-13T14:13:29.300" v="972" actId="478"/>
          <ac:spMkLst>
            <pc:docMk/>
            <pc:sldMk cId="1035620216" sldId="343"/>
            <ac:spMk id="15" creationId="{07756E68-16B2-4344-72BE-CA80592F3C0D}"/>
          </ac:spMkLst>
        </pc:spChg>
        <pc:spChg chg="del">
          <ac:chgData name="Federico Antonio Canu" userId="67612557-5bbe-4696-967b-a8d2eb0e7e04" providerId="ADAL" clId="{EEBBD528-C3A8-4D8E-A9E4-531FFBCE414C}" dt="2023-06-13T14:13:29.300" v="972" actId="478"/>
          <ac:spMkLst>
            <pc:docMk/>
            <pc:sldMk cId="1035620216" sldId="343"/>
            <ac:spMk id="17" creationId="{62318757-8EC3-3895-A1D9-9DF7D49DFF21}"/>
          </ac:spMkLst>
        </pc:spChg>
        <pc:spChg chg="del">
          <ac:chgData name="Federico Antonio Canu" userId="67612557-5bbe-4696-967b-a8d2eb0e7e04" providerId="ADAL" clId="{EEBBD528-C3A8-4D8E-A9E4-531FFBCE414C}" dt="2023-06-13T14:13:29.300" v="972" actId="478"/>
          <ac:spMkLst>
            <pc:docMk/>
            <pc:sldMk cId="1035620216" sldId="343"/>
            <ac:spMk id="18" creationId="{EB705633-496D-B279-CB50-6DFAB81C0E21}"/>
          </ac:spMkLst>
        </pc:spChg>
        <pc:spChg chg="mod">
          <ac:chgData name="Federico Antonio Canu" userId="67612557-5bbe-4696-967b-a8d2eb0e7e04" providerId="ADAL" clId="{EEBBD528-C3A8-4D8E-A9E4-531FFBCE414C}" dt="2023-06-13T14:01:21.061" v="531" actId="1076"/>
          <ac:spMkLst>
            <pc:docMk/>
            <pc:sldMk cId="1035620216" sldId="343"/>
            <ac:spMk id="20" creationId="{94856444-2FFD-EA58-AF47-276BCCB5BFC1}"/>
          </ac:spMkLst>
        </pc:spChg>
        <pc:spChg chg="del">
          <ac:chgData name="Federico Antonio Canu" userId="67612557-5bbe-4696-967b-a8d2eb0e7e04" providerId="ADAL" clId="{EEBBD528-C3A8-4D8E-A9E4-531FFBCE414C}" dt="2023-06-13T14:13:29.300" v="972" actId="478"/>
          <ac:spMkLst>
            <pc:docMk/>
            <pc:sldMk cId="1035620216" sldId="343"/>
            <ac:spMk id="21" creationId="{5A65CF0D-3B51-6DAF-0673-9617E29035D8}"/>
          </ac:spMkLst>
        </pc:spChg>
        <pc:spChg chg="del">
          <ac:chgData name="Federico Antonio Canu" userId="67612557-5bbe-4696-967b-a8d2eb0e7e04" providerId="ADAL" clId="{EEBBD528-C3A8-4D8E-A9E4-531FFBCE414C}" dt="2023-06-13T14:13:29.300" v="972" actId="478"/>
          <ac:spMkLst>
            <pc:docMk/>
            <pc:sldMk cId="1035620216" sldId="343"/>
            <ac:spMk id="22" creationId="{548ED17D-2AF3-9211-F221-12FA5676AD29}"/>
          </ac:spMkLst>
        </pc:spChg>
        <pc:spChg chg="add del mod">
          <ac:chgData name="Federico Antonio Canu" userId="67612557-5bbe-4696-967b-a8d2eb0e7e04" providerId="ADAL" clId="{EEBBD528-C3A8-4D8E-A9E4-531FFBCE414C}" dt="2023-06-13T14:15:05.076" v="1012" actId="478"/>
          <ac:spMkLst>
            <pc:docMk/>
            <pc:sldMk cId="1035620216" sldId="343"/>
            <ac:spMk id="23" creationId="{0F00D965-5A21-DD5F-DA5F-39480026C60D}"/>
          </ac:spMkLst>
        </pc:spChg>
        <pc:spChg chg="del">
          <ac:chgData name="Federico Antonio Canu" userId="67612557-5bbe-4696-967b-a8d2eb0e7e04" providerId="ADAL" clId="{EEBBD528-C3A8-4D8E-A9E4-531FFBCE414C}" dt="2023-06-13T14:13:29.300" v="972" actId="478"/>
          <ac:spMkLst>
            <pc:docMk/>
            <pc:sldMk cId="1035620216" sldId="343"/>
            <ac:spMk id="24" creationId="{D564357F-2F76-B9FB-5CDD-35E7218C265F}"/>
          </ac:spMkLst>
        </pc:spChg>
        <pc:spChg chg="add del mod">
          <ac:chgData name="Federico Antonio Canu" userId="67612557-5bbe-4696-967b-a8d2eb0e7e04" providerId="ADAL" clId="{EEBBD528-C3A8-4D8E-A9E4-531FFBCE414C}" dt="2023-06-13T14:15:05.076" v="1012" actId="478"/>
          <ac:spMkLst>
            <pc:docMk/>
            <pc:sldMk cId="1035620216" sldId="343"/>
            <ac:spMk id="25" creationId="{417BC976-E392-AE58-53B9-AF36C22138A8}"/>
          </ac:spMkLst>
        </pc:spChg>
        <pc:spChg chg="add del mod">
          <ac:chgData name="Federico Antonio Canu" userId="67612557-5bbe-4696-967b-a8d2eb0e7e04" providerId="ADAL" clId="{EEBBD528-C3A8-4D8E-A9E4-531FFBCE414C}" dt="2023-06-13T14:15:05.076" v="1012" actId="478"/>
          <ac:spMkLst>
            <pc:docMk/>
            <pc:sldMk cId="1035620216" sldId="343"/>
            <ac:spMk id="26" creationId="{B6D458FC-4475-B948-1E7D-F09C6BB34DF9}"/>
          </ac:spMkLst>
        </pc:spChg>
        <pc:spChg chg="mod">
          <ac:chgData name="Federico Antonio Canu" userId="67612557-5bbe-4696-967b-a8d2eb0e7e04" providerId="ADAL" clId="{EEBBD528-C3A8-4D8E-A9E4-531FFBCE414C}" dt="2023-06-13T14:00:50.987" v="524" actId="1076"/>
          <ac:spMkLst>
            <pc:docMk/>
            <pc:sldMk cId="1035620216" sldId="343"/>
            <ac:spMk id="27" creationId="{FB87E37B-9C30-CE68-54B2-78850EAD841B}"/>
          </ac:spMkLst>
        </pc:spChg>
        <pc:spChg chg="add del mod">
          <ac:chgData name="Federico Antonio Canu" userId="67612557-5bbe-4696-967b-a8d2eb0e7e04" providerId="ADAL" clId="{EEBBD528-C3A8-4D8E-A9E4-531FFBCE414C}" dt="2023-06-13T14:15:05.076" v="1012" actId="478"/>
          <ac:spMkLst>
            <pc:docMk/>
            <pc:sldMk cId="1035620216" sldId="343"/>
            <ac:spMk id="29" creationId="{180212B7-3033-0AD2-9E81-2705B085D2DE}"/>
          </ac:spMkLst>
        </pc:spChg>
        <pc:spChg chg="add del mod">
          <ac:chgData name="Federico Antonio Canu" userId="67612557-5bbe-4696-967b-a8d2eb0e7e04" providerId="ADAL" clId="{EEBBD528-C3A8-4D8E-A9E4-531FFBCE414C}" dt="2023-06-13T14:15:05.076" v="1012" actId="478"/>
          <ac:spMkLst>
            <pc:docMk/>
            <pc:sldMk cId="1035620216" sldId="343"/>
            <ac:spMk id="30" creationId="{12BDE260-071B-FDD9-57F2-7049737C1598}"/>
          </ac:spMkLst>
        </pc:spChg>
        <pc:spChg chg="add del mod">
          <ac:chgData name="Federico Antonio Canu" userId="67612557-5bbe-4696-967b-a8d2eb0e7e04" providerId="ADAL" clId="{EEBBD528-C3A8-4D8E-A9E4-531FFBCE414C}" dt="2023-06-13T14:15:05.076" v="1012" actId="478"/>
          <ac:spMkLst>
            <pc:docMk/>
            <pc:sldMk cId="1035620216" sldId="343"/>
            <ac:spMk id="31" creationId="{46905558-0497-DF13-F9B4-C2348B635CEA}"/>
          </ac:spMkLst>
        </pc:spChg>
        <pc:spChg chg="add del mod">
          <ac:chgData name="Federico Antonio Canu" userId="67612557-5bbe-4696-967b-a8d2eb0e7e04" providerId="ADAL" clId="{EEBBD528-C3A8-4D8E-A9E4-531FFBCE414C}" dt="2023-06-13T14:15:05.076" v="1012" actId="478"/>
          <ac:spMkLst>
            <pc:docMk/>
            <pc:sldMk cId="1035620216" sldId="343"/>
            <ac:spMk id="32" creationId="{02CB8F4E-5220-CEFA-999D-5BA2C87D9D95}"/>
          </ac:spMkLst>
        </pc:spChg>
        <pc:spChg chg="add mod">
          <ac:chgData name="Federico Antonio Canu" userId="67612557-5bbe-4696-967b-a8d2eb0e7e04" providerId="ADAL" clId="{EEBBD528-C3A8-4D8E-A9E4-531FFBCE414C}" dt="2023-06-13T14:15:05.532" v="1013"/>
          <ac:spMkLst>
            <pc:docMk/>
            <pc:sldMk cId="1035620216" sldId="343"/>
            <ac:spMk id="33" creationId="{E06ADC84-0924-7CE7-84DF-0205FD46BC03}"/>
          </ac:spMkLst>
        </pc:spChg>
        <pc:spChg chg="add mod">
          <ac:chgData name="Federico Antonio Canu" userId="67612557-5bbe-4696-967b-a8d2eb0e7e04" providerId="ADAL" clId="{EEBBD528-C3A8-4D8E-A9E4-531FFBCE414C}" dt="2023-06-13T14:15:05.532" v="1013"/>
          <ac:spMkLst>
            <pc:docMk/>
            <pc:sldMk cId="1035620216" sldId="343"/>
            <ac:spMk id="34" creationId="{3D663EEE-1855-9EA9-F6C1-C05E3DC7FCA5}"/>
          </ac:spMkLst>
        </pc:spChg>
        <pc:spChg chg="add mod">
          <ac:chgData name="Federico Antonio Canu" userId="67612557-5bbe-4696-967b-a8d2eb0e7e04" providerId="ADAL" clId="{EEBBD528-C3A8-4D8E-A9E4-531FFBCE414C}" dt="2023-06-13T14:15:05.532" v="1013"/>
          <ac:spMkLst>
            <pc:docMk/>
            <pc:sldMk cId="1035620216" sldId="343"/>
            <ac:spMk id="35" creationId="{5F8F6038-A4DD-414F-920D-CB406F840CF1}"/>
          </ac:spMkLst>
        </pc:spChg>
        <pc:spChg chg="add mod">
          <ac:chgData name="Federico Antonio Canu" userId="67612557-5bbe-4696-967b-a8d2eb0e7e04" providerId="ADAL" clId="{EEBBD528-C3A8-4D8E-A9E4-531FFBCE414C}" dt="2023-06-13T14:15:05.532" v="1013"/>
          <ac:spMkLst>
            <pc:docMk/>
            <pc:sldMk cId="1035620216" sldId="343"/>
            <ac:spMk id="36" creationId="{58A0B05E-119D-51FE-9BD7-E39B74E53BEE}"/>
          </ac:spMkLst>
        </pc:spChg>
        <pc:spChg chg="add mod">
          <ac:chgData name="Federico Antonio Canu" userId="67612557-5bbe-4696-967b-a8d2eb0e7e04" providerId="ADAL" clId="{EEBBD528-C3A8-4D8E-A9E4-531FFBCE414C}" dt="2023-06-13T14:15:05.532" v="1013"/>
          <ac:spMkLst>
            <pc:docMk/>
            <pc:sldMk cId="1035620216" sldId="343"/>
            <ac:spMk id="37" creationId="{59B5BC68-0F1D-13CB-CEDA-FB25A84845E7}"/>
          </ac:spMkLst>
        </pc:spChg>
        <pc:spChg chg="add mod">
          <ac:chgData name="Federico Antonio Canu" userId="67612557-5bbe-4696-967b-a8d2eb0e7e04" providerId="ADAL" clId="{EEBBD528-C3A8-4D8E-A9E4-531FFBCE414C}" dt="2023-06-13T14:15:05.532" v="1013"/>
          <ac:spMkLst>
            <pc:docMk/>
            <pc:sldMk cId="1035620216" sldId="343"/>
            <ac:spMk id="38" creationId="{FB2D6303-5A05-C169-F70D-27BF62208DDF}"/>
          </ac:spMkLst>
        </pc:spChg>
        <pc:spChg chg="add mod">
          <ac:chgData name="Federico Antonio Canu" userId="67612557-5bbe-4696-967b-a8d2eb0e7e04" providerId="ADAL" clId="{EEBBD528-C3A8-4D8E-A9E4-531FFBCE414C}" dt="2023-06-13T14:15:05.532" v="1013"/>
          <ac:spMkLst>
            <pc:docMk/>
            <pc:sldMk cId="1035620216" sldId="343"/>
            <ac:spMk id="39" creationId="{03BCD175-5023-AFB4-792F-05A58DBDDDB1}"/>
          </ac:spMkLst>
        </pc:spChg>
        <pc:spChg chg="add mod">
          <ac:chgData name="Federico Antonio Canu" userId="67612557-5bbe-4696-967b-a8d2eb0e7e04" providerId="ADAL" clId="{EEBBD528-C3A8-4D8E-A9E4-531FFBCE414C}" dt="2023-06-13T14:15:05.532" v="1013"/>
          <ac:spMkLst>
            <pc:docMk/>
            <pc:sldMk cId="1035620216" sldId="343"/>
            <ac:spMk id="40" creationId="{89C749D7-824E-2931-EBDD-D346B5E75C2E}"/>
          </ac:spMkLst>
        </pc:spChg>
        <pc:graphicFrameChg chg="add del mod">
          <ac:chgData name="Federico Antonio Canu" userId="67612557-5bbe-4696-967b-a8d2eb0e7e04" providerId="ADAL" clId="{EEBBD528-C3A8-4D8E-A9E4-531FFBCE414C}" dt="2023-06-13T14:00:57.114" v="525" actId="478"/>
          <ac:graphicFrameMkLst>
            <pc:docMk/>
            <pc:sldMk cId="1035620216" sldId="343"/>
            <ac:graphicFrameMk id="5" creationId="{59215A19-E1E8-E1DB-AA18-07B80242467C}"/>
          </ac:graphicFrameMkLst>
        </pc:graphicFrameChg>
        <pc:picChg chg="del">
          <ac:chgData name="Federico Antonio Canu" userId="67612557-5bbe-4696-967b-a8d2eb0e7e04" providerId="ADAL" clId="{EEBBD528-C3A8-4D8E-A9E4-531FFBCE414C}" dt="2023-06-13T13:59:58.691" v="520" actId="478"/>
          <ac:picMkLst>
            <pc:docMk/>
            <pc:sldMk cId="1035620216" sldId="343"/>
            <ac:picMk id="3" creationId="{83AFBA2A-3EED-018D-3F97-235A7DF0519A}"/>
          </ac:picMkLst>
        </pc:picChg>
        <pc:picChg chg="add mod modCrop">
          <ac:chgData name="Federico Antonio Canu" userId="67612557-5bbe-4696-967b-a8d2eb0e7e04" providerId="ADAL" clId="{EEBBD528-C3A8-4D8E-A9E4-531FFBCE414C}" dt="2023-06-13T14:01:48.955" v="534" actId="732"/>
          <ac:picMkLst>
            <pc:docMk/>
            <pc:sldMk cId="1035620216" sldId="343"/>
            <ac:picMk id="13" creationId="{AD99F460-CB2F-BB5D-A31E-09F6A6E7D45F}"/>
          </ac:picMkLst>
        </pc:picChg>
      </pc:sldChg>
      <pc:sldChg chg="addSp delSp modSp add mod modNotesTx">
        <pc:chgData name="Federico Antonio Canu" userId="67612557-5bbe-4696-967b-a8d2eb0e7e04" providerId="ADAL" clId="{EEBBD528-C3A8-4D8E-A9E4-531FFBCE414C}" dt="2023-06-13T14:15:11.386" v="1015"/>
        <pc:sldMkLst>
          <pc:docMk/>
          <pc:sldMk cId="1814321346" sldId="344"/>
        </pc:sldMkLst>
        <pc:spChg chg="add del mod">
          <ac:chgData name="Federico Antonio Canu" userId="67612557-5bbe-4696-967b-a8d2eb0e7e04" providerId="ADAL" clId="{EEBBD528-C3A8-4D8E-A9E4-531FFBCE414C}" dt="2023-06-13T14:15:10.642" v="1014" actId="478"/>
          <ac:spMkLst>
            <pc:docMk/>
            <pc:sldMk cId="1814321346" sldId="344"/>
            <ac:spMk id="3" creationId="{C39036BD-73F7-4C91-ADE1-A0F2A7E6792A}"/>
          </ac:spMkLst>
        </pc:spChg>
        <pc:spChg chg="del">
          <ac:chgData name="Federico Antonio Canu" userId="67612557-5bbe-4696-967b-a8d2eb0e7e04" providerId="ADAL" clId="{EEBBD528-C3A8-4D8E-A9E4-531FFBCE414C}" dt="2023-06-13T14:13:38.683" v="974" actId="478"/>
          <ac:spMkLst>
            <pc:docMk/>
            <pc:sldMk cId="1814321346" sldId="344"/>
            <ac:spMk id="4" creationId="{AF447C0A-AA37-43E4-C8B7-E305CF99DF34}"/>
          </ac:spMkLst>
        </pc:spChg>
        <pc:spChg chg="add del mod">
          <ac:chgData name="Federico Antonio Canu" userId="67612557-5bbe-4696-967b-a8d2eb0e7e04" providerId="ADAL" clId="{EEBBD528-C3A8-4D8E-A9E4-531FFBCE414C}" dt="2023-06-13T14:15:10.642" v="1014" actId="478"/>
          <ac:spMkLst>
            <pc:docMk/>
            <pc:sldMk cId="1814321346" sldId="344"/>
            <ac:spMk id="5" creationId="{68080C84-73EA-118A-3791-6D58040E7D24}"/>
          </ac:spMkLst>
        </pc:spChg>
        <pc:spChg chg="del">
          <ac:chgData name="Federico Antonio Canu" userId="67612557-5bbe-4696-967b-a8d2eb0e7e04" providerId="ADAL" clId="{EEBBD528-C3A8-4D8E-A9E4-531FFBCE414C}" dt="2023-06-13T14:13:38.683" v="974" actId="478"/>
          <ac:spMkLst>
            <pc:docMk/>
            <pc:sldMk cId="1814321346" sldId="344"/>
            <ac:spMk id="6" creationId="{448AD004-8F21-AE18-21F6-2AFA5235BCB7}"/>
          </ac:spMkLst>
        </pc:spChg>
        <pc:spChg chg="add del mod">
          <ac:chgData name="Federico Antonio Canu" userId="67612557-5bbe-4696-967b-a8d2eb0e7e04" providerId="ADAL" clId="{EEBBD528-C3A8-4D8E-A9E4-531FFBCE414C}" dt="2023-06-13T14:15:10.642" v="1014" actId="478"/>
          <ac:spMkLst>
            <pc:docMk/>
            <pc:sldMk cId="1814321346" sldId="344"/>
            <ac:spMk id="7" creationId="{AB293095-68D5-5C0A-55C4-FBFC7452CBF0}"/>
          </ac:spMkLst>
        </pc:spChg>
        <pc:spChg chg="add del mod">
          <ac:chgData name="Federico Antonio Canu" userId="67612557-5bbe-4696-967b-a8d2eb0e7e04" providerId="ADAL" clId="{EEBBD528-C3A8-4D8E-A9E4-531FFBCE414C}" dt="2023-06-13T14:15:10.642" v="1014" actId="478"/>
          <ac:spMkLst>
            <pc:docMk/>
            <pc:sldMk cId="1814321346" sldId="344"/>
            <ac:spMk id="8" creationId="{297F34D2-3E06-90DF-FF1A-8AF9C9CF83B8}"/>
          </ac:spMkLst>
        </pc:spChg>
        <pc:spChg chg="mod">
          <ac:chgData name="Federico Antonio Canu" userId="67612557-5bbe-4696-967b-a8d2eb0e7e04" providerId="ADAL" clId="{EEBBD528-C3A8-4D8E-A9E4-531FFBCE414C}" dt="2023-06-13T14:04:00.969" v="592" actId="403"/>
          <ac:spMkLst>
            <pc:docMk/>
            <pc:sldMk cId="1814321346" sldId="344"/>
            <ac:spMk id="11" creationId="{95D65F75-6CC3-EEB8-4705-0790FBE91A5F}"/>
          </ac:spMkLst>
        </pc:spChg>
        <pc:spChg chg="del">
          <ac:chgData name="Federico Antonio Canu" userId="67612557-5bbe-4696-967b-a8d2eb0e7e04" providerId="ADAL" clId="{EEBBD528-C3A8-4D8E-A9E4-531FFBCE414C}" dt="2023-06-13T14:13:38.683" v="974" actId="478"/>
          <ac:spMkLst>
            <pc:docMk/>
            <pc:sldMk cId="1814321346" sldId="344"/>
            <ac:spMk id="14" creationId="{8E8B9531-9B57-388F-C26C-5563A85D5B0C}"/>
          </ac:spMkLst>
        </pc:spChg>
        <pc:spChg chg="del">
          <ac:chgData name="Federico Antonio Canu" userId="67612557-5bbe-4696-967b-a8d2eb0e7e04" providerId="ADAL" clId="{EEBBD528-C3A8-4D8E-A9E4-531FFBCE414C}" dt="2023-06-13T14:13:38.683" v="974" actId="478"/>
          <ac:spMkLst>
            <pc:docMk/>
            <pc:sldMk cId="1814321346" sldId="344"/>
            <ac:spMk id="15" creationId="{07756E68-16B2-4344-72BE-CA80592F3C0D}"/>
          </ac:spMkLst>
        </pc:spChg>
        <pc:spChg chg="del">
          <ac:chgData name="Federico Antonio Canu" userId="67612557-5bbe-4696-967b-a8d2eb0e7e04" providerId="ADAL" clId="{EEBBD528-C3A8-4D8E-A9E4-531FFBCE414C}" dt="2023-06-13T14:13:38.683" v="974" actId="478"/>
          <ac:spMkLst>
            <pc:docMk/>
            <pc:sldMk cId="1814321346" sldId="344"/>
            <ac:spMk id="17" creationId="{62318757-8EC3-3895-A1D9-9DF7D49DFF21}"/>
          </ac:spMkLst>
        </pc:spChg>
        <pc:spChg chg="del">
          <ac:chgData name="Federico Antonio Canu" userId="67612557-5bbe-4696-967b-a8d2eb0e7e04" providerId="ADAL" clId="{EEBBD528-C3A8-4D8E-A9E4-531FFBCE414C}" dt="2023-06-13T14:13:38.683" v="974" actId="478"/>
          <ac:spMkLst>
            <pc:docMk/>
            <pc:sldMk cId="1814321346" sldId="344"/>
            <ac:spMk id="18" creationId="{EB705633-496D-B279-CB50-6DFAB81C0E21}"/>
          </ac:spMkLst>
        </pc:spChg>
        <pc:spChg chg="mod">
          <ac:chgData name="Federico Antonio Canu" userId="67612557-5bbe-4696-967b-a8d2eb0e7e04" providerId="ADAL" clId="{EEBBD528-C3A8-4D8E-A9E4-531FFBCE414C}" dt="2023-06-13T14:03:47.267" v="587" actId="27636"/>
          <ac:spMkLst>
            <pc:docMk/>
            <pc:sldMk cId="1814321346" sldId="344"/>
            <ac:spMk id="20" creationId="{94856444-2FFD-EA58-AF47-276BCCB5BFC1}"/>
          </ac:spMkLst>
        </pc:spChg>
        <pc:spChg chg="del">
          <ac:chgData name="Federico Antonio Canu" userId="67612557-5bbe-4696-967b-a8d2eb0e7e04" providerId="ADAL" clId="{EEBBD528-C3A8-4D8E-A9E4-531FFBCE414C}" dt="2023-06-13T14:13:38.683" v="974" actId="478"/>
          <ac:spMkLst>
            <pc:docMk/>
            <pc:sldMk cId="1814321346" sldId="344"/>
            <ac:spMk id="21" creationId="{5A65CF0D-3B51-6DAF-0673-9617E29035D8}"/>
          </ac:spMkLst>
        </pc:spChg>
        <pc:spChg chg="del">
          <ac:chgData name="Federico Antonio Canu" userId="67612557-5bbe-4696-967b-a8d2eb0e7e04" providerId="ADAL" clId="{EEBBD528-C3A8-4D8E-A9E4-531FFBCE414C}" dt="2023-06-13T14:13:38.683" v="974" actId="478"/>
          <ac:spMkLst>
            <pc:docMk/>
            <pc:sldMk cId="1814321346" sldId="344"/>
            <ac:spMk id="22" creationId="{548ED17D-2AF3-9211-F221-12FA5676AD29}"/>
          </ac:spMkLst>
        </pc:spChg>
        <pc:spChg chg="add del mod">
          <ac:chgData name="Federico Antonio Canu" userId="67612557-5bbe-4696-967b-a8d2eb0e7e04" providerId="ADAL" clId="{EEBBD528-C3A8-4D8E-A9E4-531FFBCE414C}" dt="2023-06-13T14:15:10.642" v="1014" actId="478"/>
          <ac:spMkLst>
            <pc:docMk/>
            <pc:sldMk cId="1814321346" sldId="344"/>
            <ac:spMk id="23" creationId="{E052ACC0-059F-AA92-EF06-64C3C7AD6972}"/>
          </ac:spMkLst>
        </pc:spChg>
        <pc:spChg chg="del">
          <ac:chgData name="Federico Antonio Canu" userId="67612557-5bbe-4696-967b-a8d2eb0e7e04" providerId="ADAL" clId="{EEBBD528-C3A8-4D8E-A9E4-531FFBCE414C}" dt="2023-06-13T14:13:38.683" v="974" actId="478"/>
          <ac:spMkLst>
            <pc:docMk/>
            <pc:sldMk cId="1814321346" sldId="344"/>
            <ac:spMk id="24" creationId="{D564357F-2F76-B9FB-5CDD-35E7218C265F}"/>
          </ac:spMkLst>
        </pc:spChg>
        <pc:spChg chg="add del mod">
          <ac:chgData name="Federico Antonio Canu" userId="67612557-5bbe-4696-967b-a8d2eb0e7e04" providerId="ADAL" clId="{EEBBD528-C3A8-4D8E-A9E4-531FFBCE414C}" dt="2023-06-13T14:15:10.642" v="1014" actId="478"/>
          <ac:spMkLst>
            <pc:docMk/>
            <pc:sldMk cId="1814321346" sldId="344"/>
            <ac:spMk id="25" creationId="{6E23781E-2B13-67D4-ECB3-42BA20FC74D5}"/>
          </ac:spMkLst>
        </pc:spChg>
        <pc:spChg chg="add del mod">
          <ac:chgData name="Federico Antonio Canu" userId="67612557-5bbe-4696-967b-a8d2eb0e7e04" providerId="ADAL" clId="{EEBBD528-C3A8-4D8E-A9E4-531FFBCE414C}" dt="2023-06-13T14:15:10.642" v="1014" actId="478"/>
          <ac:spMkLst>
            <pc:docMk/>
            <pc:sldMk cId="1814321346" sldId="344"/>
            <ac:spMk id="26" creationId="{12E8DCF6-1796-33AE-E776-9D7F1E8DA288}"/>
          </ac:spMkLst>
        </pc:spChg>
        <pc:spChg chg="add mod">
          <ac:chgData name="Federico Antonio Canu" userId="67612557-5bbe-4696-967b-a8d2eb0e7e04" providerId="ADAL" clId="{EEBBD528-C3A8-4D8E-A9E4-531FFBCE414C}" dt="2023-06-13T14:15:11.386" v="1015"/>
          <ac:spMkLst>
            <pc:docMk/>
            <pc:sldMk cId="1814321346" sldId="344"/>
            <ac:spMk id="29" creationId="{C39EB892-5DFC-DDD2-ADD7-38526A35BCE4}"/>
          </ac:spMkLst>
        </pc:spChg>
        <pc:spChg chg="add mod">
          <ac:chgData name="Federico Antonio Canu" userId="67612557-5bbe-4696-967b-a8d2eb0e7e04" providerId="ADAL" clId="{EEBBD528-C3A8-4D8E-A9E4-531FFBCE414C}" dt="2023-06-13T14:15:11.386" v="1015"/>
          <ac:spMkLst>
            <pc:docMk/>
            <pc:sldMk cId="1814321346" sldId="344"/>
            <ac:spMk id="30" creationId="{3ED792E9-86B4-93E0-8803-BE7EEE1081ED}"/>
          </ac:spMkLst>
        </pc:spChg>
        <pc:spChg chg="add mod">
          <ac:chgData name="Federico Antonio Canu" userId="67612557-5bbe-4696-967b-a8d2eb0e7e04" providerId="ADAL" clId="{EEBBD528-C3A8-4D8E-A9E4-531FFBCE414C}" dt="2023-06-13T14:15:11.386" v="1015"/>
          <ac:spMkLst>
            <pc:docMk/>
            <pc:sldMk cId="1814321346" sldId="344"/>
            <ac:spMk id="31" creationId="{84CF2695-18F9-EDB6-06D3-58B0AC4225C9}"/>
          </ac:spMkLst>
        </pc:spChg>
        <pc:spChg chg="add mod">
          <ac:chgData name="Federico Antonio Canu" userId="67612557-5bbe-4696-967b-a8d2eb0e7e04" providerId="ADAL" clId="{EEBBD528-C3A8-4D8E-A9E4-531FFBCE414C}" dt="2023-06-13T14:15:11.386" v="1015"/>
          <ac:spMkLst>
            <pc:docMk/>
            <pc:sldMk cId="1814321346" sldId="344"/>
            <ac:spMk id="32" creationId="{AB802657-4047-85F7-F8F7-5FC3372062D8}"/>
          </ac:spMkLst>
        </pc:spChg>
        <pc:spChg chg="add mod">
          <ac:chgData name="Federico Antonio Canu" userId="67612557-5bbe-4696-967b-a8d2eb0e7e04" providerId="ADAL" clId="{EEBBD528-C3A8-4D8E-A9E4-531FFBCE414C}" dt="2023-06-13T14:15:11.386" v="1015"/>
          <ac:spMkLst>
            <pc:docMk/>
            <pc:sldMk cId="1814321346" sldId="344"/>
            <ac:spMk id="33" creationId="{272A18C1-CD3A-8A80-0C4B-989B415E5613}"/>
          </ac:spMkLst>
        </pc:spChg>
        <pc:spChg chg="add mod">
          <ac:chgData name="Federico Antonio Canu" userId="67612557-5bbe-4696-967b-a8d2eb0e7e04" providerId="ADAL" clId="{EEBBD528-C3A8-4D8E-A9E4-531FFBCE414C}" dt="2023-06-13T14:15:11.386" v="1015"/>
          <ac:spMkLst>
            <pc:docMk/>
            <pc:sldMk cId="1814321346" sldId="344"/>
            <ac:spMk id="34" creationId="{EFF53436-6010-2160-A304-4038E5D87AB4}"/>
          </ac:spMkLst>
        </pc:spChg>
        <pc:spChg chg="add mod">
          <ac:chgData name="Federico Antonio Canu" userId="67612557-5bbe-4696-967b-a8d2eb0e7e04" providerId="ADAL" clId="{EEBBD528-C3A8-4D8E-A9E4-531FFBCE414C}" dt="2023-06-13T14:15:11.386" v="1015"/>
          <ac:spMkLst>
            <pc:docMk/>
            <pc:sldMk cId="1814321346" sldId="344"/>
            <ac:spMk id="35" creationId="{886CB71F-54E4-68E7-606D-6CC96EC4C81E}"/>
          </ac:spMkLst>
        </pc:spChg>
        <pc:spChg chg="add mod">
          <ac:chgData name="Federico Antonio Canu" userId="67612557-5bbe-4696-967b-a8d2eb0e7e04" providerId="ADAL" clId="{EEBBD528-C3A8-4D8E-A9E4-531FFBCE414C}" dt="2023-06-13T14:15:11.386" v="1015"/>
          <ac:spMkLst>
            <pc:docMk/>
            <pc:sldMk cId="1814321346" sldId="344"/>
            <ac:spMk id="36" creationId="{9A9A7173-0288-04C9-8786-00536A03D855}"/>
          </ac:spMkLst>
        </pc:spChg>
        <pc:picChg chg="del">
          <ac:chgData name="Federico Antonio Canu" userId="67612557-5bbe-4696-967b-a8d2eb0e7e04" providerId="ADAL" clId="{EEBBD528-C3A8-4D8E-A9E4-531FFBCE414C}" dt="2023-06-13T14:02:20.393" v="550" actId="478"/>
          <ac:picMkLst>
            <pc:docMk/>
            <pc:sldMk cId="1814321346" sldId="344"/>
            <ac:picMk id="13" creationId="{AD99F460-CB2F-BB5D-A31E-09F6A6E7D45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42613-80DB-4974-B4C5-D259DC09F589}"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DF41A9F2-7448-4ED6-9D5E-F81F45349244}">
      <dgm:prSet phldrT="[Text]"/>
      <dgm:spPr/>
      <dgm:t>
        <a:bodyPr/>
        <a:lstStyle/>
        <a:p>
          <a:r>
            <a:rPr lang="en-US" dirty="0"/>
            <a:t>Input</a:t>
          </a:r>
        </a:p>
      </dgm:t>
    </dgm:pt>
    <dgm:pt modelId="{E4F194E7-C8A5-49B2-8091-D5799DFD22B5}" type="parTrans" cxnId="{A9CF1373-C39E-4ECC-9E6D-63FA27AD4B06}">
      <dgm:prSet/>
      <dgm:spPr/>
      <dgm:t>
        <a:bodyPr/>
        <a:lstStyle/>
        <a:p>
          <a:endParaRPr lang="en-US"/>
        </a:p>
      </dgm:t>
    </dgm:pt>
    <dgm:pt modelId="{A6627DF4-9C61-45AF-807F-D0A6BFBA3EC3}" type="sibTrans" cxnId="{A9CF1373-C39E-4ECC-9E6D-63FA27AD4B06}">
      <dgm:prSet/>
      <dgm:spPr/>
      <dgm:t>
        <a:bodyPr/>
        <a:lstStyle/>
        <a:p>
          <a:endParaRPr lang="en-US"/>
        </a:p>
      </dgm:t>
    </dgm:pt>
    <dgm:pt modelId="{EBED513F-F113-46D4-A673-4F671DDBFFBD}">
      <dgm:prSet phldrT="[Text]" custT="1"/>
      <dgm:spPr/>
      <dgm:t>
        <a:bodyPr/>
        <a:lstStyle/>
        <a:p>
          <a:r>
            <a:rPr lang="en-US" sz="2200" i="1" kern="1200" dirty="0">
              <a:solidFill>
                <a:prstClr val="black">
                  <a:hueOff val="0"/>
                  <a:satOff val="0"/>
                  <a:lumOff val="0"/>
                  <a:alphaOff val="0"/>
                </a:prstClr>
              </a:solidFill>
              <a:latin typeface="Calibri" panose="020F0502020204030204"/>
              <a:ea typeface="+mn-ea"/>
              <a:cs typeface="+mn-cs"/>
            </a:rPr>
            <a:t>“The financial, human and resources used for the development intervention”</a:t>
          </a:r>
        </a:p>
      </dgm:t>
    </dgm:pt>
    <dgm:pt modelId="{CA71E265-BAC2-4108-B05A-F31EDAAB6D36}" type="parTrans" cxnId="{84AD8CBC-8632-463C-8810-BE1F5DBC9CD4}">
      <dgm:prSet/>
      <dgm:spPr/>
      <dgm:t>
        <a:bodyPr/>
        <a:lstStyle/>
        <a:p>
          <a:endParaRPr lang="en-US"/>
        </a:p>
      </dgm:t>
    </dgm:pt>
    <dgm:pt modelId="{4F5F3D5B-512A-490C-B5BF-F56062F00F93}" type="sibTrans" cxnId="{84AD8CBC-8632-463C-8810-BE1F5DBC9CD4}">
      <dgm:prSet/>
      <dgm:spPr/>
      <dgm:t>
        <a:bodyPr/>
        <a:lstStyle/>
        <a:p>
          <a:endParaRPr lang="en-US"/>
        </a:p>
      </dgm:t>
    </dgm:pt>
    <dgm:pt modelId="{A0675F8A-2CAE-4CDF-B639-230288ABC0FD}">
      <dgm:prSet phldrT="[Text]"/>
      <dgm:spPr/>
      <dgm:t>
        <a:bodyPr/>
        <a:lstStyle/>
        <a:p>
          <a:r>
            <a:rPr lang="en-US" dirty="0"/>
            <a:t>Activities</a:t>
          </a:r>
        </a:p>
      </dgm:t>
    </dgm:pt>
    <dgm:pt modelId="{90565299-A3EC-482E-AD96-AFACC40BD315}" type="parTrans" cxnId="{472F9FA4-8D84-48F6-8436-14CFBA3252A8}">
      <dgm:prSet/>
      <dgm:spPr/>
      <dgm:t>
        <a:bodyPr/>
        <a:lstStyle/>
        <a:p>
          <a:endParaRPr lang="en-US"/>
        </a:p>
      </dgm:t>
    </dgm:pt>
    <dgm:pt modelId="{6C7B1418-1C58-453E-BA73-93B8E283660E}" type="sibTrans" cxnId="{472F9FA4-8D84-48F6-8436-14CFBA3252A8}">
      <dgm:prSet/>
      <dgm:spPr/>
      <dgm:t>
        <a:bodyPr/>
        <a:lstStyle/>
        <a:p>
          <a:endParaRPr lang="en-US"/>
        </a:p>
      </dgm:t>
    </dgm:pt>
    <dgm:pt modelId="{F1C1548B-2637-4639-8FB0-F00883703C60}">
      <dgm:prSet phldrT="[Text]" custT="1"/>
      <dgm:spPr/>
      <dgm:t>
        <a:bodyPr/>
        <a:lstStyle/>
        <a:p>
          <a:r>
            <a:rPr lang="en-US" sz="2200" i="1" kern="1200" dirty="0">
              <a:solidFill>
                <a:prstClr val="black">
                  <a:hueOff val="0"/>
                  <a:satOff val="0"/>
                  <a:lumOff val="0"/>
                  <a:alphaOff val="0"/>
                </a:prstClr>
              </a:solidFill>
              <a:latin typeface="Calibri" panose="020F0502020204030204"/>
              <a:ea typeface="+mn-ea"/>
              <a:cs typeface="+mn-cs"/>
            </a:rPr>
            <a:t>“Actions taken or work performed through which inputs…are mobilized to produce specific outputs” </a:t>
          </a:r>
        </a:p>
      </dgm:t>
    </dgm:pt>
    <dgm:pt modelId="{5A8C3A9B-831D-47F1-9FEE-EC17BF096894}" type="parTrans" cxnId="{70BADF97-069E-4320-A4AC-79403A36F191}">
      <dgm:prSet/>
      <dgm:spPr/>
      <dgm:t>
        <a:bodyPr/>
        <a:lstStyle/>
        <a:p>
          <a:endParaRPr lang="en-US"/>
        </a:p>
      </dgm:t>
    </dgm:pt>
    <dgm:pt modelId="{D0A69E18-3EE2-4951-A914-E55607FFB3BF}" type="sibTrans" cxnId="{70BADF97-069E-4320-A4AC-79403A36F191}">
      <dgm:prSet/>
      <dgm:spPr/>
      <dgm:t>
        <a:bodyPr/>
        <a:lstStyle/>
        <a:p>
          <a:endParaRPr lang="en-US"/>
        </a:p>
      </dgm:t>
    </dgm:pt>
    <dgm:pt modelId="{9A644C3A-0CC8-4A02-86F5-697100DC6B37}">
      <dgm:prSet phldrT="[Text]"/>
      <dgm:spPr/>
      <dgm:t>
        <a:bodyPr/>
        <a:lstStyle/>
        <a:p>
          <a:r>
            <a:rPr lang="en-US" dirty="0"/>
            <a:t>Output</a:t>
          </a:r>
        </a:p>
      </dgm:t>
    </dgm:pt>
    <dgm:pt modelId="{CEEFE27B-CA94-44F1-B70F-69C5E8CA027B}" type="parTrans" cxnId="{8E0A5E0B-E7DD-4579-9A4E-29201DC004AC}">
      <dgm:prSet/>
      <dgm:spPr/>
      <dgm:t>
        <a:bodyPr/>
        <a:lstStyle/>
        <a:p>
          <a:endParaRPr lang="en-US"/>
        </a:p>
      </dgm:t>
    </dgm:pt>
    <dgm:pt modelId="{F00D272F-06F1-4E43-9157-90E37F77CCAA}" type="sibTrans" cxnId="{8E0A5E0B-E7DD-4579-9A4E-29201DC004AC}">
      <dgm:prSet/>
      <dgm:spPr/>
      <dgm:t>
        <a:bodyPr/>
        <a:lstStyle/>
        <a:p>
          <a:endParaRPr lang="en-US"/>
        </a:p>
      </dgm:t>
    </dgm:pt>
    <dgm:pt modelId="{57E688A8-6D97-440F-B653-E79E2B5D8F1B}">
      <dgm:prSet phldrT="[Text]" custT="1"/>
      <dgm:spPr/>
      <dgm:t>
        <a:bodyPr/>
        <a:lstStyle/>
        <a:p>
          <a:r>
            <a:rPr lang="en-US" sz="2200" i="1" kern="1200" dirty="0">
              <a:solidFill>
                <a:prstClr val="black">
                  <a:hueOff val="0"/>
                  <a:satOff val="0"/>
                  <a:lumOff val="0"/>
                  <a:alphaOff val="0"/>
                </a:prstClr>
              </a:solidFill>
              <a:latin typeface="Calibri" panose="020F0502020204030204"/>
              <a:ea typeface="+mn-ea"/>
              <a:cs typeface="+mn-cs"/>
            </a:rPr>
            <a:t>“The products, capital goods and services which result from an development intervention”</a:t>
          </a:r>
        </a:p>
      </dgm:t>
    </dgm:pt>
    <dgm:pt modelId="{2764BAC4-4E96-4BA9-8DE1-0726E4159D6A}" type="parTrans" cxnId="{4EDA1EF8-2645-4C12-BBFB-605B709A21E6}">
      <dgm:prSet/>
      <dgm:spPr/>
      <dgm:t>
        <a:bodyPr/>
        <a:lstStyle/>
        <a:p>
          <a:endParaRPr lang="en-US"/>
        </a:p>
      </dgm:t>
    </dgm:pt>
    <dgm:pt modelId="{DDE9EBEE-483B-4FE3-8744-69C34AF525BB}" type="sibTrans" cxnId="{4EDA1EF8-2645-4C12-BBFB-605B709A21E6}">
      <dgm:prSet/>
      <dgm:spPr/>
      <dgm:t>
        <a:bodyPr/>
        <a:lstStyle/>
        <a:p>
          <a:endParaRPr lang="en-US"/>
        </a:p>
      </dgm:t>
    </dgm:pt>
    <dgm:pt modelId="{3AEE41EA-11CF-4377-9BAB-03203F71DEC9}">
      <dgm:prSet/>
      <dgm:spPr/>
      <dgm:t>
        <a:bodyPr/>
        <a:lstStyle/>
        <a:p>
          <a:r>
            <a:rPr lang="en-US" dirty="0"/>
            <a:t>Outcome</a:t>
          </a:r>
        </a:p>
      </dgm:t>
    </dgm:pt>
    <dgm:pt modelId="{7C948720-C652-45E2-B157-CDE267EEF08C}" type="parTrans" cxnId="{6F511613-A11E-451A-A0D5-F1997A99CEDD}">
      <dgm:prSet/>
      <dgm:spPr/>
      <dgm:t>
        <a:bodyPr/>
        <a:lstStyle/>
        <a:p>
          <a:endParaRPr lang="en-US"/>
        </a:p>
      </dgm:t>
    </dgm:pt>
    <dgm:pt modelId="{01DB60BA-11B0-4A05-BB14-EAB18736B44A}" type="sibTrans" cxnId="{6F511613-A11E-451A-A0D5-F1997A99CEDD}">
      <dgm:prSet/>
      <dgm:spPr/>
      <dgm:t>
        <a:bodyPr/>
        <a:lstStyle/>
        <a:p>
          <a:endParaRPr lang="en-US"/>
        </a:p>
      </dgm:t>
    </dgm:pt>
    <dgm:pt modelId="{95B340BA-F488-4018-8498-ECCD3F0AC7B3}">
      <dgm:prSet/>
      <dgm:spPr/>
      <dgm:t>
        <a:bodyPr/>
        <a:lstStyle/>
        <a:p>
          <a:r>
            <a:rPr lang="en-US" dirty="0"/>
            <a:t>Impact</a:t>
          </a:r>
        </a:p>
      </dgm:t>
    </dgm:pt>
    <dgm:pt modelId="{05168AC7-13EA-4F00-A6ED-DEA122E30100}" type="parTrans" cxnId="{C569604E-A627-4365-A41F-A07A68DF634B}">
      <dgm:prSet/>
      <dgm:spPr/>
      <dgm:t>
        <a:bodyPr/>
        <a:lstStyle/>
        <a:p>
          <a:endParaRPr lang="en-US"/>
        </a:p>
      </dgm:t>
    </dgm:pt>
    <dgm:pt modelId="{05784A0B-6587-42B2-BBAB-750671A0E029}" type="sibTrans" cxnId="{C569604E-A627-4365-A41F-A07A68DF634B}">
      <dgm:prSet/>
      <dgm:spPr/>
      <dgm:t>
        <a:bodyPr/>
        <a:lstStyle/>
        <a:p>
          <a:endParaRPr lang="en-US"/>
        </a:p>
      </dgm:t>
    </dgm:pt>
    <dgm:pt modelId="{A26BFD56-AB81-4CF4-A739-3EA3C38A87A7}">
      <dgm:prSet custT="1"/>
      <dgm:spPr/>
      <dgm:t>
        <a:bodyPr/>
        <a:lstStyle/>
        <a:p>
          <a:pPr marL="228600" lvl="1" indent="-228600" algn="l" defTabSz="977900">
            <a:lnSpc>
              <a:spcPct val="90000"/>
            </a:lnSpc>
            <a:spcBef>
              <a:spcPct val="0"/>
            </a:spcBef>
            <a:spcAft>
              <a:spcPct val="15000"/>
            </a:spcAft>
            <a:buChar char="•"/>
          </a:pPr>
          <a:r>
            <a:rPr lang="en-US" sz="2200" i="1" kern="1200" dirty="0">
              <a:solidFill>
                <a:prstClr val="black">
                  <a:hueOff val="0"/>
                  <a:satOff val="0"/>
                  <a:lumOff val="0"/>
                  <a:alphaOff val="0"/>
                </a:prstClr>
              </a:solidFill>
              <a:latin typeface="Calibri" panose="020F0502020204030204"/>
              <a:ea typeface="+mn-ea"/>
              <a:cs typeface="+mn-cs"/>
            </a:rPr>
            <a:t>“The likely or achieved short-term and medium-term effects of an intervention output”  (WB: the change in systems or behavior) </a:t>
          </a:r>
        </a:p>
      </dgm:t>
    </dgm:pt>
    <dgm:pt modelId="{CB5658E1-2E39-4E2F-B2B8-42E390D1DD33}" type="parTrans" cxnId="{578D3A25-D6F4-4211-8D3D-DC5394B90B17}">
      <dgm:prSet/>
      <dgm:spPr/>
      <dgm:t>
        <a:bodyPr/>
        <a:lstStyle/>
        <a:p>
          <a:endParaRPr lang="en-US"/>
        </a:p>
      </dgm:t>
    </dgm:pt>
    <dgm:pt modelId="{8938D55C-5B57-4AD5-B42D-7A93DC7366EF}" type="sibTrans" cxnId="{578D3A25-D6F4-4211-8D3D-DC5394B90B17}">
      <dgm:prSet/>
      <dgm:spPr/>
      <dgm:t>
        <a:bodyPr/>
        <a:lstStyle/>
        <a:p>
          <a:endParaRPr lang="en-US"/>
        </a:p>
      </dgm:t>
    </dgm:pt>
    <dgm:pt modelId="{68F2C438-373B-477A-8726-9DD04BCAC43A}">
      <dgm:prSet/>
      <dgm:spPr/>
      <dgm:t>
        <a:bodyPr/>
        <a:lstStyle/>
        <a:p>
          <a:r>
            <a:rPr lang="en-US" i="1" dirty="0"/>
            <a:t>“Positive and negative, primary and secondary long term effects produced by a development intervention, directly or indirectly, intended or unintended“</a:t>
          </a:r>
        </a:p>
      </dgm:t>
    </dgm:pt>
    <dgm:pt modelId="{5BEA6780-4891-44B5-9147-053156B49FBD}" type="parTrans" cxnId="{499CA9A1-C2E9-4F0C-B33A-73BFFE4E965F}">
      <dgm:prSet/>
      <dgm:spPr/>
      <dgm:t>
        <a:bodyPr/>
        <a:lstStyle/>
        <a:p>
          <a:endParaRPr lang="en-US"/>
        </a:p>
      </dgm:t>
    </dgm:pt>
    <dgm:pt modelId="{5EA8AEA8-819B-411D-A6E6-FB83B29522E7}" type="sibTrans" cxnId="{499CA9A1-C2E9-4F0C-B33A-73BFFE4E965F}">
      <dgm:prSet/>
      <dgm:spPr/>
      <dgm:t>
        <a:bodyPr/>
        <a:lstStyle/>
        <a:p>
          <a:endParaRPr lang="en-US"/>
        </a:p>
      </dgm:t>
    </dgm:pt>
    <dgm:pt modelId="{6CA3B24B-7E14-4466-BC86-34957FAD8B22}" type="pres">
      <dgm:prSet presAssocID="{40E42613-80DB-4974-B4C5-D259DC09F589}" presName="linearFlow" presStyleCnt="0">
        <dgm:presLayoutVars>
          <dgm:dir/>
          <dgm:animLvl val="lvl"/>
          <dgm:resizeHandles val="exact"/>
        </dgm:presLayoutVars>
      </dgm:prSet>
      <dgm:spPr/>
    </dgm:pt>
    <dgm:pt modelId="{714867DA-E228-4ED5-ACC4-A3C4343297C0}" type="pres">
      <dgm:prSet presAssocID="{DF41A9F2-7448-4ED6-9D5E-F81F45349244}" presName="composite" presStyleCnt="0"/>
      <dgm:spPr/>
    </dgm:pt>
    <dgm:pt modelId="{CD9F3FF7-2296-483B-B52F-0B088B64EBD0}" type="pres">
      <dgm:prSet presAssocID="{DF41A9F2-7448-4ED6-9D5E-F81F45349244}" presName="parentText" presStyleLbl="alignNode1" presStyleIdx="0" presStyleCnt="5">
        <dgm:presLayoutVars>
          <dgm:chMax val="1"/>
          <dgm:bulletEnabled val="1"/>
        </dgm:presLayoutVars>
      </dgm:prSet>
      <dgm:spPr/>
    </dgm:pt>
    <dgm:pt modelId="{2323F3B2-5535-4394-83CF-382CA46AC391}" type="pres">
      <dgm:prSet presAssocID="{DF41A9F2-7448-4ED6-9D5E-F81F45349244}" presName="descendantText" presStyleLbl="alignAcc1" presStyleIdx="0" presStyleCnt="5">
        <dgm:presLayoutVars>
          <dgm:bulletEnabled val="1"/>
        </dgm:presLayoutVars>
      </dgm:prSet>
      <dgm:spPr/>
    </dgm:pt>
    <dgm:pt modelId="{CA368B31-B4B7-43B1-BD5B-113E1C247975}" type="pres">
      <dgm:prSet presAssocID="{A6627DF4-9C61-45AF-807F-D0A6BFBA3EC3}" presName="sp" presStyleCnt="0"/>
      <dgm:spPr/>
    </dgm:pt>
    <dgm:pt modelId="{2074E30B-4381-4CB0-9627-3D24C77376C0}" type="pres">
      <dgm:prSet presAssocID="{A0675F8A-2CAE-4CDF-B639-230288ABC0FD}" presName="composite" presStyleCnt="0"/>
      <dgm:spPr/>
    </dgm:pt>
    <dgm:pt modelId="{4D7BDDB1-6416-4914-A783-4B1E74F3D2C1}" type="pres">
      <dgm:prSet presAssocID="{A0675F8A-2CAE-4CDF-B639-230288ABC0FD}" presName="parentText" presStyleLbl="alignNode1" presStyleIdx="1" presStyleCnt="5">
        <dgm:presLayoutVars>
          <dgm:chMax val="1"/>
          <dgm:bulletEnabled val="1"/>
        </dgm:presLayoutVars>
      </dgm:prSet>
      <dgm:spPr/>
    </dgm:pt>
    <dgm:pt modelId="{2E3C10AD-AA22-4B40-948A-EFD0FBD67934}" type="pres">
      <dgm:prSet presAssocID="{A0675F8A-2CAE-4CDF-B639-230288ABC0FD}" presName="descendantText" presStyleLbl="alignAcc1" presStyleIdx="1" presStyleCnt="5">
        <dgm:presLayoutVars>
          <dgm:bulletEnabled val="1"/>
        </dgm:presLayoutVars>
      </dgm:prSet>
      <dgm:spPr/>
    </dgm:pt>
    <dgm:pt modelId="{ADDA72C3-FA49-4DB4-8A8E-A2852D6282FA}" type="pres">
      <dgm:prSet presAssocID="{6C7B1418-1C58-453E-BA73-93B8E283660E}" presName="sp" presStyleCnt="0"/>
      <dgm:spPr/>
    </dgm:pt>
    <dgm:pt modelId="{930B827E-0A61-403B-8570-E42267A9556D}" type="pres">
      <dgm:prSet presAssocID="{9A644C3A-0CC8-4A02-86F5-697100DC6B37}" presName="composite" presStyleCnt="0"/>
      <dgm:spPr/>
    </dgm:pt>
    <dgm:pt modelId="{307342A4-2D91-413D-AE04-C31D4627C434}" type="pres">
      <dgm:prSet presAssocID="{9A644C3A-0CC8-4A02-86F5-697100DC6B37}" presName="parentText" presStyleLbl="alignNode1" presStyleIdx="2" presStyleCnt="5">
        <dgm:presLayoutVars>
          <dgm:chMax val="1"/>
          <dgm:bulletEnabled val="1"/>
        </dgm:presLayoutVars>
      </dgm:prSet>
      <dgm:spPr/>
    </dgm:pt>
    <dgm:pt modelId="{E2D9E923-EE5E-425C-88C9-EE4B061233C8}" type="pres">
      <dgm:prSet presAssocID="{9A644C3A-0CC8-4A02-86F5-697100DC6B37}" presName="descendantText" presStyleLbl="alignAcc1" presStyleIdx="2" presStyleCnt="5">
        <dgm:presLayoutVars>
          <dgm:bulletEnabled val="1"/>
        </dgm:presLayoutVars>
      </dgm:prSet>
      <dgm:spPr/>
    </dgm:pt>
    <dgm:pt modelId="{DA112EFE-5E82-44FD-B06E-342D4188E864}" type="pres">
      <dgm:prSet presAssocID="{F00D272F-06F1-4E43-9157-90E37F77CCAA}" presName="sp" presStyleCnt="0"/>
      <dgm:spPr/>
    </dgm:pt>
    <dgm:pt modelId="{1BC0D234-0D59-4EF0-AF2F-09B2AD09583F}" type="pres">
      <dgm:prSet presAssocID="{3AEE41EA-11CF-4377-9BAB-03203F71DEC9}" presName="composite" presStyleCnt="0"/>
      <dgm:spPr/>
    </dgm:pt>
    <dgm:pt modelId="{EE1A8259-8C06-4171-BB3C-88FF8DF71DF7}" type="pres">
      <dgm:prSet presAssocID="{3AEE41EA-11CF-4377-9BAB-03203F71DEC9}" presName="parentText" presStyleLbl="alignNode1" presStyleIdx="3" presStyleCnt="5">
        <dgm:presLayoutVars>
          <dgm:chMax val="1"/>
          <dgm:bulletEnabled val="1"/>
        </dgm:presLayoutVars>
      </dgm:prSet>
      <dgm:spPr/>
    </dgm:pt>
    <dgm:pt modelId="{A51D9D6F-B111-4DEE-B9FE-92FBAB8CF06A}" type="pres">
      <dgm:prSet presAssocID="{3AEE41EA-11CF-4377-9BAB-03203F71DEC9}" presName="descendantText" presStyleLbl="alignAcc1" presStyleIdx="3" presStyleCnt="5">
        <dgm:presLayoutVars>
          <dgm:bulletEnabled val="1"/>
        </dgm:presLayoutVars>
      </dgm:prSet>
      <dgm:spPr/>
    </dgm:pt>
    <dgm:pt modelId="{6D53B9E0-52E1-41C4-845D-37D755D4098D}" type="pres">
      <dgm:prSet presAssocID="{01DB60BA-11B0-4A05-BB14-EAB18736B44A}" presName="sp" presStyleCnt="0"/>
      <dgm:spPr/>
    </dgm:pt>
    <dgm:pt modelId="{1902AAFC-FF73-467D-9444-9891EBD5D67D}" type="pres">
      <dgm:prSet presAssocID="{95B340BA-F488-4018-8498-ECCD3F0AC7B3}" presName="composite" presStyleCnt="0"/>
      <dgm:spPr/>
    </dgm:pt>
    <dgm:pt modelId="{9A448496-3136-407F-A2EB-8ED209FF381C}" type="pres">
      <dgm:prSet presAssocID="{95B340BA-F488-4018-8498-ECCD3F0AC7B3}" presName="parentText" presStyleLbl="alignNode1" presStyleIdx="4" presStyleCnt="5">
        <dgm:presLayoutVars>
          <dgm:chMax val="1"/>
          <dgm:bulletEnabled val="1"/>
        </dgm:presLayoutVars>
      </dgm:prSet>
      <dgm:spPr/>
    </dgm:pt>
    <dgm:pt modelId="{375CD0C6-0383-45B6-A698-8AD7B3551086}" type="pres">
      <dgm:prSet presAssocID="{95B340BA-F488-4018-8498-ECCD3F0AC7B3}" presName="descendantText" presStyleLbl="alignAcc1" presStyleIdx="4" presStyleCnt="5">
        <dgm:presLayoutVars>
          <dgm:bulletEnabled val="1"/>
        </dgm:presLayoutVars>
      </dgm:prSet>
      <dgm:spPr/>
    </dgm:pt>
  </dgm:ptLst>
  <dgm:cxnLst>
    <dgm:cxn modelId="{8E0A5E0B-E7DD-4579-9A4E-29201DC004AC}" srcId="{40E42613-80DB-4974-B4C5-D259DC09F589}" destId="{9A644C3A-0CC8-4A02-86F5-697100DC6B37}" srcOrd="2" destOrd="0" parTransId="{CEEFE27B-CA94-44F1-B70F-69C5E8CA027B}" sibTransId="{F00D272F-06F1-4E43-9157-90E37F77CCAA}"/>
    <dgm:cxn modelId="{DD173D0D-2C7D-4CD9-A504-8C7135DFE21F}" type="presOf" srcId="{DF41A9F2-7448-4ED6-9D5E-F81F45349244}" destId="{CD9F3FF7-2296-483B-B52F-0B088B64EBD0}" srcOrd="0" destOrd="0" presId="urn:microsoft.com/office/officeart/2005/8/layout/chevron2"/>
    <dgm:cxn modelId="{A37F3B0E-DECF-46E6-BEAA-CC99125D3FB1}" type="presOf" srcId="{68F2C438-373B-477A-8726-9DD04BCAC43A}" destId="{375CD0C6-0383-45B6-A698-8AD7B3551086}" srcOrd="0" destOrd="0" presId="urn:microsoft.com/office/officeart/2005/8/layout/chevron2"/>
    <dgm:cxn modelId="{1F38880F-C192-4FA5-A8C5-E9413482F4FF}" type="presOf" srcId="{57E688A8-6D97-440F-B653-E79E2B5D8F1B}" destId="{E2D9E923-EE5E-425C-88C9-EE4B061233C8}" srcOrd="0" destOrd="0" presId="urn:microsoft.com/office/officeart/2005/8/layout/chevron2"/>
    <dgm:cxn modelId="{3E6F3111-BC6E-4183-931D-1AC95408F31B}" type="presOf" srcId="{EBED513F-F113-46D4-A673-4F671DDBFFBD}" destId="{2323F3B2-5535-4394-83CF-382CA46AC391}" srcOrd="0" destOrd="0" presId="urn:microsoft.com/office/officeart/2005/8/layout/chevron2"/>
    <dgm:cxn modelId="{6F511613-A11E-451A-A0D5-F1997A99CEDD}" srcId="{40E42613-80DB-4974-B4C5-D259DC09F589}" destId="{3AEE41EA-11CF-4377-9BAB-03203F71DEC9}" srcOrd="3" destOrd="0" parTransId="{7C948720-C652-45E2-B157-CDE267EEF08C}" sibTransId="{01DB60BA-11B0-4A05-BB14-EAB18736B44A}"/>
    <dgm:cxn modelId="{578D3A25-D6F4-4211-8D3D-DC5394B90B17}" srcId="{3AEE41EA-11CF-4377-9BAB-03203F71DEC9}" destId="{A26BFD56-AB81-4CF4-A739-3EA3C38A87A7}" srcOrd="0" destOrd="0" parTransId="{CB5658E1-2E39-4E2F-B2B8-42E390D1DD33}" sibTransId="{8938D55C-5B57-4AD5-B42D-7A93DC7366EF}"/>
    <dgm:cxn modelId="{E171D25F-0035-4BB8-B285-48B4323DEB03}" type="presOf" srcId="{3AEE41EA-11CF-4377-9BAB-03203F71DEC9}" destId="{EE1A8259-8C06-4171-BB3C-88FF8DF71DF7}" srcOrd="0" destOrd="0" presId="urn:microsoft.com/office/officeart/2005/8/layout/chevron2"/>
    <dgm:cxn modelId="{C569604E-A627-4365-A41F-A07A68DF634B}" srcId="{40E42613-80DB-4974-B4C5-D259DC09F589}" destId="{95B340BA-F488-4018-8498-ECCD3F0AC7B3}" srcOrd="4" destOrd="0" parTransId="{05168AC7-13EA-4F00-A6ED-DEA122E30100}" sibTransId="{05784A0B-6587-42B2-BBAB-750671A0E029}"/>
    <dgm:cxn modelId="{A9CF1373-C39E-4ECC-9E6D-63FA27AD4B06}" srcId="{40E42613-80DB-4974-B4C5-D259DC09F589}" destId="{DF41A9F2-7448-4ED6-9D5E-F81F45349244}" srcOrd="0" destOrd="0" parTransId="{E4F194E7-C8A5-49B2-8091-D5799DFD22B5}" sibTransId="{A6627DF4-9C61-45AF-807F-D0A6BFBA3EC3}"/>
    <dgm:cxn modelId="{64249488-AA2A-47D4-A81E-FA83E75F5A66}" type="presOf" srcId="{9A644C3A-0CC8-4A02-86F5-697100DC6B37}" destId="{307342A4-2D91-413D-AE04-C31D4627C434}" srcOrd="0" destOrd="0" presId="urn:microsoft.com/office/officeart/2005/8/layout/chevron2"/>
    <dgm:cxn modelId="{70BADF97-069E-4320-A4AC-79403A36F191}" srcId="{A0675F8A-2CAE-4CDF-B639-230288ABC0FD}" destId="{F1C1548B-2637-4639-8FB0-F00883703C60}" srcOrd="0" destOrd="0" parTransId="{5A8C3A9B-831D-47F1-9FEE-EC17BF096894}" sibTransId="{D0A69E18-3EE2-4951-A914-E55607FFB3BF}"/>
    <dgm:cxn modelId="{499CA9A1-C2E9-4F0C-B33A-73BFFE4E965F}" srcId="{95B340BA-F488-4018-8498-ECCD3F0AC7B3}" destId="{68F2C438-373B-477A-8726-9DD04BCAC43A}" srcOrd="0" destOrd="0" parTransId="{5BEA6780-4891-44B5-9147-053156B49FBD}" sibTransId="{5EA8AEA8-819B-411D-A6E6-FB83B29522E7}"/>
    <dgm:cxn modelId="{472F9FA4-8D84-48F6-8436-14CFBA3252A8}" srcId="{40E42613-80DB-4974-B4C5-D259DC09F589}" destId="{A0675F8A-2CAE-4CDF-B639-230288ABC0FD}" srcOrd="1" destOrd="0" parTransId="{90565299-A3EC-482E-AD96-AFACC40BD315}" sibTransId="{6C7B1418-1C58-453E-BA73-93B8E283660E}"/>
    <dgm:cxn modelId="{50DF29AC-CB6E-41B3-8824-CF57E37F9AB5}" type="presOf" srcId="{F1C1548B-2637-4639-8FB0-F00883703C60}" destId="{2E3C10AD-AA22-4B40-948A-EFD0FBD67934}" srcOrd="0" destOrd="0" presId="urn:microsoft.com/office/officeart/2005/8/layout/chevron2"/>
    <dgm:cxn modelId="{EA2B6CAD-A062-4540-9A4F-12A7706312BD}" type="presOf" srcId="{A0675F8A-2CAE-4CDF-B639-230288ABC0FD}" destId="{4D7BDDB1-6416-4914-A783-4B1E74F3D2C1}" srcOrd="0" destOrd="0" presId="urn:microsoft.com/office/officeart/2005/8/layout/chevron2"/>
    <dgm:cxn modelId="{5FB9B7B3-5A6B-45B4-9A52-87EE84B49299}" type="presOf" srcId="{95B340BA-F488-4018-8498-ECCD3F0AC7B3}" destId="{9A448496-3136-407F-A2EB-8ED209FF381C}" srcOrd="0" destOrd="0" presId="urn:microsoft.com/office/officeart/2005/8/layout/chevron2"/>
    <dgm:cxn modelId="{84AD8CBC-8632-463C-8810-BE1F5DBC9CD4}" srcId="{DF41A9F2-7448-4ED6-9D5E-F81F45349244}" destId="{EBED513F-F113-46D4-A673-4F671DDBFFBD}" srcOrd="0" destOrd="0" parTransId="{CA71E265-BAC2-4108-B05A-F31EDAAB6D36}" sibTransId="{4F5F3D5B-512A-490C-B5BF-F56062F00F93}"/>
    <dgm:cxn modelId="{15635FD5-FFE8-49B6-BE89-15ACF4C6188F}" type="presOf" srcId="{40E42613-80DB-4974-B4C5-D259DC09F589}" destId="{6CA3B24B-7E14-4466-BC86-34957FAD8B22}" srcOrd="0" destOrd="0" presId="urn:microsoft.com/office/officeart/2005/8/layout/chevron2"/>
    <dgm:cxn modelId="{82A224DA-DE48-484B-A2FB-9B14D09795BB}" type="presOf" srcId="{A26BFD56-AB81-4CF4-A739-3EA3C38A87A7}" destId="{A51D9D6F-B111-4DEE-B9FE-92FBAB8CF06A}" srcOrd="0" destOrd="0" presId="urn:microsoft.com/office/officeart/2005/8/layout/chevron2"/>
    <dgm:cxn modelId="{4EDA1EF8-2645-4C12-BBFB-605B709A21E6}" srcId="{9A644C3A-0CC8-4A02-86F5-697100DC6B37}" destId="{57E688A8-6D97-440F-B653-E79E2B5D8F1B}" srcOrd="0" destOrd="0" parTransId="{2764BAC4-4E96-4BA9-8DE1-0726E4159D6A}" sibTransId="{DDE9EBEE-483B-4FE3-8744-69C34AF525BB}"/>
    <dgm:cxn modelId="{BAA681F0-2EF8-4323-A211-E7A002D07A1C}" type="presParOf" srcId="{6CA3B24B-7E14-4466-BC86-34957FAD8B22}" destId="{714867DA-E228-4ED5-ACC4-A3C4343297C0}" srcOrd="0" destOrd="0" presId="urn:microsoft.com/office/officeart/2005/8/layout/chevron2"/>
    <dgm:cxn modelId="{9DDAA95F-5602-49FE-BE82-129FC2E3E53D}" type="presParOf" srcId="{714867DA-E228-4ED5-ACC4-A3C4343297C0}" destId="{CD9F3FF7-2296-483B-B52F-0B088B64EBD0}" srcOrd="0" destOrd="0" presId="urn:microsoft.com/office/officeart/2005/8/layout/chevron2"/>
    <dgm:cxn modelId="{811D5E01-056F-43F6-811F-AF4BF3BDCF46}" type="presParOf" srcId="{714867DA-E228-4ED5-ACC4-A3C4343297C0}" destId="{2323F3B2-5535-4394-83CF-382CA46AC391}" srcOrd="1" destOrd="0" presId="urn:microsoft.com/office/officeart/2005/8/layout/chevron2"/>
    <dgm:cxn modelId="{96FB6430-378B-4859-9F12-38C00D4EC7B8}" type="presParOf" srcId="{6CA3B24B-7E14-4466-BC86-34957FAD8B22}" destId="{CA368B31-B4B7-43B1-BD5B-113E1C247975}" srcOrd="1" destOrd="0" presId="urn:microsoft.com/office/officeart/2005/8/layout/chevron2"/>
    <dgm:cxn modelId="{CA381757-5F6D-4937-AC0E-869B5746ED18}" type="presParOf" srcId="{6CA3B24B-7E14-4466-BC86-34957FAD8B22}" destId="{2074E30B-4381-4CB0-9627-3D24C77376C0}" srcOrd="2" destOrd="0" presId="urn:microsoft.com/office/officeart/2005/8/layout/chevron2"/>
    <dgm:cxn modelId="{88117C23-3824-452D-83A0-7AC5B583B1FD}" type="presParOf" srcId="{2074E30B-4381-4CB0-9627-3D24C77376C0}" destId="{4D7BDDB1-6416-4914-A783-4B1E74F3D2C1}" srcOrd="0" destOrd="0" presId="urn:microsoft.com/office/officeart/2005/8/layout/chevron2"/>
    <dgm:cxn modelId="{B2A41A24-0D70-419D-B95A-9B8E91741834}" type="presParOf" srcId="{2074E30B-4381-4CB0-9627-3D24C77376C0}" destId="{2E3C10AD-AA22-4B40-948A-EFD0FBD67934}" srcOrd="1" destOrd="0" presId="urn:microsoft.com/office/officeart/2005/8/layout/chevron2"/>
    <dgm:cxn modelId="{9A570F4E-107D-4EBE-9622-C91BD3661AE0}" type="presParOf" srcId="{6CA3B24B-7E14-4466-BC86-34957FAD8B22}" destId="{ADDA72C3-FA49-4DB4-8A8E-A2852D6282FA}" srcOrd="3" destOrd="0" presId="urn:microsoft.com/office/officeart/2005/8/layout/chevron2"/>
    <dgm:cxn modelId="{2F9E3CC8-1A17-4AD2-A8AD-4A15AEB1CB9A}" type="presParOf" srcId="{6CA3B24B-7E14-4466-BC86-34957FAD8B22}" destId="{930B827E-0A61-403B-8570-E42267A9556D}" srcOrd="4" destOrd="0" presId="urn:microsoft.com/office/officeart/2005/8/layout/chevron2"/>
    <dgm:cxn modelId="{BD707ED3-F015-4157-AE47-A5CDF5FF5E19}" type="presParOf" srcId="{930B827E-0A61-403B-8570-E42267A9556D}" destId="{307342A4-2D91-413D-AE04-C31D4627C434}" srcOrd="0" destOrd="0" presId="urn:microsoft.com/office/officeart/2005/8/layout/chevron2"/>
    <dgm:cxn modelId="{A99A8C66-4019-4B6B-93D8-333C334622BB}" type="presParOf" srcId="{930B827E-0A61-403B-8570-E42267A9556D}" destId="{E2D9E923-EE5E-425C-88C9-EE4B061233C8}" srcOrd="1" destOrd="0" presId="urn:microsoft.com/office/officeart/2005/8/layout/chevron2"/>
    <dgm:cxn modelId="{D3E5FB3F-8395-4543-A0DB-1DE69EE9912E}" type="presParOf" srcId="{6CA3B24B-7E14-4466-BC86-34957FAD8B22}" destId="{DA112EFE-5E82-44FD-B06E-342D4188E864}" srcOrd="5" destOrd="0" presId="urn:microsoft.com/office/officeart/2005/8/layout/chevron2"/>
    <dgm:cxn modelId="{DFA007E2-A057-47AF-8CB5-80CC12A4379B}" type="presParOf" srcId="{6CA3B24B-7E14-4466-BC86-34957FAD8B22}" destId="{1BC0D234-0D59-4EF0-AF2F-09B2AD09583F}" srcOrd="6" destOrd="0" presId="urn:microsoft.com/office/officeart/2005/8/layout/chevron2"/>
    <dgm:cxn modelId="{FC26CF69-AA9A-4EBD-8603-BFC7764859FC}" type="presParOf" srcId="{1BC0D234-0D59-4EF0-AF2F-09B2AD09583F}" destId="{EE1A8259-8C06-4171-BB3C-88FF8DF71DF7}" srcOrd="0" destOrd="0" presId="urn:microsoft.com/office/officeart/2005/8/layout/chevron2"/>
    <dgm:cxn modelId="{C11E0B90-B66E-4BD5-B00B-D0088616C1B9}" type="presParOf" srcId="{1BC0D234-0D59-4EF0-AF2F-09B2AD09583F}" destId="{A51D9D6F-B111-4DEE-B9FE-92FBAB8CF06A}" srcOrd="1" destOrd="0" presId="urn:microsoft.com/office/officeart/2005/8/layout/chevron2"/>
    <dgm:cxn modelId="{8C7DD95D-6F02-4E21-BA74-92DC51B66057}" type="presParOf" srcId="{6CA3B24B-7E14-4466-BC86-34957FAD8B22}" destId="{6D53B9E0-52E1-41C4-845D-37D755D4098D}" srcOrd="7" destOrd="0" presId="urn:microsoft.com/office/officeart/2005/8/layout/chevron2"/>
    <dgm:cxn modelId="{142A1F3B-EF2A-404C-9128-724AB2210686}" type="presParOf" srcId="{6CA3B24B-7E14-4466-BC86-34957FAD8B22}" destId="{1902AAFC-FF73-467D-9444-9891EBD5D67D}" srcOrd="8" destOrd="0" presId="urn:microsoft.com/office/officeart/2005/8/layout/chevron2"/>
    <dgm:cxn modelId="{E7E5F53A-60B7-44D3-940E-AE42D05CECAF}" type="presParOf" srcId="{1902AAFC-FF73-467D-9444-9891EBD5D67D}" destId="{9A448496-3136-407F-A2EB-8ED209FF381C}" srcOrd="0" destOrd="0" presId="urn:microsoft.com/office/officeart/2005/8/layout/chevron2"/>
    <dgm:cxn modelId="{4D3949ED-6A86-45A5-B693-5FFE7E6C0823}" type="presParOf" srcId="{1902AAFC-FF73-467D-9444-9891EBD5D67D}" destId="{375CD0C6-0383-45B6-A698-8AD7B355108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F3FF7-2296-483B-B52F-0B088B64EBD0}">
      <dsp:nvSpPr>
        <dsp:cNvPr id="0" name=""/>
        <dsp:cNvSpPr/>
      </dsp:nvSpPr>
      <dsp:spPr>
        <a:xfrm rot="5400000">
          <a:off x="-165071" y="166164"/>
          <a:ext cx="1100475" cy="77033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Input</a:t>
          </a:r>
        </a:p>
      </dsp:txBody>
      <dsp:txXfrm rot="-5400000">
        <a:off x="1" y="386258"/>
        <a:ext cx="770332" cy="330143"/>
      </dsp:txXfrm>
    </dsp:sp>
    <dsp:sp modelId="{2323F3B2-5535-4394-83CF-382CA46AC391}">
      <dsp:nvSpPr>
        <dsp:cNvPr id="0" name=""/>
        <dsp:cNvSpPr/>
      </dsp:nvSpPr>
      <dsp:spPr>
        <a:xfrm rot="5400000">
          <a:off x="5123687" y="-4352261"/>
          <a:ext cx="715309" cy="942201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i="1" kern="1200" dirty="0">
              <a:solidFill>
                <a:prstClr val="black">
                  <a:hueOff val="0"/>
                  <a:satOff val="0"/>
                  <a:lumOff val="0"/>
                  <a:alphaOff val="0"/>
                </a:prstClr>
              </a:solidFill>
              <a:latin typeface="Calibri" panose="020F0502020204030204"/>
              <a:ea typeface="+mn-ea"/>
              <a:cs typeface="+mn-cs"/>
            </a:rPr>
            <a:t>“The financial, human and resources used for the development intervention”</a:t>
          </a:r>
        </a:p>
      </dsp:txBody>
      <dsp:txXfrm rot="-5400000">
        <a:off x="770333" y="36012"/>
        <a:ext cx="9387099" cy="645471"/>
      </dsp:txXfrm>
    </dsp:sp>
    <dsp:sp modelId="{4D7BDDB1-6416-4914-A783-4B1E74F3D2C1}">
      <dsp:nvSpPr>
        <dsp:cNvPr id="0" name=""/>
        <dsp:cNvSpPr/>
      </dsp:nvSpPr>
      <dsp:spPr>
        <a:xfrm rot="5400000">
          <a:off x="-165071" y="1149590"/>
          <a:ext cx="1100475" cy="77033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Activities</a:t>
          </a:r>
        </a:p>
      </dsp:txBody>
      <dsp:txXfrm rot="-5400000">
        <a:off x="1" y="1369684"/>
        <a:ext cx="770332" cy="330143"/>
      </dsp:txXfrm>
    </dsp:sp>
    <dsp:sp modelId="{2E3C10AD-AA22-4B40-948A-EFD0FBD67934}">
      <dsp:nvSpPr>
        <dsp:cNvPr id="0" name=""/>
        <dsp:cNvSpPr/>
      </dsp:nvSpPr>
      <dsp:spPr>
        <a:xfrm rot="5400000">
          <a:off x="5123687" y="-3368835"/>
          <a:ext cx="715309" cy="942201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i="1" kern="1200" dirty="0">
              <a:solidFill>
                <a:prstClr val="black">
                  <a:hueOff val="0"/>
                  <a:satOff val="0"/>
                  <a:lumOff val="0"/>
                  <a:alphaOff val="0"/>
                </a:prstClr>
              </a:solidFill>
              <a:latin typeface="Calibri" panose="020F0502020204030204"/>
              <a:ea typeface="+mn-ea"/>
              <a:cs typeface="+mn-cs"/>
            </a:rPr>
            <a:t>“Actions taken or work performed through which inputs…are mobilized to produce specific outputs” </a:t>
          </a:r>
        </a:p>
      </dsp:txBody>
      <dsp:txXfrm rot="-5400000">
        <a:off x="770333" y="1019438"/>
        <a:ext cx="9387099" cy="645471"/>
      </dsp:txXfrm>
    </dsp:sp>
    <dsp:sp modelId="{307342A4-2D91-413D-AE04-C31D4627C434}">
      <dsp:nvSpPr>
        <dsp:cNvPr id="0" name=""/>
        <dsp:cNvSpPr/>
      </dsp:nvSpPr>
      <dsp:spPr>
        <a:xfrm rot="5400000">
          <a:off x="-165071" y="2133017"/>
          <a:ext cx="1100475" cy="77033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Output</a:t>
          </a:r>
        </a:p>
      </dsp:txBody>
      <dsp:txXfrm rot="-5400000">
        <a:off x="1" y="2353111"/>
        <a:ext cx="770332" cy="330143"/>
      </dsp:txXfrm>
    </dsp:sp>
    <dsp:sp modelId="{E2D9E923-EE5E-425C-88C9-EE4B061233C8}">
      <dsp:nvSpPr>
        <dsp:cNvPr id="0" name=""/>
        <dsp:cNvSpPr/>
      </dsp:nvSpPr>
      <dsp:spPr>
        <a:xfrm rot="5400000">
          <a:off x="5123687" y="-2385408"/>
          <a:ext cx="715309" cy="942201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i="1" kern="1200" dirty="0">
              <a:solidFill>
                <a:prstClr val="black">
                  <a:hueOff val="0"/>
                  <a:satOff val="0"/>
                  <a:lumOff val="0"/>
                  <a:alphaOff val="0"/>
                </a:prstClr>
              </a:solidFill>
              <a:latin typeface="Calibri" panose="020F0502020204030204"/>
              <a:ea typeface="+mn-ea"/>
              <a:cs typeface="+mn-cs"/>
            </a:rPr>
            <a:t>“The products, capital goods and services which result from an development intervention”</a:t>
          </a:r>
        </a:p>
      </dsp:txBody>
      <dsp:txXfrm rot="-5400000">
        <a:off x="770333" y="2002865"/>
        <a:ext cx="9387099" cy="645471"/>
      </dsp:txXfrm>
    </dsp:sp>
    <dsp:sp modelId="{EE1A8259-8C06-4171-BB3C-88FF8DF71DF7}">
      <dsp:nvSpPr>
        <dsp:cNvPr id="0" name=""/>
        <dsp:cNvSpPr/>
      </dsp:nvSpPr>
      <dsp:spPr>
        <a:xfrm rot="5400000">
          <a:off x="-165071" y="3116443"/>
          <a:ext cx="1100475" cy="77033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Outcome</a:t>
          </a:r>
        </a:p>
      </dsp:txBody>
      <dsp:txXfrm rot="-5400000">
        <a:off x="1" y="3336537"/>
        <a:ext cx="770332" cy="330143"/>
      </dsp:txXfrm>
    </dsp:sp>
    <dsp:sp modelId="{A51D9D6F-B111-4DEE-B9FE-92FBAB8CF06A}">
      <dsp:nvSpPr>
        <dsp:cNvPr id="0" name=""/>
        <dsp:cNvSpPr/>
      </dsp:nvSpPr>
      <dsp:spPr>
        <a:xfrm rot="5400000">
          <a:off x="5123687" y="-1401982"/>
          <a:ext cx="715309" cy="942201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i="1" kern="1200" dirty="0">
              <a:solidFill>
                <a:prstClr val="black">
                  <a:hueOff val="0"/>
                  <a:satOff val="0"/>
                  <a:lumOff val="0"/>
                  <a:alphaOff val="0"/>
                </a:prstClr>
              </a:solidFill>
              <a:latin typeface="Calibri" panose="020F0502020204030204"/>
              <a:ea typeface="+mn-ea"/>
              <a:cs typeface="+mn-cs"/>
            </a:rPr>
            <a:t>“The likely or achieved short-term and medium-term effects of an intervention output”  (WB: the change in systems or behavior) </a:t>
          </a:r>
        </a:p>
      </dsp:txBody>
      <dsp:txXfrm rot="-5400000">
        <a:off x="770333" y="2986291"/>
        <a:ext cx="9387099" cy="645471"/>
      </dsp:txXfrm>
    </dsp:sp>
    <dsp:sp modelId="{9A448496-3136-407F-A2EB-8ED209FF381C}">
      <dsp:nvSpPr>
        <dsp:cNvPr id="0" name=""/>
        <dsp:cNvSpPr/>
      </dsp:nvSpPr>
      <dsp:spPr>
        <a:xfrm rot="5400000">
          <a:off x="-165071" y="4099869"/>
          <a:ext cx="1100475" cy="77033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Impact</a:t>
          </a:r>
        </a:p>
      </dsp:txBody>
      <dsp:txXfrm rot="-5400000">
        <a:off x="1" y="4319963"/>
        <a:ext cx="770332" cy="330143"/>
      </dsp:txXfrm>
    </dsp:sp>
    <dsp:sp modelId="{375CD0C6-0383-45B6-A698-8AD7B3551086}">
      <dsp:nvSpPr>
        <dsp:cNvPr id="0" name=""/>
        <dsp:cNvSpPr/>
      </dsp:nvSpPr>
      <dsp:spPr>
        <a:xfrm rot="5400000">
          <a:off x="5123687" y="-418555"/>
          <a:ext cx="715309" cy="9422018"/>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i="1" kern="1200" dirty="0"/>
            <a:t>“Positive and negative, primary and secondary long term effects produced by a development intervention, directly or indirectly, intended or unintended“</a:t>
          </a:r>
        </a:p>
      </dsp:txBody>
      <dsp:txXfrm rot="-5400000">
        <a:off x="770333" y="3969718"/>
        <a:ext cx="9387099" cy="6454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C0A9-7EE0-C942-B782-23D0713C57BD}" type="datetimeFigureOut">
              <a:rPr lang="de-DE" smtClean="0"/>
              <a:t>09.04.2024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FF9DD-1BED-904D-88B0-595C6FE0E0D0}" type="slidenum">
              <a:rPr lang="de-DE" smtClean="0"/>
              <a:t>‹#›</a:t>
            </a:fld>
            <a:endParaRPr lang="de-DE"/>
          </a:p>
        </p:txBody>
      </p:sp>
    </p:spTree>
    <p:extLst>
      <p:ext uri="{BB962C8B-B14F-4D97-AF65-F5344CB8AC3E}">
        <p14:creationId xmlns:p14="http://schemas.microsoft.com/office/powerpoint/2010/main" val="69933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FF9DD-1BED-904D-88B0-595C6FE0E0D0}" type="slidenum">
              <a:rPr lang="de-DE" smtClean="0"/>
              <a:t>1</a:t>
            </a:fld>
            <a:endParaRPr lang="de-DE"/>
          </a:p>
        </p:txBody>
      </p:sp>
    </p:spTree>
    <p:extLst>
      <p:ext uri="{BB962C8B-B14F-4D97-AF65-F5344CB8AC3E}">
        <p14:creationId xmlns:p14="http://schemas.microsoft.com/office/powerpoint/2010/main" val="1321423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10</a:t>
            </a:fld>
            <a:endParaRPr lang="da-DK"/>
          </a:p>
        </p:txBody>
      </p:sp>
    </p:spTree>
    <p:extLst>
      <p:ext uri="{BB962C8B-B14F-4D97-AF65-F5344CB8AC3E}">
        <p14:creationId xmlns:p14="http://schemas.microsoft.com/office/powerpoint/2010/main" val="3799945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11</a:t>
            </a:fld>
            <a:endParaRPr lang="da-DK"/>
          </a:p>
        </p:txBody>
      </p:sp>
    </p:spTree>
    <p:extLst>
      <p:ext uri="{BB962C8B-B14F-4D97-AF65-F5344CB8AC3E}">
        <p14:creationId xmlns:p14="http://schemas.microsoft.com/office/powerpoint/2010/main" val="9628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12</a:t>
            </a:fld>
            <a:endParaRPr lang="da-DK"/>
          </a:p>
        </p:txBody>
      </p:sp>
    </p:spTree>
    <p:extLst>
      <p:ext uri="{BB962C8B-B14F-4D97-AF65-F5344CB8AC3E}">
        <p14:creationId xmlns:p14="http://schemas.microsoft.com/office/powerpoint/2010/main" val="379729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13</a:t>
            </a:fld>
            <a:endParaRPr lang="da-DK"/>
          </a:p>
        </p:txBody>
      </p:sp>
    </p:spTree>
    <p:extLst>
      <p:ext uri="{BB962C8B-B14F-4D97-AF65-F5344CB8AC3E}">
        <p14:creationId xmlns:p14="http://schemas.microsoft.com/office/powerpoint/2010/main" val="370397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14</a:t>
            </a:fld>
            <a:endParaRPr lang="da-DK"/>
          </a:p>
        </p:txBody>
      </p:sp>
    </p:spTree>
    <p:extLst>
      <p:ext uri="{BB962C8B-B14F-4D97-AF65-F5344CB8AC3E}">
        <p14:creationId xmlns:p14="http://schemas.microsoft.com/office/powerpoint/2010/main" val="386155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15</a:t>
            </a:fld>
            <a:endParaRPr lang="da-DK"/>
          </a:p>
        </p:txBody>
      </p:sp>
    </p:spTree>
    <p:extLst>
      <p:ext uri="{BB962C8B-B14F-4D97-AF65-F5344CB8AC3E}">
        <p14:creationId xmlns:p14="http://schemas.microsoft.com/office/powerpoint/2010/main" val="2005401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16</a:t>
            </a:fld>
            <a:endParaRPr lang="da-DK"/>
          </a:p>
        </p:txBody>
      </p:sp>
    </p:spTree>
    <p:extLst>
      <p:ext uri="{BB962C8B-B14F-4D97-AF65-F5344CB8AC3E}">
        <p14:creationId xmlns:p14="http://schemas.microsoft.com/office/powerpoint/2010/main" val="825338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17</a:t>
            </a:fld>
            <a:endParaRPr lang="da-DK"/>
          </a:p>
        </p:txBody>
      </p:sp>
    </p:spTree>
    <p:extLst>
      <p:ext uri="{BB962C8B-B14F-4D97-AF65-F5344CB8AC3E}">
        <p14:creationId xmlns:p14="http://schemas.microsoft.com/office/powerpoint/2010/main" val="95066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18</a:t>
            </a:fld>
            <a:endParaRPr lang="da-DK"/>
          </a:p>
        </p:txBody>
      </p:sp>
    </p:spTree>
    <p:extLst>
      <p:ext uri="{BB962C8B-B14F-4D97-AF65-F5344CB8AC3E}">
        <p14:creationId xmlns:p14="http://schemas.microsoft.com/office/powerpoint/2010/main" val="3654601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19</a:t>
            </a:fld>
            <a:endParaRPr lang="da-DK"/>
          </a:p>
        </p:txBody>
      </p:sp>
    </p:spTree>
    <p:extLst>
      <p:ext uri="{BB962C8B-B14F-4D97-AF65-F5344CB8AC3E}">
        <p14:creationId xmlns:p14="http://schemas.microsoft.com/office/powerpoint/2010/main" val="223013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Bef>
                <a:spcPts val="35"/>
              </a:spcBef>
            </a:pPr>
            <a:r>
              <a:rPr lang="en-US" sz="1000" dirty="0">
                <a:solidFill>
                  <a:srgbClr val="231F20"/>
                </a:solidFill>
                <a:effectLst/>
                <a:latin typeface="Arial" panose="020B0604020202020204" pitchFamily="34" charset="0"/>
                <a:ea typeface="Arial" panose="020B0604020202020204" pitchFamily="34" charset="0"/>
              </a:rPr>
              <a:t>A barrier can be described as any condition that substantially reduces the probability of adoption of mitigation ands adaptation</a:t>
            </a:r>
            <a:r>
              <a:rPr lang="en-US" sz="1000" spc="-13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measures. </a:t>
            </a:r>
            <a:r>
              <a:rPr lang="en-US" dirty="0">
                <a:solidFill>
                  <a:srgbClr val="231F20"/>
                </a:solidFill>
                <a:effectLst/>
              </a:rPr>
              <a:t>Barriers are the defining element with regard to why a </a:t>
            </a:r>
            <a:r>
              <a:rPr lang="en-US" spc="-15" dirty="0">
                <a:solidFill>
                  <a:srgbClr val="231F20"/>
                </a:solidFill>
                <a:effectLst/>
              </a:rPr>
              <a:t>country, sector, </a:t>
            </a:r>
            <a:r>
              <a:rPr lang="en-US" dirty="0">
                <a:solidFill>
                  <a:srgbClr val="231F20"/>
                </a:solidFill>
                <a:effectLst/>
              </a:rPr>
              <a:t>or sub-sector is locked into</a:t>
            </a:r>
            <a:r>
              <a:rPr lang="en-US" spc="-95" dirty="0">
                <a:solidFill>
                  <a:srgbClr val="231F20"/>
                </a:solidFill>
                <a:effectLst/>
              </a:rPr>
              <a:t> </a:t>
            </a:r>
            <a:r>
              <a:rPr lang="en-US" dirty="0">
                <a:solidFill>
                  <a:srgbClr val="231F20"/>
                </a:solidFill>
                <a:effectLst/>
              </a:rPr>
              <a:t>a</a:t>
            </a:r>
            <a:r>
              <a:rPr lang="en-US" spc="-95" dirty="0">
                <a:solidFill>
                  <a:srgbClr val="231F20"/>
                </a:solidFill>
                <a:effectLst/>
              </a:rPr>
              <a:t> </a:t>
            </a:r>
            <a:r>
              <a:rPr lang="en-US" dirty="0">
                <a:solidFill>
                  <a:srgbClr val="231F20"/>
                </a:solidFill>
                <a:effectLst/>
              </a:rPr>
              <a:t>development</a:t>
            </a:r>
            <a:r>
              <a:rPr lang="en-US" spc="-95" dirty="0">
                <a:solidFill>
                  <a:srgbClr val="231F20"/>
                </a:solidFill>
                <a:effectLst/>
              </a:rPr>
              <a:t> </a:t>
            </a:r>
            <a:r>
              <a:rPr lang="en-US" dirty="0">
                <a:solidFill>
                  <a:srgbClr val="231F20"/>
                </a:solidFill>
                <a:effectLst/>
              </a:rPr>
              <a:t>path</a:t>
            </a:r>
            <a:r>
              <a:rPr lang="en-US" spc="-95" dirty="0">
                <a:solidFill>
                  <a:srgbClr val="231F20"/>
                </a:solidFill>
                <a:effectLst/>
              </a:rPr>
              <a:t> </a:t>
            </a:r>
            <a:r>
              <a:rPr lang="en-US" dirty="0">
                <a:solidFill>
                  <a:srgbClr val="231F20"/>
                </a:solidFill>
                <a:effectLst/>
              </a:rPr>
              <a:t>towards</a:t>
            </a:r>
            <a:r>
              <a:rPr lang="en-US" spc="-90" dirty="0">
                <a:solidFill>
                  <a:srgbClr val="231F20"/>
                </a:solidFill>
                <a:effectLst/>
              </a:rPr>
              <a:t> </a:t>
            </a:r>
            <a:r>
              <a:rPr lang="en-US" dirty="0">
                <a:solidFill>
                  <a:srgbClr val="231F20"/>
                </a:solidFill>
                <a:effectLst/>
              </a:rPr>
              <a:t>increasing</a:t>
            </a:r>
            <a:r>
              <a:rPr lang="en-US" spc="-95" dirty="0">
                <a:solidFill>
                  <a:srgbClr val="231F20"/>
                </a:solidFill>
                <a:effectLst/>
              </a:rPr>
              <a:t> </a:t>
            </a:r>
            <a:r>
              <a:rPr lang="en-US" spc="-30" dirty="0">
                <a:solidFill>
                  <a:srgbClr val="231F20"/>
                </a:solidFill>
                <a:effectLst/>
              </a:rPr>
              <a:t>GHG</a:t>
            </a:r>
            <a:r>
              <a:rPr lang="en-GB" dirty="0">
                <a:effectLst/>
              </a:rPr>
              <a:t> </a:t>
            </a:r>
            <a:r>
              <a:rPr lang="en-US" sz="1200" dirty="0">
                <a:solidFill>
                  <a:srgbClr val="231F20"/>
                </a:solidFill>
                <a:effectLst/>
                <a:latin typeface="Arial" panose="020B0604020202020204" pitchFamily="34" charset="0"/>
                <a:ea typeface="Arial" panose="020B0604020202020204" pitchFamily="34" charset="0"/>
              </a:rPr>
              <a:t>emissions or cannot improve its resilience and adaptive capacities in response to increasing vulnerability to the effects of climate change.</a:t>
            </a:r>
            <a:r>
              <a:rPr lang="en-US" sz="1200" spc="-120"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Therefore,</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overcoming</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is</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at</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heart of achieving the scope of the projects and a paradigm shift in the given sector/sub-sector we are addressing. </a:t>
            </a:r>
            <a:r>
              <a:rPr lang="en-GB" sz="1200" spc="-105" dirty="0">
                <a:solidFill>
                  <a:schemeClr val="tx1"/>
                </a:solidFill>
                <a:effectLst/>
                <a:latin typeface="Arial" panose="020B0604020202020204" pitchFamily="34" charset="0"/>
                <a:ea typeface="Arial" panose="020B0604020202020204" pitchFamily="34" charset="0"/>
              </a:rPr>
              <a:t>T</a:t>
            </a:r>
          </a:p>
          <a:p>
            <a:pPr>
              <a:spcBef>
                <a:spcPts val="35"/>
              </a:spcBef>
            </a:pPr>
            <a:endParaRPr lang="en-GB" sz="1200" spc="-105" dirty="0">
              <a:solidFill>
                <a:schemeClr val="tx1"/>
              </a:solidFill>
              <a:effectLst/>
              <a:latin typeface="Arial" panose="020B0604020202020204" pitchFamily="34" charset="0"/>
              <a:ea typeface="Arial" panose="020B0604020202020204" pitchFamily="34" charset="0"/>
            </a:endParaRPr>
          </a:p>
          <a:p>
            <a:pPr>
              <a:spcBef>
                <a:spcPts val="35"/>
              </a:spcBef>
            </a:pPr>
            <a:r>
              <a:rPr lang="en-GB" sz="1200" spc="-105" dirty="0" err="1">
                <a:solidFill>
                  <a:schemeClr val="tx1"/>
                </a:solidFill>
                <a:effectLst/>
                <a:latin typeface="Arial" panose="020B0604020202020204" pitchFamily="34" charset="0"/>
                <a:ea typeface="Arial" panose="020B0604020202020204" pitchFamily="34" charset="0"/>
              </a:rPr>
              <a:t>alking</a:t>
            </a:r>
            <a:r>
              <a:rPr lang="en-GB" sz="1200" spc="-105" dirty="0">
                <a:solidFill>
                  <a:schemeClr val="tx1"/>
                </a:solidFill>
                <a:effectLst/>
                <a:latin typeface="Arial" panose="020B0604020202020204" pitchFamily="34" charset="0"/>
                <a:ea typeface="Arial" panose="020B0604020202020204" pitchFamily="34" charset="0"/>
              </a:rPr>
              <a:t> about paradigm shift,</a:t>
            </a:r>
            <a:r>
              <a:rPr lang="en-US" sz="1200" dirty="0">
                <a:solidFill>
                  <a:srgbClr val="231F20"/>
                </a:solidFill>
                <a:effectLst/>
                <a:latin typeface="Arial" panose="020B0604020202020204" pitchFamily="34" charset="0"/>
                <a:ea typeface="Arial" panose="020B0604020202020204" pitchFamily="34" charset="0"/>
              </a:rPr>
              <a:t>,</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GCF</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evaluates proposal</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against</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activities</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capacity</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overcome systematic</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allow</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for</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market</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development and transformation. In the context of the</a:t>
            </a:r>
            <a:r>
              <a:rPr lang="en-US" sz="1200" spc="-110" dirty="0">
                <a:solidFill>
                  <a:srgbClr val="231F20"/>
                </a:solidFill>
                <a:effectLst/>
                <a:latin typeface="Arial" panose="020B0604020202020204" pitchFamily="34" charset="0"/>
                <a:ea typeface="Arial" panose="020B0604020202020204" pitchFamily="34" charset="0"/>
              </a:rPr>
              <a:t> </a:t>
            </a:r>
            <a:r>
              <a:rPr lang="en-US" sz="1200" spc="-35" dirty="0">
                <a:solidFill>
                  <a:srgbClr val="231F20"/>
                </a:solidFill>
                <a:effectLst/>
                <a:latin typeface="Arial" panose="020B0604020202020204" pitchFamily="34" charset="0"/>
                <a:ea typeface="Arial" panose="020B0604020202020204" pitchFamily="34" charset="0"/>
              </a:rPr>
              <a:t>GCF,</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definition</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of</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105" dirty="0">
                <a:solidFill>
                  <a:srgbClr val="231F20"/>
                </a:solidFill>
                <a:effectLst/>
                <a:latin typeface="Arial" panose="020B0604020202020204" pitchFamily="34" charset="0"/>
                <a:ea typeface="Arial" panose="020B0604020202020204" pitchFamily="34" charset="0"/>
              </a:rPr>
              <a:t> also </a:t>
            </a:r>
            <a:r>
              <a:rPr lang="en-US" sz="1200" dirty="0">
                <a:solidFill>
                  <a:srgbClr val="231F20"/>
                </a:solidFill>
                <a:effectLst/>
                <a:latin typeface="Arial" panose="020B0604020202020204" pitchFamily="34" charset="0"/>
                <a:ea typeface="Arial" panose="020B0604020202020204" pitchFamily="34" charset="0"/>
              </a:rPr>
              <a:t>receives</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particular</a:t>
            </a:r>
            <a:r>
              <a:rPr lang="en-GB" sz="1200" dirty="0">
                <a:solidFill>
                  <a:schemeClr val="tx1"/>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importance</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related</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envisioned</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financial</a:t>
            </a:r>
            <a:r>
              <a:rPr lang="en-US" sz="1200" spc="-120"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structure </a:t>
            </a:r>
            <a:r>
              <a:rPr lang="en-US" sz="1200" dirty="0">
                <a:solidFill>
                  <a:srgbClr val="231F20"/>
                </a:solidFill>
                <a:effectLst/>
                <a:latin typeface="Arial" panose="020B0604020202020204" pitchFamily="34" charset="0"/>
                <a:ea typeface="Arial" panose="020B0604020202020204" pitchFamily="34" charset="0"/>
              </a:rPr>
              <a:t>and instruments; and to what extent these can</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help</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overcome the existing</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55" dirty="0">
                <a:solidFill>
                  <a:srgbClr val="231F20"/>
                </a:solidFill>
                <a:effectLst/>
                <a:latin typeface="Arial" panose="020B0604020202020204" pitchFamily="34" charset="0"/>
                <a:ea typeface="Arial" panose="020B0604020202020204" pitchFamily="34" charset="0"/>
              </a:rPr>
              <a:t> </a:t>
            </a:r>
            <a:r>
              <a:rPr lang="en-US" sz="1200" spc="-30" dirty="0">
                <a:solidFill>
                  <a:srgbClr val="231F20"/>
                </a:solidFill>
                <a:effectLst/>
                <a:latin typeface="Arial" panose="020B0604020202020204" pitchFamily="34" charset="0"/>
                <a:ea typeface="Arial" panose="020B0604020202020204" pitchFamily="34" charset="0"/>
              </a:rPr>
              <a:t>(GCF,</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2015a).</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It</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is</a:t>
            </a:r>
            <a:r>
              <a:rPr lang="en-US" sz="1200" spc="-13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therefore</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crucial</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125"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analyze </a:t>
            </a:r>
            <a:r>
              <a:rPr lang="en-US" sz="1200" dirty="0">
                <a:solidFill>
                  <a:srgbClr val="231F20"/>
                </a:solidFill>
                <a:effectLst/>
                <a:latin typeface="Arial" panose="020B0604020202020204" pitchFamily="34" charset="0"/>
                <a:ea typeface="Arial" panose="020B0604020202020204" pitchFamily="34" charset="0"/>
              </a:rPr>
              <a:t>barriers, identify root causes, and</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devise</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action</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plan</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for</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 removal. In fact, the central activities in a proposal consist</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of</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activities</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that</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create</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enabling</a:t>
            </a:r>
            <a:r>
              <a:rPr lang="en-US" sz="1200" spc="-12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environments which</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are</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meant</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overcome</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identified</a:t>
            </a:r>
            <a:r>
              <a:rPr lang="en-US" sz="1200" spc="-90" dirty="0">
                <a:solidFill>
                  <a:srgbClr val="231F20"/>
                </a:solidFill>
                <a:effectLst/>
                <a:latin typeface="Arial" panose="020B0604020202020204" pitchFamily="34" charset="0"/>
                <a:ea typeface="Arial" panose="020B0604020202020204" pitchFamily="34" charset="0"/>
              </a:rPr>
              <a:t> </a:t>
            </a:r>
            <a:r>
              <a:rPr lang="en-US" sz="1200" spc="-45" dirty="0">
                <a:solidFill>
                  <a:srgbClr val="231F20"/>
                </a:solidFill>
                <a:effectLst/>
                <a:latin typeface="Arial" panose="020B0604020202020204" pitchFamily="34" charset="0"/>
                <a:ea typeface="Arial" panose="020B0604020202020204" pitchFamily="34" charset="0"/>
              </a:rPr>
              <a:t>in </a:t>
            </a:r>
            <a:r>
              <a:rPr lang="en-US" sz="1200" dirty="0">
                <a:solidFill>
                  <a:srgbClr val="231F20"/>
                </a:solidFill>
                <a:effectLst/>
                <a:latin typeface="Arial" panose="020B0604020202020204" pitchFamily="34" charset="0"/>
                <a:ea typeface="Arial" panose="020B0604020202020204" pitchFamily="34" charset="0"/>
              </a:rPr>
              <a:t>the</a:t>
            </a:r>
            <a:r>
              <a:rPr lang="en-US" sz="1200" spc="-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analysis.</a:t>
            </a:r>
            <a:r>
              <a:rPr lang="en-GB" sz="1200" dirty="0">
                <a:solidFill>
                  <a:schemeClr val="tx1"/>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By</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presenting a comprehensive barrier analysis and actions for barrier removal, the project implementers demonstrate</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that</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they</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are knowledgeable</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of</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55"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sector,</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technologies</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and/or national</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circumstances,</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in</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control</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of</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process</a:t>
            </a:r>
            <a:r>
              <a:rPr lang="en-US" sz="1200" spc="-80" dirty="0">
                <a:solidFill>
                  <a:srgbClr val="231F20"/>
                </a:solidFill>
                <a:effectLst/>
                <a:latin typeface="Arial" panose="020B0604020202020204" pitchFamily="34" charset="0"/>
                <a:ea typeface="Arial" panose="020B0604020202020204" pitchFamily="34" charset="0"/>
              </a:rPr>
              <a:t> </a:t>
            </a:r>
            <a:r>
              <a:rPr lang="en-US" sz="1200" spc="-30" dirty="0">
                <a:solidFill>
                  <a:srgbClr val="231F20"/>
                </a:solidFill>
                <a:effectLst/>
                <a:latin typeface="Arial" panose="020B0604020202020204" pitchFamily="34" charset="0"/>
                <a:ea typeface="Arial" panose="020B0604020202020204" pitchFamily="34" charset="0"/>
              </a:rPr>
              <a:t>and </a:t>
            </a:r>
            <a:r>
              <a:rPr lang="en-US" sz="1200" dirty="0">
                <a:solidFill>
                  <a:srgbClr val="231F20"/>
                </a:solidFill>
                <a:effectLst/>
                <a:latin typeface="Arial" panose="020B0604020202020204" pitchFamily="34" charset="0"/>
                <a:ea typeface="Arial" panose="020B0604020202020204" pitchFamily="34" charset="0"/>
              </a:rPr>
              <a:t>dedicated to implementation.</a:t>
            </a:r>
            <a:endParaRPr lang="en-GB" sz="1200" dirty="0">
              <a:solidFill>
                <a:schemeClr val="tx1"/>
              </a:solidFill>
              <a:effectLst/>
              <a:latin typeface="Arial" panose="020B0604020202020204" pitchFamily="34" charset="0"/>
              <a:ea typeface="Arial" panose="020B0604020202020204" pitchFamily="34" charset="0"/>
            </a:endParaRPr>
          </a:p>
          <a:p>
            <a:pPr>
              <a:spcBef>
                <a:spcPts val="45"/>
              </a:spcBef>
            </a:pPr>
            <a:endParaRPr lang="en-GB" sz="1200" dirty="0">
              <a:solidFill>
                <a:schemeClr val="tx1"/>
              </a:solidFill>
              <a:effectLst/>
              <a:latin typeface="Arial" panose="020B0604020202020204" pitchFamily="34" charset="0"/>
              <a:ea typeface="Arial" panose="020B0604020202020204" pitchFamily="34" charset="0"/>
            </a:endParaRPr>
          </a:p>
          <a:p>
            <a:pPr>
              <a:spcBef>
                <a:spcPts val="45"/>
              </a:spcBef>
            </a:pPr>
            <a:r>
              <a:rPr lang="en-US" sz="1200" dirty="0">
                <a:solidFill>
                  <a:srgbClr val="231F20"/>
                </a:solidFill>
                <a:effectLst/>
                <a:latin typeface="Arial" panose="020B0604020202020204" pitchFamily="34" charset="0"/>
                <a:ea typeface="Arial" panose="020B0604020202020204" pitchFamily="34" charset="0"/>
              </a:rPr>
              <a:t>The primary goal of the barrier analysis is to understand the nature of the barriers and their interrelation,</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determine</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which</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are</a:t>
            </a:r>
            <a:r>
              <a:rPr lang="en-US" sz="1200" spc="-9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central</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 the</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lock-in</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situation,</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identify</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which</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ones</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are</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likely</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 remain</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as</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risks</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after</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implementation</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since</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they</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are</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not fully</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within</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55"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developer’s</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control,</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and</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how</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55" dirty="0">
                <a:solidFill>
                  <a:srgbClr val="231F20"/>
                </a:solidFill>
                <a:effectLst/>
                <a:latin typeface="Arial" panose="020B0604020202020204" pitchFamily="34" charset="0"/>
                <a:ea typeface="Arial" panose="020B0604020202020204" pitchFamily="34" charset="0"/>
              </a:rPr>
              <a:t> </a:t>
            </a:r>
            <a:r>
              <a:rPr lang="en-US" sz="1200" spc="-20" dirty="0">
                <a:solidFill>
                  <a:srgbClr val="231F20"/>
                </a:solidFill>
                <a:effectLst/>
                <a:latin typeface="Arial" panose="020B0604020202020204" pitchFamily="34" charset="0"/>
                <a:ea typeface="Arial" panose="020B0604020202020204" pitchFamily="34" charset="0"/>
              </a:rPr>
              <a:t>address </a:t>
            </a:r>
            <a:r>
              <a:rPr lang="en-US" sz="1200" dirty="0">
                <a:solidFill>
                  <a:srgbClr val="231F20"/>
                </a:solidFill>
                <a:effectLst/>
                <a:latin typeface="Arial" panose="020B0604020202020204" pitchFamily="34" charset="0"/>
                <a:ea typeface="Arial" panose="020B0604020202020204" pitchFamily="34" charset="0"/>
              </a:rPr>
              <a:t>the</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identified</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There</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is</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no</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exact</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way</a:t>
            </a:r>
            <a:r>
              <a:rPr lang="en-US" sz="1200" spc="-5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on</a:t>
            </a:r>
            <a:r>
              <a:rPr lang="en-US" sz="1200" spc="-6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how</a:t>
            </a:r>
            <a:r>
              <a:rPr lang="en-GB" sz="1200" dirty="0">
                <a:solidFill>
                  <a:schemeClr val="tx1"/>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 perform a barrier analysis, and the process will vary depending on the envisioned activities, the stakeholders and the local context, but the set of </a:t>
            </a:r>
            <a:r>
              <a:rPr lang="en-US" sz="1200" spc="-20" dirty="0">
                <a:solidFill>
                  <a:srgbClr val="231F20"/>
                </a:solidFill>
                <a:effectLst/>
                <a:latin typeface="Arial" panose="020B0604020202020204" pitchFamily="34" charset="0"/>
                <a:ea typeface="Arial" panose="020B0604020202020204" pitchFamily="34" charset="0"/>
              </a:rPr>
              <a:t>steps </a:t>
            </a:r>
            <a:r>
              <a:rPr lang="en-US" sz="1200" dirty="0">
                <a:solidFill>
                  <a:srgbClr val="231F20"/>
                </a:solidFill>
                <a:effectLst/>
                <a:latin typeface="Arial" panose="020B0604020202020204" pitchFamily="34" charset="0"/>
                <a:ea typeface="Arial" panose="020B0604020202020204" pitchFamily="34" charset="0"/>
              </a:rPr>
              <a:t>suggested here can serve as a guideline to structure the process:</a:t>
            </a:r>
            <a:endParaRPr lang="en-GB" sz="1200" dirty="0">
              <a:effectLst/>
              <a:latin typeface="Arial" panose="020B0604020202020204" pitchFamily="34" charset="0"/>
              <a:ea typeface="Arial" panose="020B0604020202020204" pitchFamily="34" charset="0"/>
            </a:endParaRPr>
          </a:p>
          <a:p>
            <a:pPr>
              <a:spcBef>
                <a:spcPts val="30"/>
              </a:spcBef>
            </a:pPr>
            <a:r>
              <a:rPr lang="en-US" sz="1200" dirty="0">
                <a:effectLst/>
                <a:latin typeface="Arial" panose="020B0604020202020204" pitchFamily="34" charset="0"/>
                <a:ea typeface="Arial" panose="020B0604020202020204" pitchFamily="34" charset="0"/>
              </a:rPr>
              <a:t> </a:t>
            </a:r>
            <a:endParaRPr lang="en-GB" sz="1200" dirty="0">
              <a:effectLst/>
              <a:latin typeface="Arial" panose="020B0604020202020204" pitchFamily="34" charset="0"/>
              <a:ea typeface="Arial" panose="020B0604020202020204" pitchFamily="34" charset="0"/>
            </a:endParaRPr>
          </a:p>
          <a:p>
            <a:pPr marL="342900" lvl="0" indent="-342900">
              <a:buClr>
                <a:srgbClr val="231F20"/>
              </a:buClr>
              <a:buSzPts val="1000"/>
              <a:buFont typeface="Arial" panose="020B0604020202020204" pitchFamily="34" charset="0"/>
              <a:buAutoNum type="arabicPeriod"/>
              <a:tabLst>
                <a:tab pos="389255" algn="l"/>
              </a:tabLst>
            </a:pPr>
            <a:r>
              <a:rPr lang="en-US" sz="1200" dirty="0">
                <a:solidFill>
                  <a:srgbClr val="231F20"/>
                </a:solidFill>
                <a:effectLst/>
                <a:latin typeface="Arial" panose="020B0604020202020204" pitchFamily="34" charset="0"/>
                <a:ea typeface="Arial" panose="020B0604020202020204" pitchFamily="34" charset="0"/>
              </a:rPr>
              <a:t>Organizing the</a:t>
            </a:r>
            <a:r>
              <a:rPr lang="en-US" sz="1200" spc="-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process</a:t>
            </a:r>
            <a:endParaRPr lang="en-GB" sz="1200" dirty="0">
              <a:effectLst/>
              <a:latin typeface="Arial" panose="020B0604020202020204" pitchFamily="34" charset="0"/>
              <a:ea typeface="Arial" panose="020B0604020202020204" pitchFamily="34" charset="0"/>
            </a:endParaRPr>
          </a:p>
          <a:p>
            <a:pPr marL="342900" lvl="0" indent="-342900">
              <a:spcBef>
                <a:spcPts val="700"/>
              </a:spcBef>
              <a:spcAft>
                <a:spcPts val="0"/>
              </a:spcAft>
              <a:buClr>
                <a:srgbClr val="231F20"/>
              </a:buClr>
              <a:buSzPts val="1000"/>
              <a:buFont typeface="Arial" panose="020B0604020202020204" pitchFamily="34" charset="0"/>
              <a:buAutoNum type="arabicPeriod"/>
              <a:tabLst>
                <a:tab pos="389255" algn="l"/>
              </a:tabLst>
            </a:pPr>
            <a:r>
              <a:rPr lang="en-US" sz="1200" dirty="0">
                <a:solidFill>
                  <a:srgbClr val="231F20"/>
                </a:solidFill>
                <a:effectLst/>
                <a:latin typeface="Arial" panose="020B0604020202020204" pitchFamily="34" charset="0"/>
                <a:ea typeface="Arial" panose="020B0604020202020204" pitchFamily="34" charset="0"/>
              </a:rPr>
              <a:t>Identification and classification of</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endParaRPr lang="en-GB" sz="1200" dirty="0">
              <a:effectLst/>
              <a:latin typeface="Arial" panose="020B0604020202020204" pitchFamily="34" charset="0"/>
              <a:ea typeface="Arial" panose="020B0604020202020204" pitchFamily="34" charset="0"/>
            </a:endParaRPr>
          </a:p>
          <a:p>
            <a:pPr marL="342900" marR="487680" lvl="0" indent="-342900">
              <a:lnSpc>
                <a:spcPct val="121000"/>
              </a:lnSpc>
              <a:spcBef>
                <a:spcPts val="700"/>
              </a:spcBef>
              <a:spcAft>
                <a:spcPts val="0"/>
              </a:spcAft>
              <a:buClr>
                <a:srgbClr val="231F20"/>
              </a:buClr>
              <a:buSzPts val="1000"/>
              <a:buFont typeface="Arial" panose="020B0604020202020204" pitchFamily="34" charset="0"/>
              <a:buAutoNum type="arabicPeriod"/>
              <a:tabLst>
                <a:tab pos="389255" algn="l"/>
              </a:tabLst>
            </a:pPr>
            <a:r>
              <a:rPr lang="en-US" sz="1200" dirty="0">
                <a:solidFill>
                  <a:srgbClr val="231F20"/>
                </a:solidFill>
                <a:effectLst/>
                <a:latin typeface="Arial" panose="020B0604020202020204" pitchFamily="34" charset="0"/>
                <a:ea typeface="Arial" panose="020B0604020202020204" pitchFamily="34" charset="0"/>
              </a:rPr>
              <a:t>Analysis,</a:t>
            </a:r>
            <a:r>
              <a:rPr lang="en-US" sz="1200" spc="-1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decomposition</a:t>
            </a:r>
            <a:r>
              <a:rPr lang="en-US" sz="1200" spc="-1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and</a:t>
            </a:r>
            <a:r>
              <a:rPr lang="en-US" sz="1200" spc="-1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prioritization</a:t>
            </a:r>
            <a:r>
              <a:rPr lang="en-US" sz="1200" spc="-135" dirty="0">
                <a:solidFill>
                  <a:srgbClr val="231F20"/>
                </a:solidFill>
                <a:effectLst/>
                <a:latin typeface="Arial" panose="020B0604020202020204" pitchFamily="34" charset="0"/>
                <a:ea typeface="Arial" panose="020B0604020202020204" pitchFamily="34" charset="0"/>
              </a:rPr>
              <a:t> </a:t>
            </a:r>
            <a:r>
              <a:rPr lang="en-US" sz="1200" spc="-45" dirty="0">
                <a:solidFill>
                  <a:srgbClr val="231F20"/>
                </a:solidFill>
                <a:effectLst/>
                <a:latin typeface="Arial" panose="020B0604020202020204" pitchFamily="34" charset="0"/>
                <a:ea typeface="Arial" panose="020B0604020202020204" pitchFamily="34" charset="0"/>
              </a:rPr>
              <a:t>of </a:t>
            </a:r>
            <a:r>
              <a:rPr lang="en-US" sz="1200" dirty="0">
                <a:solidFill>
                  <a:srgbClr val="231F20"/>
                </a:solidFill>
                <a:effectLst/>
                <a:latin typeface="Arial" panose="020B0604020202020204" pitchFamily="34" charset="0"/>
                <a:ea typeface="Arial" panose="020B0604020202020204" pitchFamily="34" charset="0"/>
              </a:rPr>
              <a:t>barriers</a:t>
            </a:r>
            <a:endParaRPr lang="en-GB" sz="1200" dirty="0">
              <a:effectLst/>
              <a:latin typeface="Arial" panose="020B0604020202020204" pitchFamily="34" charset="0"/>
              <a:ea typeface="Arial" panose="020B0604020202020204" pitchFamily="34" charset="0"/>
            </a:endParaRPr>
          </a:p>
          <a:p>
            <a:pPr marL="342900" lvl="0" indent="-342900">
              <a:spcBef>
                <a:spcPts val="445"/>
              </a:spcBef>
              <a:spcAft>
                <a:spcPts val="0"/>
              </a:spcAft>
              <a:buClr>
                <a:srgbClr val="231F20"/>
              </a:buClr>
              <a:buSzPts val="1000"/>
              <a:buFont typeface="Arial" panose="020B0604020202020204" pitchFamily="34" charset="0"/>
              <a:buAutoNum type="arabicPeriod"/>
              <a:tabLst>
                <a:tab pos="389255" algn="l"/>
              </a:tabLst>
            </a:pPr>
            <a:r>
              <a:rPr lang="en-US" sz="1200" dirty="0">
                <a:solidFill>
                  <a:srgbClr val="231F20"/>
                </a:solidFill>
                <a:effectLst/>
                <a:latin typeface="Arial" panose="020B0604020202020204" pitchFamily="34" charset="0"/>
                <a:ea typeface="Arial" panose="020B0604020202020204" pitchFamily="34" charset="0"/>
              </a:rPr>
              <a:t>Translation of barriers into actions,</a:t>
            </a:r>
            <a:r>
              <a:rPr lang="en-US" sz="1200" spc="-13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and</a:t>
            </a:r>
            <a:endParaRPr lang="en-GB" sz="1200" dirty="0">
              <a:solidFill>
                <a:schemeClr val="tx1"/>
              </a:solidFill>
              <a:effectLst/>
              <a:latin typeface="Arial" panose="020B0604020202020204" pitchFamily="34" charset="0"/>
              <a:ea typeface="Arial" panose="020B0604020202020204" pitchFamily="34" charset="0"/>
            </a:endParaRPr>
          </a:p>
          <a:p>
            <a:pPr marL="342900" lvl="0" indent="-342900">
              <a:spcBef>
                <a:spcPts val="445"/>
              </a:spcBef>
              <a:spcAft>
                <a:spcPts val="0"/>
              </a:spcAft>
              <a:buClr>
                <a:srgbClr val="231F20"/>
              </a:buClr>
              <a:buSzPts val="1000"/>
              <a:buFont typeface="Arial" panose="020B0604020202020204" pitchFamily="34" charset="0"/>
              <a:buAutoNum type="arabicPeriod"/>
              <a:tabLst>
                <a:tab pos="389255" algn="l"/>
              </a:tabLst>
            </a:pPr>
            <a:r>
              <a:rPr lang="en-US" sz="1200" dirty="0">
                <a:solidFill>
                  <a:srgbClr val="231F20"/>
                </a:solidFill>
                <a:effectLst/>
                <a:latin typeface="Arial" panose="020B0604020202020204" pitchFamily="34" charset="0"/>
                <a:ea typeface="Arial" panose="020B0604020202020204" pitchFamily="34" charset="0"/>
              </a:rPr>
              <a:t>Development</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of</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plan</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create</a:t>
            </a:r>
            <a:r>
              <a:rPr lang="en-US" sz="1200" spc="-90"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enabling </a:t>
            </a:r>
            <a:r>
              <a:rPr lang="en-US" sz="1200" dirty="0">
                <a:solidFill>
                  <a:srgbClr val="231F20"/>
                </a:solidFill>
                <a:effectLst/>
                <a:latin typeface="Arial" panose="020B0604020202020204" pitchFamily="34" charset="0"/>
                <a:ea typeface="Arial" panose="020B0604020202020204" pitchFamily="34" charset="0"/>
              </a:rPr>
              <a:t>environments</a:t>
            </a:r>
          </a:p>
          <a:p>
            <a:pPr marL="0" lvl="0" indent="0">
              <a:spcBef>
                <a:spcPts val="445"/>
              </a:spcBef>
              <a:spcAft>
                <a:spcPts val="0"/>
              </a:spcAft>
              <a:buClr>
                <a:srgbClr val="231F20"/>
              </a:buClr>
              <a:buSzPts val="1000"/>
              <a:buFont typeface="Arial" panose="020B0604020202020204" pitchFamily="34" charset="0"/>
              <a:buNone/>
              <a:tabLst>
                <a:tab pos="389255" algn="l"/>
              </a:tabLst>
            </a:pPr>
            <a:endParaRPr lang="en-US" sz="1200" dirty="0">
              <a:solidFill>
                <a:srgbClr val="231F20"/>
              </a:solidFill>
              <a:effectLst/>
              <a:latin typeface="Arial" panose="020B0604020202020204" pitchFamily="34" charset="0"/>
              <a:ea typeface="Arial" panose="020B0604020202020204" pitchFamily="34" charset="0"/>
            </a:endParaRPr>
          </a:p>
          <a:p>
            <a:pPr marL="0" lvl="0" indent="0">
              <a:spcBef>
                <a:spcPts val="445"/>
              </a:spcBef>
              <a:spcAft>
                <a:spcPts val="0"/>
              </a:spcAft>
              <a:buClr>
                <a:srgbClr val="231F20"/>
              </a:buClr>
              <a:buSzPts val="1000"/>
              <a:buFont typeface="Arial" panose="020B0604020202020204" pitchFamily="34" charset="0"/>
              <a:buNone/>
              <a:tabLst>
                <a:tab pos="389255" algn="l"/>
              </a:tabLst>
            </a:pPr>
            <a:r>
              <a:rPr lang="en-US" sz="1200" dirty="0">
                <a:solidFill>
                  <a:srgbClr val="231F20"/>
                </a:solidFill>
                <a:effectLst/>
                <a:latin typeface="Arial" panose="020B0604020202020204" pitchFamily="34" charset="0"/>
                <a:ea typeface="Arial" panose="020B0604020202020204" pitchFamily="34" charset="0"/>
              </a:rPr>
              <a:t>The first step involves a consideration on how to organize the process of the barrier analysis, given the envisioned actions and the national context. A starting</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point</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is</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preliminary</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desk</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study</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that</a:t>
            </a:r>
            <a:r>
              <a:rPr lang="en-US" sz="1200" spc="-80"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should </a:t>
            </a:r>
            <a:r>
              <a:rPr lang="en-US" sz="1200" dirty="0">
                <a:solidFill>
                  <a:srgbClr val="231F20"/>
                </a:solidFill>
                <a:effectLst/>
                <a:latin typeface="Arial" panose="020B0604020202020204" pitchFamily="34" charset="0"/>
                <a:ea typeface="Arial" panose="020B0604020202020204" pitchFamily="34" charset="0"/>
              </a:rPr>
              <a:t>complement the national literature and information identified in the country ownership process earlier by researching policy papers and other relevant documentation related to the envisioned actions, such</a:t>
            </a:r>
            <a:r>
              <a:rPr lang="en-US" sz="1200" spc="-13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as</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economic</a:t>
            </a:r>
            <a:r>
              <a:rPr lang="en-US" sz="1200" spc="-13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assessments,</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feasibility</a:t>
            </a:r>
            <a:r>
              <a:rPr lang="en-US" sz="1200" spc="-125"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studies, </a:t>
            </a:r>
            <a:r>
              <a:rPr lang="en-US" sz="1200" dirty="0">
                <a:solidFill>
                  <a:srgbClr val="231F20"/>
                </a:solidFill>
                <a:effectLst/>
                <a:latin typeface="Arial" panose="020B0604020202020204" pitchFamily="34" charset="0"/>
                <a:ea typeface="Arial" panose="020B0604020202020204" pitchFamily="34" charset="0"/>
              </a:rPr>
              <a:t>environmental impact assessments or similar documents.</a:t>
            </a:r>
            <a:endParaRPr lang="en-GB" sz="1200" spc="0" dirty="0">
              <a:solidFill>
                <a:schemeClr val="tx1"/>
              </a:solidFill>
              <a:effectLst/>
              <a:latin typeface="Arial" panose="020B0604020202020204" pitchFamily="34" charset="0"/>
              <a:ea typeface="Arial" panose="020B0604020202020204" pitchFamily="34" charset="0"/>
            </a:endParaRPr>
          </a:p>
          <a:p>
            <a:pPr marL="0" lvl="0" indent="0">
              <a:spcBef>
                <a:spcPts val="445"/>
              </a:spcBef>
              <a:spcAft>
                <a:spcPts val="0"/>
              </a:spcAft>
              <a:buClr>
                <a:srgbClr val="231F20"/>
              </a:buClr>
              <a:buSzPts val="1000"/>
              <a:buFont typeface="Arial" panose="020B0604020202020204" pitchFamily="34" charset="0"/>
              <a:buNone/>
              <a:tabLst>
                <a:tab pos="389255" algn="l"/>
              </a:tabLst>
            </a:pPr>
            <a:endParaRPr lang="en-GB" sz="1200" spc="0" dirty="0">
              <a:solidFill>
                <a:schemeClr val="tx1"/>
              </a:solidFill>
              <a:effectLst/>
              <a:latin typeface="Arial" panose="020B0604020202020204" pitchFamily="34" charset="0"/>
              <a:ea typeface="Arial" panose="020B0604020202020204" pitchFamily="34" charset="0"/>
            </a:endParaRPr>
          </a:p>
          <a:p>
            <a:pPr marL="0" lvl="0" indent="0">
              <a:spcBef>
                <a:spcPts val="445"/>
              </a:spcBef>
              <a:spcAft>
                <a:spcPts val="0"/>
              </a:spcAft>
              <a:buClr>
                <a:srgbClr val="231F20"/>
              </a:buClr>
              <a:buSzPts val="1000"/>
              <a:buFont typeface="Arial" panose="020B0604020202020204" pitchFamily="34" charset="0"/>
              <a:buNone/>
              <a:tabLst>
                <a:tab pos="389255" algn="l"/>
              </a:tabLst>
            </a:pPr>
            <a:r>
              <a:rPr lang="en-US" sz="1200" spc="-15" dirty="0">
                <a:solidFill>
                  <a:srgbClr val="231F20"/>
                </a:solidFill>
                <a:effectLst/>
                <a:latin typeface="Arial" panose="020B0604020202020204" pitchFamily="34" charset="0"/>
                <a:ea typeface="Arial" panose="020B0604020202020204" pitchFamily="34" charset="0"/>
              </a:rPr>
              <a:t>Further,</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are</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frequently</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identified</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in</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a:t>
            </a:r>
            <a:r>
              <a:rPr lang="en-US" sz="1200" spc="-90"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semi-structured </a:t>
            </a:r>
            <a:r>
              <a:rPr lang="en-US" sz="1200" spc="-25" dirty="0">
                <a:solidFill>
                  <a:srgbClr val="231F20"/>
                </a:solidFill>
                <a:effectLst/>
                <a:latin typeface="Arial" panose="020B0604020202020204" pitchFamily="34" charset="0"/>
                <a:ea typeface="Arial" panose="020B0604020202020204" pitchFamily="34" charset="0"/>
              </a:rPr>
              <a:t>way,</a:t>
            </a:r>
            <a:r>
              <a:rPr lang="en-US" sz="1200" spc="-4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e.g.</a:t>
            </a:r>
            <a:r>
              <a:rPr lang="en-US" sz="1200" spc="-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in</a:t>
            </a:r>
            <a:r>
              <a:rPr lang="en-US" sz="1200" spc="-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sectoral</a:t>
            </a:r>
            <a:r>
              <a:rPr lang="en-US" sz="1200" spc="-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focus</a:t>
            </a:r>
            <a:r>
              <a:rPr lang="en-US" sz="1200" spc="-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groups,</a:t>
            </a:r>
            <a:r>
              <a:rPr lang="en-US" sz="1200" spc="-3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ministerial</a:t>
            </a:r>
            <a:r>
              <a:rPr lang="en-US" sz="1200" spc="-4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or inter-ministerial committees, working groups, or any other forum in which the project has been</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discussed</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or</a:t>
            </a:r>
            <a:r>
              <a:rPr lang="en-US" sz="1200" spc="-7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prepared.</a:t>
            </a:r>
            <a:r>
              <a:rPr lang="en-US" sz="1200" spc="-8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For a more thorough barrier analysis organizing dedicated expert and stakeholder interviews or focus group sessions with an expanded typology </a:t>
            </a:r>
            <a:r>
              <a:rPr lang="en-US" sz="1200" spc="-40" dirty="0">
                <a:solidFill>
                  <a:srgbClr val="231F20"/>
                </a:solidFill>
                <a:effectLst/>
                <a:latin typeface="Arial" panose="020B0604020202020204" pitchFamily="34" charset="0"/>
                <a:ea typeface="Arial" panose="020B0604020202020204" pitchFamily="34" charset="0"/>
              </a:rPr>
              <a:t>of </a:t>
            </a:r>
            <a:r>
              <a:rPr lang="en-US" sz="1200" dirty="0">
                <a:solidFill>
                  <a:srgbClr val="231F20"/>
                </a:solidFill>
                <a:effectLst/>
                <a:latin typeface="Arial" panose="020B0604020202020204" pitchFamily="34" charset="0"/>
                <a:ea typeface="Arial" panose="020B0604020202020204" pitchFamily="34" charset="0"/>
              </a:rPr>
              <a:t>stakeholders is helpful. </a:t>
            </a:r>
          </a:p>
          <a:p>
            <a:pPr marL="0" lvl="0" indent="0">
              <a:spcBef>
                <a:spcPts val="445"/>
              </a:spcBef>
              <a:spcAft>
                <a:spcPts val="0"/>
              </a:spcAft>
              <a:buClr>
                <a:srgbClr val="231F20"/>
              </a:buClr>
              <a:buSzPts val="1000"/>
              <a:buFont typeface="Arial" panose="020B0604020202020204" pitchFamily="34" charset="0"/>
              <a:buNone/>
              <a:tabLst>
                <a:tab pos="389255" algn="l"/>
              </a:tabLst>
            </a:pPr>
            <a:endParaRPr lang="en-US" sz="800" b="1" i="1" spc="-20" dirty="0">
              <a:solidFill>
                <a:srgbClr val="231F20"/>
              </a:solidFill>
              <a:effectLst/>
              <a:latin typeface="Arial" panose="020B0604020202020204" pitchFamily="34" charset="0"/>
              <a:ea typeface="Arial" panose="020B0604020202020204" pitchFamily="34" charset="0"/>
            </a:endParaRPr>
          </a:p>
          <a:p>
            <a:pPr marL="0" lvl="0" indent="0">
              <a:spcBef>
                <a:spcPts val="445"/>
              </a:spcBef>
              <a:spcAft>
                <a:spcPts val="0"/>
              </a:spcAft>
              <a:buClr>
                <a:srgbClr val="231F20"/>
              </a:buClr>
              <a:buSzPts val="1000"/>
              <a:buFont typeface="Arial" panose="020B0604020202020204" pitchFamily="34" charset="0"/>
              <a:buNone/>
              <a:tabLst>
                <a:tab pos="389255" algn="l"/>
              </a:tabLst>
            </a:pPr>
            <a:endParaRPr lang="en-GB" sz="1200" dirty="0">
              <a:effectLst/>
              <a:latin typeface="Arial" panose="020B0604020202020204" pitchFamily="34" charset="0"/>
              <a:ea typeface="Arial" panose="020B0604020202020204" pitchFamily="34" charset="0"/>
            </a:endParaRPr>
          </a:p>
          <a:p>
            <a:pPr>
              <a:spcBef>
                <a:spcPts val="15"/>
              </a:spcBef>
            </a:pPr>
            <a:endParaRPr lang="en-GB"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2</a:t>
            </a:fld>
            <a:endParaRPr lang="da-DK"/>
          </a:p>
        </p:txBody>
      </p:sp>
    </p:spTree>
    <p:extLst>
      <p:ext uri="{BB962C8B-B14F-4D97-AF65-F5344CB8AC3E}">
        <p14:creationId xmlns:p14="http://schemas.microsoft.com/office/powerpoint/2010/main" val="260137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effectLst/>
                <a:latin typeface="Segoe UI Web (West European)"/>
              </a:rPr>
              <a:t>A simple visualization can help stakeholders increase their knowledge of what to consider as barriers, identify root causes, and define the impacts of these barriers. Ideally, relevant stakeholders should be consulted through structured working groups to elicit input from various relevant/impacted sources. An easy way to guide the process is to use a problem tree. The first thing to do is to identify the problem, here exemplified by deforestation, but it could also be "farmers vulnerable to prolonged droughts", "waste is not managed, it is disposed of and burned". Next, it is important to move to the roots and define the causes of why this is happening, for example, lack of regulation, market, support structures, lack of infrastructure or others. Moving downwards, we identify the root causes and barriers that need to be overcome. Root causes make it possible to specify the barrier, clarify the reason for its existence, and identify possible ways to remove the barrier. This can also be used as a method to exclude non-crucial barriers; If a barrier category does not have components at lower levels, the identified barrier might not be a crucial barrier to implementation. When we move to the branches of the tree, we describe the impacts of the problem, for example, if the problem is "the lack of development of renewable energies regardless of price competitiveness", the impacts could be, high energy costs, energy dependence on imports, etc. Further progress on this could have a negative impact on the trade balance, negative impacts on the economy, productivity and competitiveness, etc. This visualization will clarify to stakeholders that different types of barriers will arise for a different set of actions along the entire process chain. 
The result of this first exercise is a very preliminary list of barriers identified under the causes. Essentially, it is a brainstorming of the factors that have kept the country in the status quo and prevented it from transitioning to the low-carbon/resilient scenario so far.
</a:t>
            </a:r>
            <a:endParaRPr lang="es-ES" dirty="0">
              <a:effectLst/>
              <a:latin typeface="Segoe UI Web (West European)"/>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3</a:t>
            </a:fld>
            <a:endParaRPr lang="da-DK"/>
          </a:p>
        </p:txBody>
      </p:sp>
    </p:spTree>
    <p:extLst>
      <p:ext uri="{BB962C8B-B14F-4D97-AF65-F5344CB8AC3E}">
        <p14:creationId xmlns:p14="http://schemas.microsoft.com/office/powerpoint/2010/main" val="18129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spcBef>
                <a:spcPts val="445"/>
              </a:spcBef>
              <a:spcAft>
                <a:spcPts val="0"/>
              </a:spcAft>
              <a:buClr>
                <a:srgbClr val="231F20"/>
              </a:buClr>
              <a:buSzPts val="1000"/>
              <a:buFont typeface="Arial" panose="020B0604020202020204" pitchFamily="34" charset="0"/>
              <a:buNone/>
              <a:tabLst>
                <a:tab pos="389255" algn="l"/>
              </a:tabLst>
            </a:pPr>
            <a:r>
              <a:rPr lang="en-US" sz="1200" b="1" i="1" dirty="0">
                <a:solidFill>
                  <a:srgbClr val="40AD49"/>
                </a:solidFill>
                <a:effectLst/>
                <a:latin typeface="Arial" panose="020B0604020202020204" pitchFamily="34" charset="0"/>
                <a:ea typeface="Arial" panose="020B0604020202020204" pitchFamily="34" charset="0"/>
              </a:rPr>
              <a:t>Classification </a:t>
            </a:r>
            <a:r>
              <a:rPr lang="en-US" sz="1200" b="1" i="1" spc="-45" dirty="0">
                <a:solidFill>
                  <a:srgbClr val="40AD49"/>
                </a:solidFill>
                <a:effectLst/>
                <a:latin typeface="Arial" panose="020B0604020202020204" pitchFamily="34" charset="0"/>
                <a:ea typeface="Arial" panose="020B0604020202020204" pitchFamily="34" charset="0"/>
              </a:rPr>
              <a:t>of </a:t>
            </a:r>
            <a:r>
              <a:rPr lang="en-US" sz="1200" b="1" i="1" dirty="0">
                <a:solidFill>
                  <a:srgbClr val="40AD49"/>
                </a:solidFill>
                <a:effectLst/>
                <a:latin typeface="Arial" panose="020B0604020202020204" pitchFamily="34" charset="0"/>
                <a:ea typeface="Arial" panose="020B0604020202020204" pitchFamily="34" charset="0"/>
              </a:rPr>
              <a:t>barriers</a:t>
            </a:r>
            <a:endParaRPr lang="en-GB" sz="1200" b="1" i="1" dirty="0">
              <a:solidFill>
                <a:schemeClr val="tx1"/>
              </a:solidFill>
              <a:effectLst/>
              <a:latin typeface="Arial" panose="020B0604020202020204" pitchFamily="34" charset="0"/>
              <a:ea typeface="Arial" panose="020B0604020202020204" pitchFamily="34" charset="0"/>
            </a:endParaRPr>
          </a:p>
          <a:p>
            <a:pPr marL="0" lvl="0" indent="0">
              <a:spcBef>
                <a:spcPts val="445"/>
              </a:spcBef>
              <a:spcAft>
                <a:spcPts val="0"/>
              </a:spcAft>
              <a:buClr>
                <a:srgbClr val="231F20"/>
              </a:buClr>
              <a:buSzPts val="1000"/>
              <a:buFont typeface="Arial" panose="020B0604020202020204" pitchFamily="34" charset="0"/>
              <a:buNone/>
              <a:tabLst>
                <a:tab pos="389255" algn="l"/>
              </a:tabLst>
            </a:pPr>
            <a:r>
              <a:rPr lang="en-US" sz="1000" dirty="0">
                <a:solidFill>
                  <a:srgbClr val="231F20"/>
                </a:solidFill>
                <a:effectLst/>
                <a:latin typeface="Arial" panose="020B0604020202020204" pitchFamily="34" charset="0"/>
                <a:ea typeface="Arial" panose="020B0604020202020204" pitchFamily="34" charset="0"/>
              </a:rPr>
              <a:t>In</a:t>
            </a:r>
            <a:r>
              <a:rPr lang="en-US" sz="1000" spc="-9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order to clearly describe and classify</a:t>
            </a:r>
            <a:r>
              <a:rPr lang="en-US" sz="1000" spc="-90" dirty="0">
                <a:solidFill>
                  <a:srgbClr val="231F20"/>
                </a:solidFill>
                <a:effectLst/>
                <a:latin typeface="Arial" panose="020B0604020202020204" pitchFamily="34" charset="0"/>
                <a:ea typeface="Arial" panose="020B0604020202020204" pitchFamily="34" charset="0"/>
              </a:rPr>
              <a:t> the identified </a:t>
            </a:r>
            <a:r>
              <a:rPr lang="en-US" sz="1000" dirty="0">
                <a:solidFill>
                  <a:srgbClr val="231F20"/>
                </a:solidFill>
                <a:effectLst/>
                <a:latin typeface="Arial" panose="020B0604020202020204" pitchFamily="34" charset="0"/>
                <a:ea typeface="Arial" panose="020B0604020202020204" pitchFamily="34" charset="0"/>
              </a:rPr>
              <a:t>barriers,</a:t>
            </a:r>
            <a:r>
              <a:rPr lang="en-US" sz="1000" spc="-9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the stakeholders</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can</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be</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guided</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by</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departing</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from</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a</a:t>
            </a:r>
            <a:r>
              <a:rPr lang="en-US" sz="1000" spc="-75" dirty="0">
                <a:solidFill>
                  <a:srgbClr val="231F20"/>
                </a:solidFill>
                <a:effectLst/>
                <a:latin typeface="Arial" panose="020B0604020202020204" pitchFamily="34" charset="0"/>
                <a:ea typeface="Arial" panose="020B0604020202020204" pitchFamily="34" charset="0"/>
              </a:rPr>
              <a:t> </a:t>
            </a:r>
            <a:r>
              <a:rPr lang="en-US" sz="1000" spc="-25" dirty="0">
                <a:solidFill>
                  <a:srgbClr val="231F20"/>
                </a:solidFill>
                <a:effectLst/>
                <a:latin typeface="Arial" panose="020B0604020202020204" pitchFamily="34" charset="0"/>
                <a:ea typeface="Arial" panose="020B0604020202020204" pitchFamily="34" charset="0"/>
              </a:rPr>
              <a:t>very </a:t>
            </a:r>
            <a:r>
              <a:rPr lang="en-US" sz="1000" dirty="0">
                <a:solidFill>
                  <a:srgbClr val="231F20"/>
                </a:solidFill>
                <a:effectLst/>
                <a:latin typeface="Arial" panose="020B0604020202020204" pitchFamily="34" charset="0"/>
                <a:ea typeface="Arial" panose="020B0604020202020204" pitchFamily="34" charset="0"/>
              </a:rPr>
              <a:t>generic</a:t>
            </a:r>
            <a:r>
              <a:rPr lang="en-US" sz="1000" spc="-7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list</a:t>
            </a:r>
            <a:r>
              <a:rPr lang="en-US" sz="1000" spc="-7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of</a:t>
            </a:r>
            <a:r>
              <a:rPr lang="en-US" sz="1000" spc="-7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barrier</a:t>
            </a:r>
            <a:r>
              <a:rPr lang="en-US" sz="1000" spc="-7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types</a:t>
            </a:r>
            <a:r>
              <a:rPr lang="en-US" sz="1000" spc="-7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before</a:t>
            </a:r>
            <a:r>
              <a:rPr lang="en-US" sz="1000" spc="-7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decomposing</a:t>
            </a:r>
            <a:r>
              <a:rPr lang="en-US" sz="1000" spc="-7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the barriers in a second</a:t>
            </a:r>
            <a:r>
              <a:rPr lang="en-US" sz="1000" spc="-3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step:</a:t>
            </a:r>
            <a:endParaRPr lang="en-GB" sz="1000" dirty="0">
              <a:effectLst/>
              <a:latin typeface="Arial" panose="020B0604020202020204" pitchFamily="34" charset="0"/>
              <a:ea typeface="Arial" panose="020B0604020202020204" pitchFamily="34" charset="0"/>
            </a:endParaRPr>
          </a:p>
          <a:p>
            <a:pPr marL="742950" lvl="1" indent="-285750">
              <a:spcBef>
                <a:spcPts val="365"/>
              </a:spcBef>
              <a:spcAft>
                <a:spcPts val="0"/>
              </a:spcAft>
              <a:buClr>
                <a:srgbClr val="231F20"/>
              </a:buClr>
              <a:buSzPts val="1000"/>
              <a:buFont typeface="SimSun" panose="02010600030101010101" pitchFamily="2" charset="-122"/>
              <a:buChar char="•"/>
              <a:tabLst>
                <a:tab pos="662305" algn="l"/>
                <a:tab pos="662940" algn="l"/>
              </a:tabLst>
            </a:pPr>
            <a:r>
              <a:rPr lang="en-US" sz="1000" dirty="0">
                <a:solidFill>
                  <a:srgbClr val="231F20"/>
                </a:solidFill>
                <a:effectLst/>
                <a:latin typeface="Arial" panose="020B0604020202020204" pitchFamily="34" charset="0"/>
                <a:ea typeface="Arial" panose="020B0604020202020204" pitchFamily="34" charset="0"/>
                <a:cs typeface="SimSun" panose="02010600030101010101" pitchFamily="2" charset="-122"/>
              </a:rPr>
              <a:t>Political</a:t>
            </a:r>
            <a:endParaRPr lang="en-GB" sz="1100" dirty="0">
              <a:effectLst/>
              <a:latin typeface="Arial" panose="020B0604020202020204" pitchFamily="34" charset="0"/>
              <a:ea typeface="Arial" panose="020B0604020202020204" pitchFamily="34" charset="0"/>
              <a:cs typeface="SimSun" panose="02010600030101010101" pitchFamily="2" charset="-122"/>
            </a:endParaRPr>
          </a:p>
          <a:p>
            <a:pPr marL="1143000" marR="201930" lvl="2" indent="-228600">
              <a:lnSpc>
                <a:spcPct val="90000"/>
              </a:lnSpc>
              <a:spcBef>
                <a:spcPts val="125"/>
              </a:spcBef>
              <a:spcAft>
                <a:spcPts val="0"/>
              </a:spcAft>
              <a:buClr>
                <a:srgbClr val="231F20"/>
              </a:buClr>
              <a:buSzPts val="1000"/>
              <a:buFont typeface="Yu Gothic" panose="020B0400000000000000" pitchFamily="34" charset="-128"/>
              <a:buChar char="○"/>
              <a:tabLst>
                <a:tab pos="890905" algn="l"/>
                <a:tab pos="891540" algn="l"/>
              </a:tabLst>
            </a:pP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This category comprises all elements within</a:t>
            </a:r>
            <a:r>
              <a:rPr lang="en-US" sz="1000" spc="-9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the</a:t>
            </a:r>
            <a:r>
              <a:rPr lang="en-US" sz="1000" spc="-9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political</a:t>
            </a:r>
            <a:r>
              <a:rPr lang="en-US" sz="1000" spc="-9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sphere,</a:t>
            </a:r>
            <a:r>
              <a:rPr lang="en-US" sz="1000" spc="-9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ranging</a:t>
            </a:r>
            <a:r>
              <a:rPr lang="en-US" sz="1000" spc="-9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from</a:t>
            </a:r>
            <a:r>
              <a:rPr lang="en-US" sz="1000" spc="-9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spc="-3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the </a:t>
            </a:r>
            <a:r>
              <a:rPr lang="en-US" sz="1000" dirty="0">
                <a:solidFill>
                  <a:srgbClr val="231F20"/>
                </a:solidFill>
                <a:effectLst/>
                <a:latin typeface="Arial" panose="020B0604020202020204" pitchFamily="34" charset="0"/>
                <a:ea typeface="Arial" panose="020B0604020202020204" pitchFamily="34" charset="0"/>
              </a:rPr>
              <a:t>regulatory</a:t>
            </a:r>
            <a:r>
              <a:rPr lang="en-US" sz="1000" spc="-16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framework,</a:t>
            </a:r>
            <a:r>
              <a:rPr lang="en-US" sz="1000" spc="-16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legislation</a:t>
            </a:r>
            <a:r>
              <a:rPr lang="en-US" sz="1000" spc="-16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and</a:t>
            </a:r>
            <a:r>
              <a:rPr lang="en-US" sz="1000" spc="-155" dirty="0">
                <a:solidFill>
                  <a:srgbClr val="231F20"/>
                </a:solidFill>
                <a:effectLst/>
                <a:latin typeface="Arial" panose="020B0604020202020204" pitchFamily="34" charset="0"/>
                <a:ea typeface="Arial" panose="020B0604020202020204" pitchFamily="34" charset="0"/>
              </a:rPr>
              <a:t> </a:t>
            </a:r>
            <a:r>
              <a:rPr lang="en-US" sz="1000" spc="-15" dirty="0">
                <a:solidFill>
                  <a:srgbClr val="231F20"/>
                </a:solidFill>
                <a:effectLst/>
                <a:latin typeface="Arial" panose="020B0604020202020204" pitchFamily="34" charset="0"/>
                <a:ea typeface="Arial" panose="020B0604020202020204" pitchFamily="34" charset="0"/>
              </a:rPr>
              <a:t>policies </a:t>
            </a:r>
            <a:r>
              <a:rPr lang="en-US" sz="1000" dirty="0">
                <a:solidFill>
                  <a:srgbClr val="231F20"/>
                </a:solidFill>
                <a:effectLst/>
                <a:latin typeface="Arial" panose="020B0604020202020204" pitchFamily="34" charset="0"/>
                <a:ea typeface="Arial" panose="020B0604020202020204" pitchFamily="34" charset="0"/>
              </a:rPr>
              <a:t>over</a:t>
            </a:r>
            <a:r>
              <a:rPr lang="en-US" sz="1000" spc="-8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the</a:t>
            </a:r>
            <a:r>
              <a:rPr lang="en-US" sz="1000" spc="-8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more</a:t>
            </a:r>
            <a:r>
              <a:rPr lang="en-US" sz="1000" spc="-8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practical</a:t>
            </a:r>
            <a:r>
              <a:rPr lang="en-US" sz="1000" spc="-8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elements</a:t>
            </a:r>
            <a:r>
              <a:rPr lang="en-US" sz="1000" spc="-8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like</a:t>
            </a:r>
            <a:r>
              <a:rPr lang="en-US" sz="1000" spc="-8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broad, cross-party</a:t>
            </a:r>
            <a:r>
              <a:rPr lang="en-US" sz="1000" spc="-13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support</a:t>
            </a:r>
            <a:r>
              <a:rPr lang="en-US" sz="1000" spc="-12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and</a:t>
            </a:r>
            <a:r>
              <a:rPr lang="en-US" sz="1000" spc="-12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cross-governmental coordination</a:t>
            </a:r>
            <a:r>
              <a:rPr lang="en-US" sz="1000" spc="-4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to</a:t>
            </a:r>
            <a:r>
              <a:rPr lang="en-US" sz="1000" spc="-3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the</a:t>
            </a:r>
            <a:r>
              <a:rPr lang="en-US" sz="1000" spc="-3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day-to-day</a:t>
            </a:r>
            <a:r>
              <a:rPr lang="en-US" sz="1000" spc="-3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work</a:t>
            </a:r>
            <a:r>
              <a:rPr lang="en-US" sz="1000" spc="-3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with</a:t>
            </a:r>
            <a:r>
              <a:rPr lang="en-US" sz="1000" spc="-35"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the public </a:t>
            </a:r>
            <a:r>
              <a:rPr lang="en-US" sz="1000" spc="-15" dirty="0">
                <a:solidFill>
                  <a:srgbClr val="231F20"/>
                </a:solidFill>
                <a:effectLst/>
                <a:latin typeface="Arial" panose="020B0604020202020204" pitchFamily="34" charset="0"/>
                <a:ea typeface="Arial" panose="020B0604020202020204" pitchFamily="34" charset="0"/>
              </a:rPr>
              <a:t>sector, </a:t>
            </a:r>
            <a:r>
              <a:rPr lang="en-US" sz="1000" dirty="0">
                <a:solidFill>
                  <a:srgbClr val="231F20"/>
                </a:solidFill>
                <a:effectLst/>
                <a:latin typeface="Arial" panose="020B0604020202020204" pitchFamily="34" charset="0"/>
                <a:ea typeface="Arial" panose="020B0604020202020204" pitchFamily="34" charset="0"/>
              </a:rPr>
              <a:t>e.g. issuing permits,</a:t>
            </a:r>
            <a:r>
              <a:rPr lang="en-US" sz="1000" spc="-100" dirty="0">
                <a:solidFill>
                  <a:srgbClr val="231F20"/>
                </a:solidFill>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etc.</a:t>
            </a:r>
            <a:endParaRPr lang="en-GB" sz="1000" dirty="0">
              <a:effectLst/>
              <a:latin typeface="Arial" panose="020B0604020202020204" pitchFamily="34" charset="0"/>
              <a:ea typeface="Arial" panose="020B0604020202020204" pitchFamily="34" charset="0"/>
            </a:endParaRPr>
          </a:p>
          <a:p>
            <a:pPr marL="742950" lvl="1" indent="-285750">
              <a:spcBef>
                <a:spcPts val="375"/>
              </a:spcBef>
              <a:spcAft>
                <a:spcPts val="0"/>
              </a:spcAft>
              <a:buClr>
                <a:srgbClr val="231F20"/>
              </a:buClr>
              <a:buSzPts val="1000"/>
              <a:buFont typeface="SimSun" panose="02010600030101010101" pitchFamily="2" charset="-122"/>
              <a:buChar char="•"/>
              <a:tabLst>
                <a:tab pos="662305" algn="l"/>
                <a:tab pos="662940" algn="l"/>
              </a:tabLst>
            </a:pPr>
            <a:r>
              <a:rPr lang="en-US" sz="1000" dirty="0">
                <a:solidFill>
                  <a:srgbClr val="231F20"/>
                </a:solidFill>
                <a:effectLst/>
                <a:latin typeface="Arial" panose="020B0604020202020204" pitchFamily="34" charset="0"/>
                <a:ea typeface="Arial" panose="020B0604020202020204" pitchFamily="34" charset="0"/>
                <a:cs typeface="SimSun" panose="02010600030101010101" pitchFamily="2" charset="-122"/>
              </a:rPr>
              <a:t>Economic</a:t>
            </a:r>
            <a:endParaRPr lang="en-GB" sz="1100" dirty="0">
              <a:effectLst/>
              <a:latin typeface="Arial" panose="020B0604020202020204" pitchFamily="34" charset="0"/>
              <a:ea typeface="Arial" panose="020B0604020202020204" pitchFamily="34" charset="0"/>
              <a:cs typeface="SimSun" panose="02010600030101010101" pitchFamily="2" charset="-122"/>
            </a:endParaRPr>
          </a:p>
          <a:p>
            <a:pPr marL="1143000" marR="208915" lvl="2" indent="-228600">
              <a:lnSpc>
                <a:spcPct val="90000"/>
              </a:lnSpc>
              <a:spcBef>
                <a:spcPts val="400"/>
              </a:spcBef>
              <a:spcAft>
                <a:spcPts val="0"/>
              </a:spcAft>
              <a:buClr>
                <a:srgbClr val="231F20"/>
              </a:buClr>
              <a:buSzPts val="1000"/>
              <a:buFont typeface="Yu Gothic" panose="020B0400000000000000" pitchFamily="34" charset="-128"/>
              <a:buChar char="○"/>
              <a:tabLst>
                <a:tab pos="890905" algn="l"/>
                <a:tab pos="891540" algn="l"/>
              </a:tabLst>
            </a:pP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This category extends from the firm-level, at</a:t>
            </a:r>
            <a:r>
              <a:rPr lang="en-US" sz="1000" spc="-4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which</a:t>
            </a:r>
            <a:r>
              <a:rPr lang="en-US" sz="1000" spc="-4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the</a:t>
            </a:r>
            <a:r>
              <a:rPr lang="en-US" sz="1000" spc="-4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technology</a:t>
            </a:r>
            <a:r>
              <a:rPr lang="en-US" sz="1000" spc="-4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may</a:t>
            </a:r>
            <a:r>
              <a:rPr lang="en-US" sz="1000" spc="-4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be</a:t>
            </a:r>
            <a:r>
              <a:rPr lang="en-US" sz="1000" spc="-4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too</a:t>
            </a:r>
            <a:r>
              <a:rPr lang="en-US" sz="1000" spc="-4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spc="-3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costly,</a:t>
            </a:r>
            <a:r>
              <a:rPr lang="en-US" sz="1000" dirty="0">
                <a:effectLst/>
                <a:latin typeface="Arial" panose="020B0604020202020204" pitchFamily="34" charset="0"/>
                <a:ea typeface="Arial" panose="020B0604020202020204" pitchFamily="34" charset="0"/>
              </a:rPr>
              <a:t> </a:t>
            </a:r>
            <a:r>
              <a:rPr lang="en-US" sz="1000" dirty="0">
                <a:solidFill>
                  <a:srgbClr val="231F20"/>
                </a:solidFill>
                <a:effectLst/>
                <a:latin typeface="Arial" panose="020B0604020202020204" pitchFamily="34" charset="0"/>
                <a:ea typeface="Arial" panose="020B0604020202020204" pitchFamily="34" charset="0"/>
              </a:rPr>
              <a:t>the sectorial lobby too strong or the power concentrated by a </a:t>
            </a:r>
            <a:r>
              <a:rPr lang="en-US" sz="1000" spc="-15" dirty="0">
                <a:solidFill>
                  <a:srgbClr val="231F20"/>
                </a:solidFill>
                <a:effectLst/>
                <a:latin typeface="Arial" panose="020B0604020202020204" pitchFamily="34" charset="0"/>
                <a:ea typeface="Arial" panose="020B0604020202020204" pitchFamily="34" charset="0"/>
              </a:rPr>
              <a:t>few, </a:t>
            </a:r>
            <a:r>
              <a:rPr lang="en-US" sz="1000" dirty="0">
                <a:solidFill>
                  <a:srgbClr val="231F20"/>
                </a:solidFill>
                <a:effectLst/>
                <a:latin typeface="Arial" panose="020B0604020202020204" pitchFamily="34" charset="0"/>
                <a:ea typeface="Arial" panose="020B0604020202020204" pitchFamily="34" charset="0"/>
              </a:rPr>
              <a:t>over the financial </a:t>
            </a:r>
            <a:r>
              <a:rPr lang="en-US" sz="1000" spc="-15" dirty="0">
                <a:solidFill>
                  <a:srgbClr val="231F20"/>
                </a:solidFill>
                <a:effectLst/>
                <a:latin typeface="Arial" panose="020B0604020202020204" pitchFamily="34" charset="0"/>
                <a:ea typeface="Arial" panose="020B0604020202020204" pitchFamily="34" charset="0"/>
              </a:rPr>
              <a:t>sector, </a:t>
            </a:r>
            <a:r>
              <a:rPr lang="en-US" sz="1000" dirty="0">
                <a:solidFill>
                  <a:srgbClr val="231F20"/>
                </a:solidFill>
                <a:effectLst/>
                <a:latin typeface="Arial" panose="020B0604020202020204" pitchFamily="34" charset="0"/>
                <a:ea typeface="Arial" panose="020B0604020202020204" pitchFamily="34" charset="0"/>
              </a:rPr>
              <a:t>which relates mostly to commercial banks, to political economy issues that </a:t>
            </a:r>
            <a:r>
              <a:rPr lang="en-US" sz="1000" spc="-15" dirty="0">
                <a:solidFill>
                  <a:srgbClr val="231F20"/>
                </a:solidFill>
                <a:effectLst/>
                <a:latin typeface="Arial" panose="020B0604020202020204" pitchFamily="34" charset="0"/>
                <a:ea typeface="Arial" panose="020B0604020202020204" pitchFamily="34" charset="0"/>
              </a:rPr>
              <a:t>provide </a:t>
            </a:r>
            <a:r>
              <a:rPr lang="en-US" sz="1000" dirty="0">
                <a:solidFill>
                  <a:srgbClr val="231F20"/>
                </a:solidFill>
                <a:effectLst/>
                <a:latin typeface="Arial" panose="020B0604020202020204" pitchFamily="34" charset="0"/>
                <a:ea typeface="Arial" panose="020B0604020202020204" pitchFamily="34" charset="0"/>
              </a:rPr>
              <a:t>incentives to remain in the status quo.</a:t>
            </a:r>
            <a:endParaRPr lang="en-GB" sz="1000" dirty="0">
              <a:effectLst/>
              <a:latin typeface="Arial" panose="020B0604020202020204" pitchFamily="34" charset="0"/>
              <a:ea typeface="Arial" panose="020B0604020202020204" pitchFamily="34" charset="0"/>
            </a:endParaRPr>
          </a:p>
          <a:p>
            <a:pPr marL="342900" lvl="0" indent="-342900">
              <a:spcBef>
                <a:spcPts val="375"/>
              </a:spcBef>
              <a:spcAft>
                <a:spcPts val="0"/>
              </a:spcAft>
              <a:buClr>
                <a:srgbClr val="231F20"/>
              </a:buClr>
              <a:buSzPts val="1000"/>
              <a:buFont typeface="SimSun" panose="02010600030101010101" pitchFamily="2" charset="-122"/>
              <a:buChar char="•"/>
              <a:tabLst>
                <a:tab pos="383540" algn="l"/>
                <a:tab pos="384175" algn="l"/>
              </a:tabLst>
            </a:pPr>
            <a:r>
              <a:rPr lang="en-US" sz="1000" dirty="0">
                <a:solidFill>
                  <a:srgbClr val="231F20"/>
                </a:solidFill>
                <a:effectLst/>
                <a:latin typeface="Arial" panose="020B0604020202020204" pitchFamily="34" charset="0"/>
                <a:ea typeface="Arial" panose="020B0604020202020204" pitchFamily="34" charset="0"/>
                <a:cs typeface="SimSun" panose="02010600030101010101" pitchFamily="2" charset="-122"/>
              </a:rPr>
              <a:t>Social</a:t>
            </a:r>
            <a:endParaRPr lang="en-GB" sz="1100" dirty="0">
              <a:effectLst/>
              <a:latin typeface="Arial" panose="020B0604020202020204" pitchFamily="34" charset="0"/>
              <a:ea typeface="Arial" panose="020B0604020202020204" pitchFamily="34" charset="0"/>
              <a:cs typeface="SimSun" panose="02010600030101010101" pitchFamily="2" charset="-122"/>
            </a:endParaRPr>
          </a:p>
          <a:p>
            <a:pPr marL="742950" marR="709930" lvl="1" indent="-285750">
              <a:lnSpc>
                <a:spcPct val="90000"/>
              </a:lnSpc>
              <a:spcBef>
                <a:spcPts val="400"/>
              </a:spcBef>
              <a:spcAft>
                <a:spcPts val="0"/>
              </a:spcAft>
              <a:buClr>
                <a:srgbClr val="231F20"/>
              </a:buClr>
              <a:buSzPts val="1000"/>
              <a:buFont typeface="Yu Gothic" panose="020B0400000000000000" pitchFamily="34" charset="-128"/>
              <a:buChar char="○"/>
              <a:tabLst>
                <a:tab pos="612140" algn="l"/>
                <a:tab pos="612775" algn="l"/>
              </a:tabLst>
            </a:pP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This</a:t>
            </a:r>
            <a:r>
              <a:rPr lang="en-US" sz="1000" spc="-10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category</a:t>
            </a:r>
            <a:r>
              <a:rPr lang="en-US" sz="1000" spc="-1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develops</a:t>
            </a:r>
            <a:r>
              <a:rPr lang="en-US" sz="1000" spc="-1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along</a:t>
            </a:r>
            <a:r>
              <a:rPr lang="en-US" sz="1000" spc="-10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the</a:t>
            </a:r>
            <a:r>
              <a:rPr lang="en-US" sz="1000" spc="-1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lines</a:t>
            </a:r>
            <a:r>
              <a:rPr lang="en-US" sz="1000" spc="-1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spc="-4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of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cultural</a:t>
            </a:r>
            <a:r>
              <a:rPr lang="en-US" sz="1000" spc="-11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and</a:t>
            </a:r>
            <a:r>
              <a:rPr lang="en-US" sz="1000" spc="-10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educational</a:t>
            </a:r>
            <a:r>
              <a:rPr lang="en-US" sz="1000" spc="-10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awareness</a:t>
            </a:r>
            <a:r>
              <a:rPr lang="en-US" sz="1000" spc="-10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and </a:t>
            </a:r>
            <a:r>
              <a:rPr lang="en-US" sz="1000" dirty="0" err="1">
                <a:solidFill>
                  <a:srgbClr val="231F20"/>
                </a:solidFill>
                <a:effectLst/>
                <a:latin typeface="Arial" panose="020B0604020202020204" pitchFamily="34" charset="0"/>
                <a:ea typeface="Arial" panose="020B0604020202020204" pitchFamily="34" charset="0"/>
              </a:rPr>
              <a:t>behaviour</a:t>
            </a:r>
            <a:r>
              <a:rPr lang="en-US" sz="1000" dirty="0">
                <a:solidFill>
                  <a:srgbClr val="231F20"/>
                </a:solidFill>
                <a:effectLst/>
                <a:latin typeface="Arial" panose="020B0604020202020204" pitchFamily="34" charset="0"/>
                <a:ea typeface="Arial" panose="020B0604020202020204" pitchFamily="34" charset="0"/>
              </a:rPr>
              <a:t>, creating pre-conditions which do not allow end-users to obtain an unobstructed view on the beneficiary components of the NAMA.</a:t>
            </a:r>
            <a:endParaRPr lang="en-GB" sz="1000" dirty="0">
              <a:effectLst/>
              <a:latin typeface="Arial" panose="020B0604020202020204" pitchFamily="34" charset="0"/>
              <a:ea typeface="Arial" panose="020B0604020202020204" pitchFamily="34" charset="0"/>
            </a:endParaRPr>
          </a:p>
          <a:p>
            <a:pPr marL="342900" lvl="0" indent="-342900">
              <a:spcBef>
                <a:spcPts val="375"/>
              </a:spcBef>
              <a:spcAft>
                <a:spcPts val="0"/>
              </a:spcAft>
              <a:buClr>
                <a:srgbClr val="231F20"/>
              </a:buClr>
              <a:buSzPts val="1000"/>
              <a:buFont typeface="SimSun" panose="02010600030101010101" pitchFamily="2" charset="-122"/>
              <a:buChar char="•"/>
              <a:tabLst>
                <a:tab pos="383540" algn="l"/>
                <a:tab pos="384175" algn="l"/>
              </a:tabLst>
            </a:pPr>
            <a:r>
              <a:rPr lang="en-US" sz="1000" dirty="0">
                <a:solidFill>
                  <a:srgbClr val="231F20"/>
                </a:solidFill>
                <a:effectLst/>
                <a:latin typeface="Arial" panose="020B0604020202020204" pitchFamily="34" charset="0"/>
                <a:ea typeface="Arial" panose="020B0604020202020204" pitchFamily="34" charset="0"/>
                <a:cs typeface="SimSun" panose="02010600030101010101" pitchFamily="2" charset="-122"/>
              </a:rPr>
              <a:t>Capacities</a:t>
            </a:r>
            <a:endParaRPr lang="en-GB" sz="1100" dirty="0">
              <a:effectLst/>
              <a:latin typeface="Arial" panose="020B0604020202020204" pitchFamily="34" charset="0"/>
              <a:ea typeface="Arial" panose="020B0604020202020204" pitchFamily="34" charset="0"/>
              <a:cs typeface="SimSun" panose="02010600030101010101" pitchFamily="2" charset="-122"/>
            </a:endParaRPr>
          </a:p>
          <a:p>
            <a:pPr marL="742950" marR="747395" lvl="1" indent="-285750">
              <a:lnSpc>
                <a:spcPct val="90000"/>
              </a:lnSpc>
              <a:spcBef>
                <a:spcPts val="395"/>
              </a:spcBef>
              <a:spcAft>
                <a:spcPts val="0"/>
              </a:spcAft>
              <a:buClr>
                <a:srgbClr val="231F20"/>
              </a:buClr>
              <a:buSzPts val="1000"/>
              <a:buFont typeface="Yu Gothic" panose="020B0400000000000000" pitchFamily="34" charset="-128"/>
              <a:buChar char="○"/>
              <a:tabLst>
                <a:tab pos="612140" algn="l"/>
                <a:tab pos="612775" algn="l"/>
              </a:tabLst>
            </a:pP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This</a:t>
            </a:r>
            <a:r>
              <a:rPr lang="en-US" sz="1000" spc="-7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category</a:t>
            </a:r>
            <a:r>
              <a:rPr lang="en-US" sz="1000" spc="-6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is</a:t>
            </a:r>
            <a:r>
              <a:rPr lang="en-US" sz="1000" spc="-6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composed</a:t>
            </a:r>
            <a:r>
              <a:rPr lang="en-US" sz="1000" spc="-7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of</a:t>
            </a:r>
            <a:r>
              <a:rPr lang="en-US" sz="1000" spc="-6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technical capacities</a:t>
            </a:r>
            <a:r>
              <a:rPr lang="en-US" sz="1000" spc="-8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which</a:t>
            </a:r>
            <a:r>
              <a:rPr lang="en-US" sz="1000" spc="-8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include</a:t>
            </a:r>
            <a:r>
              <a:rPr lang="en-US" sz="1000" spc="-8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the</a:t>
            </a:r>
            <a:r>
              <a:rPr lang="en-US" sz="1000" spc="-8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absence</a:t>
            </a:r>
            <a:r>
              <a:rPr lang="en-US" sz="1000" spc="-8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 </a:t>
            </a:r>
            <a:r>
              <a:rPr lang="en-US" sz="1000" spc="-45" dirty="0">
                <a:solidFill>
                  <a:srgbClr val="231F20"/>
                </a:solidFill>
                <a:effectLst/>
                <a:latin typeface="Arial" panose="020B0604020202020204" pitchFamily="34" charset="0"/>
                <a:ea typeface="Arial" panose="020B0604020202020204" pitchFamily="34" charset="0"/>
                <a:cs typeface="Yu Gothic" panose="020B0400000000000000" pitchFamily="34" charset="-128"/>
              </a:rPr>
              <a:t>or </a:t>
            </a:r>
            <a:r>
              <a:rPr lang="en-US" sz="1000" dirty="0">
                <a:solidFill>
                  <a:srgbClr val="231F20"/>
                </a:solidFill>
                <a:effectLst/>
                <a:latin typeface="Arial" panose="020B0604020202020204" pitchFamily="34" charset="0"/>
                <a:ea typeface="Arial" panose="020B0604020202020204" pitchFamily="34" charset="0"/>
              </a:rPr>
              <a:t>lack of experience with a technology and, consequently lack in corresponding human capacities within the </a:t>
            </a:r>
            <a:r>
              <a:rPr lang="en-US" sz="1000" dirty="0" err="1">
                <a:solidFill>
                  <a:srgbClr val="231F20"/>
                </a:solidFill>
                <a:effectLst/>
                <a:latin typeface="Arial" panose="020B0604020202020204" pitchFamily="34" charset="0"/>
                <a:ea typeface="Arial" panose="020B0604020202020204" pitchFamily="34" charset="0"/>
              </a:rPr>
              <a:t>labour</a:t>
            </a:r>
            <a:r>
              <a:rPr lang="en-US" sz="1000" dirty="0">
                <a:solidFill>
                  <a:srgbClr val="231F20"/>
                </a:solidFill>
                <a:effectLst/>
                <a:latin typeface="Arial" panose="020B0604020202020204" pitchFamily="34" charset="0"/>
                <a:ea typeface="Arial" panose="020B0604020202020204" pitchFamily="34" charset="0"/>
              </a:rPr>
              <a:t> force and </a:t>
            </a:r>
            <a:r>
              <a:rPr lang="en-US" sz="1000" spc="-15" dirty="0">
                <a:solidFill>
                  <a:srgbClr val="231F20"/>
                </a:solidFill>
                <a:effectLst/>
                <a:latin typeface="Arial" panose="020B0604020202020204" pitchFamily="34" charset="0"/>
                <a:ea typeface="Arial" panose="020B0604020202020204" pitchFamily="34" charset="0"/>
              </a:rPr>
              <a:t>public </a:t>
            </a:r>
            <a:r>
              <a:rPr lang="en-US" sz="1000" dirty="0">
                <a:solidFill>
                  <a:srgbClr val="231F20"/>
                </a:solidFill>
                <a:effectLst/>
                <a:latin typeface="Arial" panose="020B0604020202020204" pitchFamily="34" charset="0"/>
                <a:ea typeface="Arial" panose="020B0604020202020204" pitchFamily="34" charset="0"/>
              </a:rPr>
              <a:t>sector regulators; and spans to incomplete and non-accessible data needed to feed relevant models.</a:t>
            </a:r>
            <a:endParaRPr lang="en-GB" sz="1000" dirty="0">
              <a:effectLst/>
              <a:latin typeface="Arial" panose="020B0604020202020204" pitchFamily="34" charset="0"/>
              <a:ea typeface="Arial" panose="020B0604020202020204" pitchFamily="34" charset="0"/>
            </a:endParaRPr>
          </a:p>
          <a:p>
            <a:endParaRPr lang="en-US" sz="1200" dirty="0">
              <a:solidFill>
                <a:srgbClr val="231F20"/>
              </a:solidFill>
              <a:effectLst/>
              <a:latin typeface="Arial" panose="020B0604020202020204" pitchFamily="34" charset="0"/>
              <a:ea typeface="Arial" panose="020B0604020202020204" pitchFamily="34" charset="0"/>
            </a:endParaRPr>
          </a:p>
          <a:p>
            <a:r>
              <a:rPr lang="en-US" sz="1100" dirty="0">
                <a:solidFill>
                  <a:srgbClr val="231F20"/>
                </a:solidFill>
                <a:effectLst/>
                <a:latin typeface="Arial" panose="020B0604020202020204" pitchFamily="34" charset="0"/>
                <a:ea typeface="Arial" panose="020B0604020202020204" pitchFamily="34" charset="0"/>
              </a:rPr>
              <a:t>In general, hard technologies like the equipment needed for the beneficial</a:t>
            </a:r>
            <a:r>
              <a:rPr lang="en-US" sz="1100" spc="-100"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usage</a:t>
            </a:r>
            <a:r>
              <a:rPr lang="en-US" sz="1100" spc="-95"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of</a:t>
            </a:r>
            <a:r>
              <a:rPr lang="en-US" sz="1100" spc="-95"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landfill</a:t>
            </a:r>
            <a:r>
              <a:rPr lang="en-US" sz="1100" spc="-95"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gas</a:t>
            </a:r>
            <a:r>
              <a:rPr lang="en-US" sz="1100" spc="-95"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or</a:t>
            </a:r>
            <a:r>
              <a:rPr lang="en-US" sz="1100" spc="-95"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the</a:t>
            </a:r>
            <a:r>
              <a:rPr lang="en-US" sz="1100" spc="-95"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recycling</a:t>
            </a:r>
            <a:r>
              <a:rPr lang="en-US" sz="1100" spc="-95" dirty="0">
                <a:solidFill>
                  <a:srgbClr val="231F20"/>
                </a:solidFill>
                <a:effectLst/>
                <a:latin typeface="Arial" panose="020B0604020202020204" pitchFamily="34" charset="0"/>
                <a:ea typeface="Arial" panose="020B0604020202020204" pitchFamily="34" charset="0"/>
              </a:rPr>
              <a:t> </a:t>
            </a:r>
            <a:r>
              <a:rPr lang="en-US" sz="1100" dirty="0">
                <a:solidFill>
                  <a:srgbClr val="231F20"/>
                </a:solidFill>
                <a:effectLst/>
                <a:latin typeface="Arial" panose="020B0604020202020204" pitchFamily="34" charset="0"/>
                <a:ea typeface="Arial" panose="020B0604020202020204" pitchFamily="34" charset="0"/>
              </a:rPr>
              <a:t>of</a:t>
            </a:r>
            <a:r>
              <a:rPr lang="en-US" sz="1100" spc="-95" dirty="0">
                <a:solidFill>
                  <a:srgbClr val="231F20"/>
                </a:solidFill>
                <a:effectLst/>
                <a:latin typeface="Arial" panose="020B0604020202020204" pitchFamily="34" charset="0"/>
                <a:ea typeface="Arial" panose="020B0604020202020204" pitchFamily="34" charset="0"/>
              </a:rPr>
              <a:t> </a:t>
            </a:r>
            <a:r>
              <a:rPr lang="en-US" sz="1100" spc="-20" dirty="0">
                <a:solidFill>
                  <a:srgbClr val="231F20"/>
                </a:solidFill>
                <a:effectLst/>
                <a:latin typeface="Arial" panose="020B0604020202020204" pitchFamily="34" charset="0"/>
                <a:ea typeface="Arial" panose="020B0604020202020204" pitchFamily="34" charset="0"/>
              </a:rPr>
              <a:t>waste </a:t>
            </a:r>
            <a:r>
              <a:rPr lang="en-US" sz="1100" dirty="0">
                <a:solidFill>
                  <a:srgbClr val="231F20"/>
                </a:solidFill>
                <a:effectLst/>
                <a:latin typeface="Arial" panose="020B0604020202020204" pitchFamily="34" charset="0"/>
                <a:ea typeface="Arial" panose="020B0604020202020204" pitchFamily="34" charset="0"/>
              </a:rPr>
              <a:t>are usually diffused under market conditions, and consequently fall within the generic barrier grouping corresponding to economics, but will likely also</a:t>
            </a:r>
            <a:r>
              <a:rPr lang="en-US" sz="1800" spc="-85" dirty="0">
                <a:solidFill>
                  <a:srgbClr val="231F20"/>
                </a:solidFill>
                <a:effectLst/>
                <a:latin typeface="Arial" panose="020B0604020202020204" pitchFamily="34" charset="0"/>
                <a:ea typeface="Arial" panose="020B0604020202020204" pitchFamily="34" charset="0"/>
              </a:rPr>
              <a:t> </a:t>
            </a:r>
            <a:r>
              <a:rPr lang="en-US" sz="1800" dirty="0">
                <a:solidFill>
                  <a:srgbClr val="231F20"/>
                </a:solidFill>
                <a:effectLst/>
                <a:latin typeface="Arial" panose="020B0604020202020204" pitchFamily="34" charset="0"/>
                <a:ea typeface="Arial" panose="020B0604020202020204" pitchFamily="34" charset="0"/>
              </a:rPr>
              <a:t>face</a:t>
            </a:r>
            <a:r>
              <a:rPr lang="en-US" sz="1800" spc="-80" dirty="0">
                <a:solidFill>
                  <a:srgbClr val="231F20"/>
                </a:solidFill>
                <a:effectLst/>
                <a:latin typeface="Arial" panose="020B0604020202020204" pitchFamily="34" charset="0"/>
                <a:ea typeface="Arial" panose="020B0604020202020204" pitchFamily="34" charset="0"/>
              </a:rPr>
              <a:t> </a:t>
            </a:r>
            <a:r>
              <a:rPr lang="en-US" sz="1800" dirty="0">
                <a:solidFill>
                  <a:srgbClr val="231F20"/>
                </a:solidFill>
                <a:effectLst/>
                <a:latin typeface="Arial" panose="020B0604020202020204" pitchFamily="34" charset="0"/>
                <a:ea typeface="Arial" panose="020B0604020202020204" pitchFamily="34" charset="0"/>
              </a:rPr>
              <a:t>other</a:t>
            </a:r>
            <a:r>
              <a:rPr lang="en-US" sz="1800" spc="-85" dirty="0">
                <a:solidFill>
                  <a:srgbClr val="231F20"/>
                </a:solidFill>
                <a:effectLst/>
                <a:latin typeface="Arial" panose="020B0604020202020204" pitchFamily="34" charset="0"/>
                <a:ea typeface="Arial" panose="020B0604020202020204" pitchFamily="34" charset="0"/>
              </a:rPr>
              <a:t> </a:t>
            </a:r>
            <a:r>
              <a:rPr lang="en-US" sz="1800" dirty="0">
                <a:solidFill>
                  <a:srgbClr val="231F20"/>
                </a:solidFill>
                <a:effectLst/>
                <a:latin typeface="Arial" panose="020B0604020202020204" pitchFamily="34" charset="0"/>
                <a:ea typeface="Arial" panose="020B0604020202020204" pitchFamily="34" charset="0"/>
              </a:rPr>
              <a:t>non-economic</a:t>
            </a:r>
            <a:r>
              <a:rPr lang="en-US" sz="1800" spc="-85" dirty="0">
                <a:solidFill>
                  <a:srgbClr val="231F20"/>
                </a:solidFill>
                <a:effectLst/>
                <a:latin typeface="Arial" panose="020B0604020202020204" pitchFamily="34" charset="0"/>
                <a:ea typeface="Arial" panose="020B0604020202020204" pitchFamily="34" charset="0"/>
              </a:rPr>
              <a:t> </a:t>
            </a:r>
            <a:r>
              <a:rPr lang="en-US" sz="1800" dirty="0">
                <a:solidFill>
                  <a:srgbClr val="231F20"/>
                </a:solidFill>
                <a:effectLst/>
                <a:latin typeface="Arial" panose="020B0604020202020204" pitchFamily="34" charset="0"/>
                <a:ea typeface="Arial" panose="020B0604020202020204" pitchFamily="34" charset="0"/>
              </a:rPr>
              <a:t>barriers</a:t>
            </a:r>
            <a:r>
              <a:rPr lang="en-US" sz="1800" spc="-80" dirty="0">
                <a:solidFill>
                  <a:srgbClr val="231F20"/>
                </a:solidFill>
                <a:effectLst/>
                <a:latin typeface="Arial" panose="020B0604020202020204" pitchFamily="34" charset="0"/>
                <a:ea typeface="Arial" panose="020B0604020202020204" pitchFamily="34" charset="0"/>
              </a:rPr>
              <a:t> </a:t>
            </a:r>
            <a:r>
              <a:rPr lang="en-US" sz="1800" dirty="0">
                <a:solidFill>
                  <a:srgbClr val="231F20"/>
                </a:solidFill>
                <a:effectLst/>
                <a:latin typeface="Arial" panose="020B0604020202020204" pitchFamily="34" charset="0"/>
                <a:ea typeface="Arial" panose="020B0604020202020204" pitchFamily="34" charset="0"/>
              </a:rPr>
              <a:t>as</a:t>
            </a:r>
            <a:r>
              <a:rPr lang="en-US" sz="1800" spc="-85" dirty="0">
                <a:solidFill>
                  <a:srgbClr val="231F20"/>
                </a:solidFill>
                <a:effectLst/>
                <a:latin typeface="Arial" panose="020B0604020202020204" pitchFamily="34" charset="0"/>
                <a:ea typeface="Arial" panose="020B0604020202020204" pitchFamily="34" charset="0"/>
              </a:rPr>
              <a:t> </a:t>
            </a:r>
            <a:r>
              <a:rPr lang="en-US" sz="1800" dirty="0">
                <a:solidFill>
                  <a:srgbClr val="231F20"/>
                </a:solidFill>
                <a:effectLst/>
                <a:latin typeface="Arial" panose="020B0604020202020204" pitchFamily="34" charset="0"/>
                <a:ea typeface="Arial" panose="020B0604020202020204" pitchFamily="34" charset="0"/>
              </a:rPr>
              <a:t>well,</a:t>
            </a:r>
            <a:r>
              <a:rPr lang="en-US" sz="1800" spc="-80" dirty="0">
                <a:solidFill>
                  <a:srgbClr val="231F20"/>
                </a:solidFill>
                <a:effectLst/>
                <a:latin typeface="Arial" panose="020B0604020202020204" pitchFamily="34" charset="0"/>
                <a:ea typeface="Arial" panose="020B0604020202020204" pitchFamily="34" charset="0"/>
              </a:rPr>
              <a:t> </a:t>
            </a:r>
            <a:r>
              <a:rPr lang="en-US" sz="1800" spc="-25" dirty="0">
                <a:solidFill>
                  <a:srgbClr val="231F20"/>
                </a:solidFill>
                <a:effectLst/>
                <a:latin typeface="Arial" panose="020B0604020202020204" pitchFamily="34" charset="0"/>
                <a:ea typeface="Arial" panose="020B0604020202020204" pitchFamily="34" charset="0"/>
              </a:rPr>
              <a:t>such </a:t>
            </a:r>
            <a:r>
              <a:rPr lang="en-US" sz="1800" dirty="0">
                <a:solidFill>
                  <a:srgbClr val="231F20"/>
                </a:solidFill>
                <a:effectLst/>
                <a:latin typeface="Arial" panose="020B0604020202020204" pitchFamily="34" charset="0"/>
                <a:ea typeface="Arial" panose="020B0604020202020204" pitchFamily="34" charset="0"/>
              </a:rPr>
              <a:t>as the lack of capacities needed for implementation, usage, and</a:t>
            </a:r>
            <a:r>
              <a:rPr lang="en-US" sz="1800" spc="-15" dirty="0">
                <a:solidFill>
                  <a:srgbClr val="231F20"/>
                </a:solidFill>
                <a:effectLst/>
                <a:latin typeface="Arial" panose="020B0604020202020204" pitchFamily="34" charset="0"/>
                <a:ea typeface="Arial" panose="020B0604020202020204" pitchFamily="34" charset="0"/>
              </a:rPr>
              <a:t> </a:t>
            </a:r>
            <a:r>
              <a:rPr lang="en-US" sz="1800" dirty="0">
                <a:solidFill>
                  <a:srgbClr val="231F20"/>
                </a:solidFill>
                <a:effectLst/>
                <a:latin typeface="Arial" panose="020B0604020202020204" pitchFamily="34" charset="0"/>
                <a:ea typeface="Arial" panose="020B0604020202020204" pitchFamily="34" charset="0"/>
              </a:rPr>
              <a:t>maintenance.</a:t>
            </a:r>
            <a:endParaRPr lang="en-GB" sz="1800" dirty="0">
              <a:solidFill>
                <a:schemeClr val="tx1"/>
              </a:solidFill>
              <a:effectLst/>
              <a:latin typeface="Arial" panose="020B0604020202020204" pitchFamily="34" charset="0"/>
              <a:ea typeface="Arial" panose="020B0604020202020204" pitchFamily="34" charset="0"/>
            </a:endParaRPr>
          </a:p>
          <a:p>
            <a:endParaRPr lang="en-GB" sz="1800" dirty="0">
              <a:solidFill>
                <a:schemeClr val="tx1"/>
              </a:solidFill>
              <a:effectLst/>
              <a:latin typeface="Arial" panose="020B0604020202020204" pitchFamily="34" charset="0"/>
              <a:ea typeface="Arial" panose="020B0604020202020204" pitchFamily="34" charset="0"/>
            </a:endParaRPr>
          </a:p>
          <a:p>
            <a:pPr>
              <a:spcBef>
                <a:spcPts val="15"/>
              </a:spcBef>
            </a:pPr>
            <a:endParaRPr lang="en-US" sz="1800" dirty="0">
              <a:solidFill>
                <a:srgbClr val="231F20"/>
              </a:solidFill>
              <a:effectLst/>
              <a:latin typeface="Arial" panose="020B0604020202020204" pitchFamily="34" charset="0"/>
              <a:ea typeface="Arial" panose="020B0604020202020204" pitchFamily="34" charset="0"/>
            </a:endParaRPr>
          </a:p>
          <a:p>
            <a:pPr>
              <a:spcBef>
                <a:spcPts val="15"/>
              </a:spcBef>
            </a:pPr>
            <a:endParaRPr lang="en-US" sz="1800" dirty="0">
              <a:solidFill>
                <a:srgbClr val="231F20"/>
              </a:solidFill>
              <a:effectLst/>
              <a:latin typeface="Arial" panose="020B0604020202020204" pitchFamily="34" charset="0"/>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4</a:t>
            </a:fld>
            <a:endParaRPr lang="da-DK"/>
          </a:p>
        </p:txBody>
      </p:sp>
    </p:spTree>
    <p:extLst>
      <p:ext uri="{BB962C8B-B14F-4D97-AF65-F5344CB8AC3E}">
        <p14:creationId xmlns:p14="http://schemas.microsoft.com/office/powerpoint/2010/main" val="312288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Bef>
                <a:spcPts val="15"/>
              </a:spcBef>
            </a:pPr>
            <a:endParaRPr lang="en-US" sz="1800" dirty="0">
              <a:solidFill>
                <a:srgbClr val="231F20"/>
              </a:solidFill>
              <a:effectLst/>
              <a:latin typeface="Arial" panose="020B0604020202020204" pitchFamily="34" charset="0"/>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5</a:t>
            </a:fld>
            <a:endParaRPr lang="da-DK"/>
          </a:p>
        </p:txBody>
      </p:sp>
    </p:spTree>
    <p:extLst>
      <p:ext uri="{BB962C8B-B14F-4D97-AF65-F5344CB8AC3E}">
        <p14:creationId xmlns:p14="http://schemas.microsoft.com/office/powerpoint/2010/main" val="335271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Bef>
                <a:spcPts val="15"/>
              </a:spcBef>
            </a:pPr>
            <a:r>
              <a:rPr lang="en-US" sz="1800" b="1" i="1" dirty="0">
                <a:solidFill>
                  <a:srgbClr val="40AD49"/>
                </a:solidFill>
                <a:effectLst/>
                <a:latin typeface="Arial" panose="020B0604020202020204" pitchFamily="34" charset="0"/>
                <a:ea typeface="Arial" panose="020B0604020202020204" pitchFamily="34" charset="0"/>
              </a:rPr>
              <a:t>Analysis, decomposition</a:t>
            </a:r>
            <a:r>
              <a:rPr lang="en-US" sz="1800" b="1" i="1" spc="-205" dirty="0">
                <a:solidFill>
                  <a:srgbClr val="40AD49"/>
                </a:solidFill>
                <a:effectLst/>
                <a:latin typeface="Arial" panose="020B0604020202020204" pitchFamily="34" charset="0"/>
                <a:ea typeface="Arial" panose="020B0604020202020204" pitchFamily="34" charset="0"/>
              </a:rPr>
              <a:t> </a:t>
            </a:r>
            <a:r>
              <a:rPr lang="en-US" sz="1800" b="1" i="1" spc="-30" dirty="0">
                <a:solidFill>
                  <a:srgbClr val="40AD49"/>
                </a:solidFill>
                <a:effectLst/>
                <a:latin typeface="Arial" panose="020B0604020202020204" pitchFamily="34" charset="0"/>
                <a:ea typeface="Arial" panose="020B0604020202020204" pitchFamily="34" charset="0"/>
              </a:rPr>
              <a:t>and </a:t>
            </a:r>
            <a:r>
              <a:rPr lang="en-US" sz="1800" b="1" i="1" dirty="0">
                <a:solidFill>
                  <a:srgbClr val="40AD49"/>
                </a:solidFill>
                <a:effectLst/>
                <a:latin typeface="Arial" panose="020B0604020202020204" pitchFamily="34" charset="0"/>
                <a:ea typeface="Arial" panose="020B0604020202020204" pitchFamily="34" charset="0"/>
              </a:rPr>
              <a:t>prioritization of</a:t>
            </a:r>
            <a:r>
              <a:rPr lang="en-US" sz="1800" b="1" i="1" spc="-10" dirty="0">
                <a:solidFill>
                  <a:srgbClr val="40AD49"/>
                </a:solidFill>
                <a:effectLst/>
                <a:latin typeface="Arial" panose="020B0604020202020204" pitchFamily="34" charset="0"/>
                <a:ea typeface="Arial" panose="020B0604020202020204" pitchFamily="34" charset="0"/>
              </a:rPr>
              <a:t> </a:t>
            </a:r>
            <a:r>
              <a:rPr lang="en-US" sz="1800" b="1" i="1" dirty="0">
                <a:solidFill>
                  <a:srgbClr val="40AD49"/>
                </a:solidFill>
                <a:effectLst/>
                <a:latin typeface="Arial" panose="020B0604020202020204" pitchFamily="34" charset="0"/>
                <a:ea typeface="Arial" panose="020B0604020202020204" pitchFamily="34" charset="0"/>
              </a:rPr>
              <a:t>barriers</a:t>
            </a:r>
            <a:endParaRPr lang="en-GB" sz="1800" b="1" i="1" dirty="0">
              <a:solidFill>
                <a:schemeClr val="tx1"/>
              </a:solidFill>
              <a:effectLst/>
              <a:latin typeface="Arial" panose="020B0604020202020204" pitchFamily="34" charset="0"/>
              <a:ea typeface="Arial" panose="020B0604020202020204" pitchFamily="34" charset="0"/>
            </a:endParaRPr>
          </a:p>
          <a:p>
            <a:pPr>
              <a:spcBef>
                <a:spcPts val="15"/>
              </a:spcBef>
            </a:pPr>
            <a:r>
              <a:rPr lang="en-US" sz="1200" dirty="0">
                <a:solidFill>
                  <a:srgbClr val="231F20"/>
                </a:solidFill>
                <a:effectLst/>
                <a:latin typeface="Arial" panose="020B0604020202020204" pitchFamily="34" charset="0"/>
                <a:ea typeface="Arial" panose="020B0604020202020204" pitchFamily="34" charset="0"/>
              </a:rPr>
              <a:t>The</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initial</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list</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of</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barriers</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should</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be</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err="1">
                <a:solidFill>
                  <a:srgbClr val="231F20"/>
                </a:solidFill>
                <a:effectLst/>
                <a:latin typeface="Arial" panose="020B0604020202020204" pitchFamily="34" charset="0"/>
                <a:ea typeface="Arial" panose="020B0604020202020204" pitchFamily="34" charset="0"/>
              </a:rPr>
              <a:t>analysed</a:t>
            </a:r>
            <a:r>
              <a:rPr lang="en-US" sz="1200" spc="-11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and</a:t>
            </a:r>
            <a:r>
              <a:rPr lang="en-US" sz="1200" spc="-105" dirty="0">
                <a:solidFill>
                  <a:srgbClr val="231F20"/>
                </a:solidFill>
                <a:effectLst/>
                <a:latin typeface="Arial" panose="020B0604020202020204" pitchFamily="34" charset="0"/>
                <a:ea typeface="Arial" panose="020B0604020202020204" pitchFamily="34" charset="0"/>
              </a:rPr>
              <a:t> </a:t>
            </a:r>
            <a:r>
              <a:rPr lang="en-US" sz="1200" spc="-15" dirty="0">
                <a:solidFill>
                  <a:srgbClr val="231F20"/>
                </a:solidFill>
                <a:effectLst/>
                <a:latin typeface="Arial" panose="020B0604020202020204" pitchFamily="34" charset="0"/>
                <a:ea typeface="Arial" panose="020B0604020202020204" pitchFamily="34" charset="0"/>
              </a:rPr>
              <a:t>filtered </a:t>
            </a:r>
            <a:r>
              <a:rPr lang="en-US" sz="1200" dirty="0">
                <a:solidFill>
                  <a:srgbClr val="231F20"/>
                </a:solidFill>
                <a:effectLst/>
                <a:latin typeface="Arial" panose="020B0604020202020204" pitchFamily="34" charset="0"/>
                <a:ea typeface="Arial" panose="020B0604020202020204" pitchFamily="34" charset="0"/>
              </a:rPr>
              <a:t>according</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to</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their</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significance.</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This</a:t>
            </a:r>
            <a:r>
              <a:rPr lang="en-US" sz="1200" spc="-10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enables</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10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project developer to keep barriers that are crucial and disregard those of lower importance for the main objective of the project. The process of screening should be a continuation from the identification process, using the same working groups and stakeholders. The relative relevance of barriers should ideally be decided by consensus, where</a:t>
            </a:r>
            <a:r>
              <a:rPr lang="en-US" sz="1200" spc="-9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participants</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engage</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in</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open</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discussion.</a:t>
            </a:r>
            <a:r>
              <a:rPr lang="en-US" sz="1200" spc="-8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 process could also include a voting</a:t>
            </a:r>
            <a:r>
              <a:rPr lang="en-US" sz="1200" spc="-13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system.</a:t>
            </a:r>
            <a:endParaRPr lang="en-GB" sz="1200" dirty="0">
              <a:solidFill>
                <a:schemeClr val="tx1"/>
              </a:solidFill>
              <a:effectLst/>
              <a:latin typeface="Arial" panose="020B0604020202020204" pitchFamily="34" charset="0"/>
              <a:ea typeface="Arial" panose="020B0604020202020204" pitchFamily="34" charset="0"/>
            </a:endParaRPr>
          </a:p>
          <a:p>
            <a:pPr>
              <a:spcBef>
                <a:spcPts val="15"/>
              </a:spcBef>
            </a:pPr>
            <a:endParaRPr lang="en-GB" sz="1200" dirty="0">
              <a:solidFill>
                <a:schemeClr val="tx1"/>
              </a:solidFill>
              <a:effectLst/>
              <a:latin typeface="Arial" panose="020B0604020202020204" pitchFamily="34" charset="0"/>
              <a:ea typeface="Arial" panose="020B0604020202020204" pitchFamily="34" charset="0"/>
            </a:endParaRPr>
          </a:p>
          <a:p>
            <a:pPr>
              <a:spcBef>
                <a:spcPts val="15"/>
              </a:spcBef>
            </a:pPr>
            <a:endParaRPr lang="en-GB" sz="2800" dirty="0">
              <a:solidFill>
                <a:schemeClr val="tx1"/>
              </a:solidFill>
              <a:effectLst/>
              <a:latin typeface="Arial" panose="020B0604020202020204" pitchFamily="34" charset="0"/>
              <a:ea typeface="Arial" panose="020B0604020202020204" pitchFamily="34" charset="0"/>
            </a:endParaRPr>
          </a:p>
          <a:p>
            <a:pPr>
              <a:spcBef>
                <a:spcPts val="15"/>
              </a:spcBef>
            </a:pPr>
            <a:r>
              <a:rPr lang="en-US" sz="2800" dirty="0">
                <a:solidFill>
                  <a:srgbClr val="231F20"/>
                </a:solidFill>
                <a:effectLst/>
                <a:latin typeface="Arial" panose="020B0604020202020204" pitchFamily="34" charset="0"/>
                <a:ea typeface="Arial" panose="020B0604020202020204" pitchFamily="34" charset="0"/>
              </a:rPr>
              <a:t>Along</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same</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lines</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as</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financial</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barrier</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example, the introduction of a new technology will evenly challenge</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human</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technical</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capacities</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within</a:t>
            </a:r>
            <a:r>
              <a:rPr lang="en-US" sz="2800" spc="-100" dirty="0">
                <a:solidFill>
                  <a:srgbClr val="231F20"/>
                </a:solidFill>
                <a:effectLst/>
                <a:latin typeface="Arial" panose="020B0604020202020204" pitchFamily="34" charset="0"/>
                <a:ea typeface="Arial" panose="020B0604020202020204" pitchFamily="34" charset="0"/>
              </a:rPr>
              <a:t> </a:t>
            </a:r>
            <a:r>
              <a:rPr lang="en-US" sz="2800" spc="-85" dirty="0">
                <a:solidFill>
                  <a:srgbClr val="231F20"/>
                </a:solidFill>
                <a:effectLst/>
                <a:latin typeface="Arial" panose="020B0604020202020204" pitchFamily="34" charset="0"/>
                <a:ea typeface="Arial" panose="020B0604020202020204" pitchFamily="34" charset="0"/>
              </a:rPr>
              <a:t>a </a:t>
            </a:r>
            <a:r>
              <a:rPr lang="en-US" sz="2800" spc="-15" dirty="0">
                <a:solidFill>
                  <a:srgbClr val="231F20"/>
                </a:solidFill>
                <a:effectLst/>
                <a:latin typeface="Arial" panose="020B0604020202020204" pitchFamily="34" charset="0"/>
                <a:ea typeface="Arial" panose="020B0604020202020204" pitchFamily="34" charset="0"/>
              </a:rPr>
              <a:t>country.</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Assuming</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that</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technology</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was</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previously not</a:t>
            </a:r>
            <a:r>
              <a:rPr lang="en-US" sz="2800" spc="-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available,</a:t>
            </a:r>
            <a:r>
              <a:rPr lang="en-US" sz="2800" spc="-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there</a:t>
            </a:r>
            <a:r>
              <a:rPr lang="en-US" sz="2800" spc="-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will</a:t>
            </a:r>
            <a:r>
              <a:rPr lang="en-US" sz="2800" spc="-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be</a:t>
            </a:r>
            <a:r>
              <a:rPr lang="en-US" sz="2800" spc="-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a:t>
            </a:r>
            <a:r>
              <a:rPr lang="en-US" sz="2800" spc="-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lack</a:t>
            </a:r>
            <a:r>
              <a:rPr lang="en-US" sz="2800" spc="-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technology providers in the country and, correspondingly, the</a:t>
            </a:r>
            <a:r>
              <a:rPr lang="en-US" sz="2800" spc="-11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capacity</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for</a:t>
            </a:r>
            <a:r>
              <a:rPr lang="en-US" sz="2800" spc="-11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installation</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maintenance.</a:t>
            </a:r>
            <a:r>
              <a:rPr lang="en-US" sz="2800" spc="-11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On the</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end-user</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side,</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no</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previous</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knowledge</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will</a:t>
            </a:r>
            <a:r>
              <a:rPr lang="en-US" sz="2800" spc="-80" dirty="0">
                <a:solidFill>
                  <a:srgbClr val="231F20"/>
                </a:solidFill>
                <a:effectLst/>
                <a:latin typeface="Arial" panose="020B0604020202020204" pitchFamily="34" charset="0"/>
                <a:ea typeface="Arial" panose="020B0604020202020204" pitchFamily="34" charset="0"/>
              </a:rPr>
              <a:t> </a:t>
            </a:r>
            <a:r>
              <a:rPr lang="en-US" sz="2800" spc="-45" dirty="0">
                <a:solidFill>
                  <a:srgbClr val="231F20"/>
                </a:solidFill>
                <a:effectLst/>
                <a:latin typeface="Arial" panose="020B0604020202020204" pitchFamily="34" charset="0"/>
                <a:ea typeface="Arial" panose="020B0604020202020204" pitchFamily="34" charset="0"/>
              </a:rPr>
              <a:t>be </a:t>
            </a:r>
            <a:r>
              <a:rPr lang="en-US" sz="2800" dirty="0">
                <a:solidFill>
                  <a:srgbClr val="231F20"/>
                </a:solidFill>
                <a:effectLst/>
                <a:latin typeface="Arial" panose="020B0604020202020204" pitchFamily="34" charset="0"/>
                <a:ea typeface="Arial" panose="020B0604020202020204" pitchFamily="34" charset="0"/>
              </a:rPr>
              <a:t>available</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terms</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operation.</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This</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lack</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95" dirty="0">
                <a:solidFill>
                  <a:srgbClr val="231F20"/>
                </a:solidFill>
                <a:effectLst/>
                <a:latin typeface="Arial" panose="020B0604020202020204" pitchFamily="34" charset="0"/>
                <a:ea typeface="Arial" panose="020B0604020202020204" pitchFamily="34" charset="0"/>
              </a:rPr>
              <a:t> </a:t>
            </a:r>
            <a:r>
              <a:rPr lang="en-US" sz="2800" spc="-15" dirty="0">
                <a:solidFill>
                  <a:srgbClr val="231F20"/>
                </a:solidFill>
                <a:effectLst/>
                <a:latin typeface="Arial" panose="020B0604020202020204" pitchFamily="34" charset="0"/>
                <a:ea typeface="Arial" panose="020B0604020202020204" pitchFamily="34" charset="0"/>
              </a:rPr>
              <a:t>knowledge </a:t>
            </a:r>
            <a:r>
              <a:rPr lang="en-US" sz="2800" dirty="0">
                <a:solidFill>
                  <a:srgbClr val="231F20"/>
                </a:solidFill>
                <a:effectLst/>
                <a:latin typeface="Arial" panose="020B0604020202020204" pitchFamily="34" charset="0"/>
                <a:ea typeface="Arial" panose="020B0604020202020204" pitchFamily="34" charset="0"/>
              </a:rPr>
              <a:t>can impede the implementation since it will entail potentially</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significant</a:t>
            </a:r>
            <a:r>
              <a:rPr lang="en-US" sz="2800" spc="-7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upfront</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costs</a:t>
            </a:r>
            <a:r>
              <a:rPr lang="en-US" sz="2800" spc="-7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7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firms.</a:t>
            </a:r>
            <a:r>
              <a:rPr lang="en-US" sz="2800" spc="-7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Even if</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implemented</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a:t>
            </a:r>
            <a:r>
              <a:rPr lang="en-US" sz="2800" spc="-5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private</a:t>
            </a:r>
            <a:r>
              <a:rPr lang="en-US" sz="2800" spc="-55" dirty="0">
                <a:solidFill>
                  <a:srgbClr val="231F20"/>
                </a:solidFill>
                <a:effectLst/>
                <a:latin typeface="Arial" panose="020B0604020202020204" pitchFamily="34" charset="0"/>
                <a:ea typeface="Arial" panose="020B0604020202020204" pitchFamily="34" charset="0"/>
              </a:rPr>
              <a:t> </a:t>
            </a:r>
            <a:r>
              <a:rPr lang="en-US" sz="2800" spc="-15" dirty="0">
                <a:solidFill>
                  <a:srgbClr val="231F20"/>
                </a:solidFill>
                <a:effectLst/>
                <a:latin typeface="Arial" panose="020B0604020202020204" pitchFamily="34" charset="0"/>
                <a:ea typeface="Arial" panose="020B0604020202020204" pitchFamily="34" charset="0"/>
              </a:rPr>
              <a:t>sector,</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public</a:t>
            </a:r>
            <a:r>
              <a:rPr lang="en-US" sz="2800" spc="-5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sector will</a:t>
            </a:r>
            <a:r>
              <a:rPr lang="en-US" sz="2800" spc="-7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need</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have</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sufficient</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oversight</a:t>
            </a:r>
            <a:r>
              <a:rPr lang="en-US" sz="2800" spc="-70" dirty="0">
                <a:solidFill>
                  <a:srgbClr val="231F20"/>
                </a:solidFill>
                <a:effectLst/>
                <a:latin typeface="Arial" panose="020B0604020202020204" pitchFamily="34" charset="0"/>
                <a:ea typeface="Arial" panose="020B0604020202020204" pitchFamily="34" charset="0"/>
              </a:rPr>
              <a:t> </a:t>
            </a:r>
            <a:r>
              <a:rPr lang="en-US" sz="2800" spc="-15" dirty="0">
                <a:solidFill>
                  <a:srgbClr val="231F20"/>
                </a:solidFill>
                <a:effectLst/>
                <a:latin typeface="Arial" panose="020B0604020202020204" pitchFamily="34" charset="0"/>
                <a:ea typeface="Arial" panose="020B0604020202020204" pitchFamily="34" charset="0"/>
              </a:rPr>
              <a:t>capacity,</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both</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 terms of knowledge and time. This exemplifies how the</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barriers</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implementation</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have</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 be examined from a diverse set of angles in order to minimize post-implementation</a:t>
            </a:r>
            <a:r>
              <a:rPr lang="en-US" sz="2800" spc="-3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risks.</a:t>
            </a:r>
          </a:p>
          <a:p>
            <a:pPr>
              <a:spcBef>
                <a:spcPts val="15"/>
              </a:spcBef>
            </a:pPr>
            <a:endParaRPr lang="en-US" sz="2800" dirty="0">
              <a:solidFill>
                <a:srgbClr val="231F2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15"/>
              </a:spcBef>
              <a:spcAft>
                <a:spcPts val="0"/>
              </a:spcAft>
              <a:buClrTx/>
              <a:buSzTx/>
              <a:buFontTx/>
              <a:buNone/>
              <a:tabLst/>
              <a:defRPr/>
            </a:pPr>
            <a:r>
              <a:rPr lang="en-US" sz="2800" b="1" i="1" dirty="0">
                <a:solidFill>
                  <a:srgbClr val="40AD49"/>
                </a:solidFill>
                <a:effectLst/>
                <a:latin typeface="Arial" panose="020B0604020202020204" pitchFamily="34" charset="0"/>
                <a:ea typeface="Arial" panose="020B0604020202020204" pitchFamily="34" charset="0"/>
              </a:rPr>
              <a:t>Translation of barriers into actions</a:t>
            </a:r>
            <a:r>
              <a:rPr lang="en-US" sz="2800" b="1" i="1" dirty="0">
                <a:solidFill>
                  <a:srgbClr val="231F20"/>
                </a:solidFill>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00000"/>
              </a:lnSpc>
              <a:spcBef>
                <a:spcPts val="15"/>
              </a:spcBef>
              <a:spcAft>
                <a:spcPts val="0"/>
              </a:spcAft>
              <a:buClrTx/>
              <a:buSzTx/>
              <a:buFontTx/>
              <a:buNone/>
              <a:tabLst/>
              <a:defRPr/>
            </a:pPr>
            <a:r>
              <a:rPr lang="en-US" sz="2800" dirty="0">
                <a:solidFill>
                  <a:srgbClr val="231F20"/>
                </a:solidFill>
                <a:effectLst/>
                <a:latin typeface="Arial" panose="020B0604020202020204" pitchFamily="34" charset="0"/>
                <a:ea typeface="Arial" panose="020B0604020202020204" pitchFamily="34" charset="0"/>
              </a:rPr>
              <a:t>When the critical barriers and their causal factors have</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been</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identified</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through</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decomposition</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 barriers,</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barrier</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analysis</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should</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go</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on</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translate the barriers into actions to overcome them. Barriers can be transformed into solutions by transforming the</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negative</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statements</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into</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positive</a:t>
            </a:r>
            <a:r>
              <a:rPr lang="en-US" sz="2800" spc="-10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statements,</a:t>
            </a:r>
            <a:r>
              <a:rPr lang="en-US" sz="2800" spc="-105" dirty="0">
                <a:solidFill>
                  <a:srgbClr val="231F20"/>
                </a:solidFill>
                <a:effectLst/>
                <a:latin typeface="Arial" panose="020B0604020202020204" pitchFamily="34" charset="0"/>
                <a:ea typeface="Arial" panose="020B0604020202020204" pitchFamily="34" charset="0"/>
              </a:rPr>
              <a:t> </a:t>
            </a:r>
            <a:r>
              <a:rPr lang="en-US" sz="2800" spc="-30" dirty="0">
                <a:solidFill>
                  <a:srgbClr val="231F20"/>
                </a:solidFill>
                <a:effectLst/>
                <a:latin typeface="Arial" panose="020B0604020202020204" pitchFamily="34" charset="0"/>
                <a:ea typeface="Arial" panose="020B0604020202020204" pitchFamily="34" charset="0"/>
              </a:rPr>
              <a:t>and </a:t>
            </a:r>
            <a:r>
              <a:rPr lang="en-US" sz="2800" dirty="0">
                <a:solidFill>
                  <a:srgbClr val="231F20"/>
                </a:solidFill>
                <a:effectLst/>
                <a:latin typeface="Arial" panose="020B0604020202020204" pitchFamily="34" charset="0"/>
                <a:ea typeface="Arial" panose="020B0604020202020204" pitchFamily="34" charset="0"/>
              </a:rPr>
              <a:t>identifying</a:t>
            </a:r>
            <a:r>
              <a:rPr lang="en-US" sz="2800" spc="-1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their</a:t>
            </a:r>
            <a:r>
              <a:rPr lang="en-US" sz="2800" spc="-1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causal</a:t>
            </a:r>
            <a:r>
              <a:rPr lang="en-US" sz="2800" spc="-1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relationship.</a:t>
            </a:r>
            <a:r>
              <a:rPr lang="en-US" sz="2800" spc="-1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This</a:t>
            </a:r>
            <a:r>
              <a:rPr lang="en-US" sz="2800" spc="-1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will</a:t>
            </a:r>
            <a:r>
              <a:rPr lang="en-US" sz="2800" spc="-1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translate the barriers’ causes into measures to overcome the identified</a:t>
            </a:r>
            <a:r>
              <a:rPr lang="en-US" sz="2800" spc="-7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barriers</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will</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be</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first</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step</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identify; what kind of enabling environments needs to be created, and what kinds of activities need to be implemented. So underlying and proximity causes guide the definition of activities, and upward you will find outputs and outcomes. Merete will go more into detail on how to structure your theory of change with outcomes, outputs and activities later. </a:t>
            </a:r>
          </a:p>
          <a:p>
            <a:pPr marL="0" marR="0" lvl="0" indent="0" algn="l" defTabSz="914400" rtl="0" eaLnBrk="1" fontAlgn="auto" latinLnBrk="0" hangingPunct="1">
              <a:lnSpc>
                <a:spcPct val="100000"/>
              </a:lnSpc>
              <a:spcBef>
                <a:spcPts val="15"/>
              </a:spcBef>
              <a:spcAft>
                <a:spcPts val="0"/>
              </a:spcAft>
              <a:buClrTx/>
              <a:buSzTx/>
              <a:buFontTx/>
              <a:buNone/>
              <a:tabLst/>
              <a:defRPr/>
            </a:pPr>
            <a:endParaRPr lang="en-US" sz="2800" dirty="0">
              <a:solidFill>
                <a:srgbClr val="231F2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15"/>
              </a:spcBef>
              <a:spcAft>
                <a:spcPts val="0"/>
              </a:spcAft>
              <a:buClrTx/>
              <a:buSzTx/>
              <a:buFontTx/>
              <a:buNone/>
              <a:tabLst/>
              <a:defRPr/>
            </a:pPr>
            <a:r>
              <a:rPr lang="en-US" sz="2800" dirty="0">
                <a:solidFill>
                  <a:srgbClr val="231F20"/>
                </a:solidFill>
                <a:effectLst/>
                <a:latin typeface="Arial" panose="020B0604020202020204" pitchFamily="34" charset="0"/>
              </a:rPr>
              <a:t>The positive statements can be translated into measures. E.g. here Poor forest protection will be translated into "good forest protection enforced", but we need to desc</a:t>
            </a:r>
            <a:r>
              <a:rPr lang="en-US" sz="4000" dirty="0">
                <a:solidFill>
                  <a:srgbClr val="231F20"/>
                </a:solidFill>
                <a:effectLst/>
              </a:rPr>
              <a:t>ribe how we envision this will happen. In essence describe the measures</a:t>
            </a:r>
            <a:r>
              <a:rPr lang="en-US" sz="4000" spc="-105" dirty="0">
                <a:solidFill>
                  <a:srgbClr val="231F20"/>
                </a:solidFill>
                <a:effectLst/>
              </a:rPr>
              <a:t> </a:t>
            </a:r>
            <a:r>
              <a:rPr lang="en-US" sz="4000" dirty="0">
                <a:solidFill>
                  <a:srgbClr val="231F20"/>
                </a:solidFill>
                <a:effectLst/>
              </a:rPr>
              <a:t>to</a:t>
            </a:r>
            <a:r>
              <a:rPr lang="en-US" sz="4000" spc="-105" dirty="0">
                <a:solidFill>
                  <a:srgbClr val="231F20"/>
                </a:solidFill>
                <a:effectLst/>
              </a:rPr>
              <a:t> </a:t>
            </a:r>
            <a:r>
              <a:rPr lang="en-US" sz="4000" dirty="0">
                <a:solidFill>
                  <a:srgbClr val="231F20"/>
                </a:solidFill>
                <a:effectLst/>
              </a:rPr>
              <a:t>overcome</a:t>
            </a:r>
            <a:r>
              <a:rPr lang="en-US" sz="4000" spc="-100" dirty="0">
                <a:solidFill>
                  <a:srgbClr val="231F20"/>
                </a:solidFill>
                <a:effectLst/>
              </a:rPr>
              <a:t> </a:t>
            </a:r>
            <a:r>
              <a:rPr lang="en-US" sz="4000" dirty="0">
                <a:solidFill>
                  <a:srgbClr val="231F20"/>
                </a:solidFill>
                <a:effectLst/>
              </a:rPr>
              <a:t>barriers</a:t>
            </a:r>
            <a:r>
              <a:rPr lang="en-US" sz="4000" spc="-105" dirty="0">
                <a:solidFill>
                  <a:srgbClr val="231F20"/>
                </a:solidFill>
                <a:effectLst/>
              </a:rPr>
              <a:t>. </a:t>
            </a:r>
          </a:p>
          <a:p>
            <a:pPr marL="0" marR="0" lvl="0" indent="0" algn="l" defTabSz="914400" rtl="0" eaLnBrk="1" fontAlgn="auto" latinLnBrk="0" hangingPunct="1">
              <a:lnSpc>
                <a:spcPct val="100000"/>
              </a:lnSpc>
              <a:spcBef>
                <a:spcPts val="15"/>
              </a:spcBef>
              <a:spcAft>
                <a:spcPts val="0"/>
              </a:spcAft>
              <a:buClrTx/>
              <a:buSzTx/>
              <a:buFontTx/>
              <a:buNone/>
              <a:tabLst/>
              <a:defRPr/>
            </a:pPr>
            <a:endParaRPr lang="en-US" sz="4000" spc="-105" dirty="0">
              <a:solidFill>
                <a:srgbClr val="231F20"/>
              </a:solidFill>
              <a:effectLst/>
            </a:endParaRPr>
          </a:p>
          <a:p>
            <a:pPr marL="0" marR="0" lvl="0" indent="0" algn="l" defTabSz="914400" rtl="0" eaLnBrk="1" fontAlgn="auto" latinLnBrk="0" hangingPunct="1">
              <a:lnSpc>
                <a:spcPct val="100000"/>
              </a:lnSpc>
              <a:spcBef>
                <a:spcPts val="15"/>
              </a:spcBef>
              <a:spcAft>
                <a:spcPts val="0"/>
              </a:spcAft>
              <a:buClrTx/>
              <a:buSzTx/>
              <a:buFontTx/>
              <a:buNone/>
              <a:tabLst/>
              <a:defRPr/>
            </a:pPr>
            <a:r>
              <a:rPr lang="en-US" sz="4000" spc="-105" dirty="0">
                <a:solidFill>
                  <a:srgbClr val="231F20"/>
                </a:solidFill>
                <a:effectLst/>
              </a:rPr>
              <a:t>Measures </a:t>
            </a:r>
            <a:r>
              <a:rPr lang="en-US" sz="4000" dirty="0">
                <a:solidFill>
                  <a:srgbClr val="231F20"/>
                </a:solidFill>
                <a:effectLst/>
              </a:rPr>
              <a:t>can</a:t>
            </a:r>
            <a:r>
              <a:rPr lang="en-US" sz="4000" spc="-105" dirty="0">
                <a:solidFill>
                  <a:srgbClr val="231F20"/>
                </a:solidFill>
                <a:effectLst/>
              </a:rPr>
              <a:t> </a:t>
            </a:r>
            <a:r>
              <a:rPr lang="en-US" sz="4000" dirty="0">
                <a:solidFill>
                  <a:srgbClr val="231F20"/>
                </a:solidFill>
                <a:effectLst/>
              </a:rPr>
              <a:t>roughly</a:t>
            </a:r>
            <a:r>
              <a:rPr lang="en-US" sz="4000" spc="-100" dirty="0">
                <a:solidFill>
                  <a:srgbClr val="231F20"/>
                </a:solidFill>
                <a:effectLst/>
              </a:rPr>
              <a:t> </a:t>
            </a:r>
            <a:r>
              <a:rPr lang="en-US" sz="4000" dirty="0">
                <a:solidFill>
                  <a:srgbClr val="231F20"/>
                </a:solidFill>
                <a:effectLst/>
              </a:rPr>
              <a:t>be</a:t>
            </a:r>
            <a:r>
              <a:rPr lang="en-US" sz="4000" spc="-105" dirty="0">
                <a:solidFill>
                  <a:srgbClr val="231F20"/>
                </a:solidFill>
                <a:effectLst/>
              </a:rPr>
              <a:t> </a:t>
            </a:r>
            <a:r>
              <a:rPr lang="en-US" sz="4000" spc="-15" dirty="0">
                <a:solidFill>
                  <a:srgbClr val="231F20"/>
                </a:solidFill>
                <a:effectLst/>
              </a:rPr>
              <a:t>divided </a:t>
            </a:r>
            <a:r>
              <a:rPr lang="en-US" sz="4000" dirty="0">
                <a:solidFill>
                  <a:srgbClr val="231F20"/>
                </a:solidFill>
                <a:effectLst/>
              </a:rPr>
              <a:t>into</a:t>
            </a:r>
            <a:r>
              <a:rPr lang="en-US" sz="4000" spc="-95" dirty="0">
                <a:solidFill>
                  <a:srgbClr val="231F20"/>
                </a:solidFill>
                <a:effectLst/>
              </a:rPr>
              <a:t> </a:t>
            </a:r>
            <a:r>
              <a:rPr lang="en-US" sz="4000" dirty="0">
                <a:solidFill>
                  <a:srgbClr val="231F20"/>
                </a:solidFill>
                <a:effectLst/>
              </a:rPr>
              <a:t>financial</a:t>
            </a:r>
            <a:r>
              <a:rPr lang="en-US" sz="4000" spc="-95" dirty="0">
                <a:solidFill>
                  <a:srgbClr val="231F20"/>
                </a:solidFill>
                <a:effectLst/>
              </a:rPr>
              <a:t> </a:t>
            </a:r>
            <a:r>
              <a:rPr lang="en-US" sz="4000" dirty="0">
                <a:solidFill>
                  <a:srgbClr val="231F20"/>
                </a:solidFill>
                <a:effectLst/>
              </a:rPr>
              <a:t>and</a:t>
            </a:r>
            <a:r>
              <a:rPr lang="en-US" sz="4000" spc="-95" dirty="0">
                <a:solidFill>
                  <a:srgbClr val="231F20"/>
                </a:solidFill>
                <a:effectLst/>
              </a:rPr>
              <a:t> </a:t>
            </a:r>
            <a:r>
              <a:rPr lang="en-US" sz="4000" dirty="0">
                <a:solidFill>
                  <a:srgbClr val="231F20"/>
                </a:solidFill>
                <a:effectLst/>
              </a:rPr>
              <a:t>technical</a:t>
            </a:r>
            <a:r>
              <a:rPr lang="en-US" sz="4000" spc="-90" dirty="0">
                <a:solidFill>
                  <a:srgbClr val="231F20"/>
                </a:solidFill>
                <a:effectLst/>
              </a:rPr>
              <a:t> </a:t>
            </a:r>
            <a:r>
              <a:rPr lang="en-US" sz="4000" dirty="0">
                <a:solidFill>
                  <a:srgbClr val="231F20"/>
                </a:solidFill>
                <a:effectLst/>
              </a:rPr>
              <a:t>measures,</a:t>
            </a:r>
            <a:r>
              <a:rPr lang="en-US" sz="4000" spc="-95" dirty="0">
                <a:solidFill>
                  <a:srgbClr val="231F20"/>
                </a:solidFill>
                <a:effectLst/>
              </a:rPr>
              <a:t> </a:t>
            </a:r>
            <a:r>
              <a:rPr lang="en-US" sz="4000" dirty="0">
                <a:solidFill>
                  <a:srgbClr val="231F20"/>
                </a:solidFill>
                <a:effectLst/>
              </a:rPr>
              <a:t>which</a:t>
            </a:r>
            <a:r>
              <a:rPr lang="en-US" sz="4000" spc="-95" dirty="0">
                <a:solidFill>
                  <a:srgbClr val="231F20"/>
                </a:solidFill>
                <a:effectLst/>
              </a:rPr>
              <a:t> </a:t>
            </a:r>
            <a:r>
              <a:rPr lang="en-US" sz="4000" dirty="0">
                <a:solidFill>
                  <a:srgbClr val="231F20"/>
                </a:solidFill>
                <a:effectLst/>
              </a:rPr>
              <a:t>will</a:t>
            </a:r>
            <a:r>
              <a:rPr lang="en-US" sz="4000" spc="-90" dirty="0">
                <a:solidFill>
                  <a:srgbClr val="231F20"/>
                </a:solidFill>
                <a:effectLst/>
              </a:rPr>
              <a:t> </a:t>
            </a:r>
            <a:r>
              <a:rPr lang="en-US" sz="4000" dirty="0">
                <a:solidFill>
                  <a:srgbClr val="231F20"/>
                </a:solidFill>
                <a:effectLst/>
              </a:rPr>
              <a:t>often require</a:t>
            </a:r>
            <a:r>
              <a:rPr lang="en-US" sz="4000" spc="-50" dirty="0">
                <a:solidFill>
                  <a:srgbClr val="231F20"/>
                </a:solidFill>
                <a:effectLst/>
              </a:rPr>
              <a:t> </a:t>
            </a:r>
            <a:r>
              <a:rPr lang="en-US" sz="4000" dirty="0">
                <a:solidFill>
                  <a:srgbClr val="231F20"/>
                </a:solidFill>
                <a:effectLst/>
              </a:rPr>
              <a:t>one</a:t>
            </a:r>
            <a:r>
              <a:rPr lang="en-US" sz="4000" spc="-50" dirty="0">
                <a:solidFill>
                  <a:srgbClr val="231F20"/>
                </a:solidFill>
                <a:effectLst/>
              </a:rPr>
              <a:t> </a:t>
            </a:r>
            <a:r>
              <a:rPr lang="en-US" sz="4000" dirty="0">
                <a:solidFill>
                  <a:srgbClr val="231F20"/>
                </a:solidFill>
                <a:effectLst/>
              </a:rPr>
              <a:t>or</a:t>
            </a:r>
            <a:r>
              <a:rPr lang="en-US" sz="4000" spc="-50" dirty="0">
                <a:solidFill>
                  <a:srgbClr val="231F20"/>
                </a:solidFill>
                <a:effectLst/>
              </a:rPr>
              <a:t> </a:t>
            </a:r>
            <a:r>
              <a:rPr lang="en-US" sz="4000" dirty="0">
                <a:solidFill>
                  <a:srgbClr val="231F20"/>
                </a:solidFill>
                <a:effectLst/>
              </a:rPr>
              <a:t>several</a:t>
            </a:r>
            <a:r>
              <a:rPr lang="en-US" sz="4000" spc="-50" dirty="0">
                <a:solidFill>
                  <a:srgbClr val="231F20"/>
                </a:solidFill>
                <a:effectLst/>
              </a:rPr>
              <a:t> </a:t>
            </a:r>
            <a:r>
              <a:rPr lang="en-US" sz="4000" dirty="0">
                <a:solidFill>
                  <a:srgbClr val="231F20"/>
                </a:solidFill>
                <a:effectLst/>
              </a:rPr>
              <a:t>forms</a:t>
            </a:r>
            <a:r>
              <a:rPr lang="en-US" sz="4000" spc="-45" dirty="0">
                <a:solidFill>
                  <a:srgbClr val="231F20"/>
                </a:solidFill>
                <a:effectLst/>
              </a:rPr>
              <a:t> </a:t>
            </a:r>
            <a:r>
              <a:rPr lang="en-US" sz="4000" dirty="0">
                <a:solidFill>
                  <a:srgbClr val="231F20"/>
                </a:solidFill>
                <a:effectLst/>
              </a:rPr>
              <a:t>of</a:t>
            </a:r>
            <a:r>
              <a:rPr lang="en-US" sz="4000" spc="-50" dirty="0">
                <a:solidFill>
                  <a:srgbClr val="231F20"/>
                </a:solidFill>
                <a:effectLst/>
              </a:rPr>
              <a:t> </a:t>
            </a:r>
            <a:r>
              <a:rPr lang="en-US" sz="4000" dirty="0">
                <a:solidFill>
                  <a:srgbClr val="231F20"/>
                </a:solidFill>
                <a:effectLst/>
              </a:rPr>
              <a:t>source</a:t>
            </a:r>
            <a:r>
              <a:rPr lang="en-US" sz="4000" spc="-50" dirty="0">
                <a:solidFill>
                  <a:srgbClr val="231F20"/>
                </a:solidFill>
                <a:effectLst/>
              </a:rPr>
              <a:t> </a:t>
            </a:r>
            <a:r>
              <a:rPr lang="en-US" sz="4000" dirty="0">
                <a:solidFill>
                  <a:srgbClr val="231F20"/>
                </a:solidFill>
                <a:effectLst/>
              </a:rPr>
              <a:t>financing.</a:t>
            </a:r>
            <a:r>
              <a:rPr lang="en-GB" sz="4000" dirty="0">
                <a:effectLst/>
              </a:rPr>
              <a:t> </a:t>
            </a:r>
            <a:r>
              <a:rPr lang="en-US" sz="2800" dirty="0">
                <a:solidFill>
                  <a:srgbClr val="231F20"/>
                </a:solidFill>
                <a:effectLst/>
                <a:latin typeface="Arial" panose="020B0604020202020204" pitchFamily="34" charset="0"/>
                <a:ea typeface="Arial" panose="020B0604020202020204" pitchFamily="34" charset="0"/>
              </a:rPr>
              <a:t>Financial measures entail those actions that are directly</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associated</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with</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availability</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financing</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 the implementer or </a:t>
            </a:r>
            <a:r>
              <a:rPr lang="en-US" sz="2800" spc="-15" dirty="0">
                <a:solidFill>
                  <a:srgbClr val="231F20"/>
                </a:solidFill>
                <a:effectLst/>
                <a:latin typeface="Arial" panose="020B0604020202020204" pitchFamily="34" charset="0"/>
                <a:ea typeface="Arial" panose="020B0604020202020204" pitchFamily="34" charset="0"/>
              </a:rPr>
              <a:t>end-user, </a:t>
            </a:r>
            <a:r>
              <a:rPr lang="en-US" sz="2800" dirty="0">
                <a:solidFill>
                  <a:srgbClr val="231F20"/>
                </a:solidFill>
                <a:effectLst/>
                <a:latin typeface="Arial" panose="020B0604020202020204" pitchFamily="34" charset="0"/>
                <a:ea typeface="Arial" panose="020B0604020202020204" pitchFamily="34" charset="0"/>
              </a:rPr>
              <a:t>like subsidies, power purchase</a:t>
            </a:r>
            <a:r>
              <a:rPr lang="en-US" sz="2800" spc="-1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agreements</a:t>
            </a:r>
            <a:r>
              <a:rPr lang="en-US" sz="2800" spc="-1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14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loan</a:t>
            </a:r>
            <a:r>
              <a:rPr lang="en-US" sz="2800" spc="-13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guarantees.</a:t>
            </a:r>
            <a:r>
              <a:rPr lang="en-US" sz="2800" spc="-140" dirty="0">
                <a:solidFill>
                  <a:srgbClr val="231F20"/>
                </a:solidFill>
                <a:effectLst/>
                <a:latin typeface="Arial" panose="020B0604020202020204" pitchFamily="34" charset="0"/>
                <a:ea typeface="Arial" panose="020B0604020202020204" pitchFamily="34" charset="0"/>
              </a:rPr>
              <a:t> </a:t>
            </a:r>
            <a:r>
              <a:rPr lang="en-US" sz="2800" spc="-15" dirty="0">
                <a:solidFill>
                  <a:srgbClr val="231F20"/>
                </a:solidFill>
                <a:effectLst/>
                <a:latin typeface="Arial" panose="020B0604020202020204" pitchFamily="34" charset="0"/>
                <a:ea typeface="Arial" panose="020B0604020202020204" pitchFamily="34" charset="0"/>
              </a:rPr>
              <a:t>Technical </a:t>
            </a:r>
            <a:r>
              <a:rPr lang="en-US" sz="2800" dirty="0">
                <a:solidFill>
                  <a:srgbClr val="231F20"/>
                </a:solidFill>
                <a:effectLst/>
                <a:latin typeface="Arial" panose="020B0604020202020204" pitchFamily="34" charset="0"/>
                <a:ea typeface="Arial" panose="020B0604020202020204" pitchFamily="34" charset="0"/>
              </a:rPr>
              <a:t>measures tend to have a wider range, including everything from legal and regulatory interventions, over</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demonstration</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projects</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capacity</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building,</a:t>
            </a:r>
            <a:r>
              <a:rPr lang="en-US" sz="2800" spc="-7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 educational</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awareness</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campaigns.</a:t>
            </a:r>
            <a:r>
              <a:rPr lang="en-US" sz="2800" spc="-10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Hence,</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even though donors tend to differentiate between financial and</a:t>
            </a:r>
            <a:r>
              <a:rPr lang="en-US" sz="2800" spc="-12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technical</a:t>
            </a:r>
            <a:r>
              <a:rPr lang="en-US" sz="2800" spc="-12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components,</a:t>
            </a:r>
            <a:r>
              <a:rPr lang="en-US" sz="2800" spc="-12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everything</a:t>
            </a:r>
            <a:r>
              <a:rPr lang="en-US" sz="2800" spc="-12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that</a:t>
            </a:r>
            <a:r>
              <a:rPr lang="en-US" sz="2800" spc="-12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is</a:t>
            </a:r>
            <a:r>
              <a:rPr lang="en-US" sz="2800" spc="-12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evidently non-financial is considered technical. There is not necessarily</a:t>
            </a:r>
            <a:r>
              <a:rPr lang="en-US" sz="2800" spc="-1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a:t>
            </a:r>
            <a:r>
              <a:rPr lang="en-US" sz="2800" spc="-15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direct</a:t>
            </a:r>
            <a:r>
              <a:rPr lang="en-US" sz="2800" spc="-15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correspondence</a:t>
            </a:r>
            <a:r>
              <a:rPr lang="en-US" sz="2800" spc="-1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between</a:t>
            </a:r>
            <a:r>
              <a:rPr lang="en-US" sz="2800" spc="-15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financial</a:t>
            </a:r>
            <a:r>
              <a:rPr lang="en-GB" sz="2800" dirty="0">
                <a:solidFill>
                  <a:schemeClr val="tx1"/>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technical</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measures</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market</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non-market</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barriers. For example, a barrier for a hard technology, e.g. the reluctance of households to install solar </a:t>
            </a:r>
            <a:r>
              <a:rPr lang="en-US" sz="2800" spc="-45" dirty="0">
                <a:solidFill>
                  <a:srgbClr val="231F20"/>
                </a:solidFill>
                <a:effectLst/>
                <a:latin typeface="Arial" panose="020B0604020202020204" pitchFamily="34" charset="0"/>
                <a:ea typeface="Arial" panose="020B0604020202020204" pitchFamily="34" charset="0"/>
              </a:rPr>
              <a:t>PV, </a:t>
            </a:r>
            <a:r>
              <a:rPr lang="en-US" sz="2800" dirty="0">
                <a:solidFill>
                  <a:srgbClr val="231F20"/>
                </a:solidFill>
                <a:effectLst/>
                <a:latin typeface="Arial" panose="020B0604020202020204" pitchFamily="34" charset="0"/>
                <a:ea typeface="Arial" panose="020B0604020202020204" pitchFamily="34" charset="0"/>
              </a:rPr>
              <a:t>might be overcome</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by</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mix</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financial</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6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technical</a:t>
            </a:r>
            <a:r>
              <a:rPr lang="en-US" sz="2800" spc="-6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actions.</a:t>
            </a:r>
          </a:p>
          <a:p>
            <a:pPr marL="0" marR="0" lvl="0" indent="0" algn="l" defTabSz="914400" rtl="0" eaLnBrk="1" fontAlgn="auto" latinLnBrk="0" hangingPunct="1">
              <a:lnSpc>
                <a:spcPct val="100000"/>
              </a:lnSpc>
              <a:spcBef>
                <a:spcPts val="15"/>
              </a:spcBef>
              <a:spcAft>
                <a:spcPts val="0"/>
              </a:spcAft>
              <a:buClrTx/>
              <a:buSzTx/>
              <a:buFontTx/>
              <a:buNone/>
              <a:tabLst/>
              <a:defRPr/>
            </a:pPr>
            <a:endParaRPr lang="en-US" sz="2800" dirty="0">
              <a:solidFill>
                <a:srgbClr val="231F2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15"/>
              </a:spcBef>
              <a:spcAft>
                <a:spcPts val="0"/>
              </a:spcAft>
              <a:buClrTx/>
              <a:buSzTx/>
              <a:buFontTx/>
              <a:buNone/>
              <a:tabLst/>
              <a:defRPr/>
            </a:pPr>
            <a:r>
              <a:rPr lang="en-US" sz="2800" dirty="0">
                <a:solidFill>
                  <a:srgbClr val="231F20"/>
                </a:solidFill>
                <a:effectLst/>
                <a:latin typeface="Arial" panose="020B0604020202020204" pitchFamily="34" charset="0"/>
                <a:ea typeface="Arial" panose="020B0604020202020204" pitchFamily="34" charset="0"/>
              </a:rPr>
              <a:t>Depending</a:t>
            </a:r>
            <a:r>
              <a:rPr lang="en-US" sz="2800" spc="-11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on</a:t>
            </a:r>
            <a:r>
              <a:rPr lang="en-US" sz="2800" spc="-11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identified</a:t>
            </a:r>
            <a:r>
              <a:rPr lang="en-US" sz="2800" spc="-11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decomposition</a:t>
            </a:r>
            <a:r>
              <a:rPr lang="en-US" sz="2800" spc="-11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11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barriers, there might be a need for a solar PV feed-in-tariff, legislation requiring the electricity utility company to buy electricity and bear the cost of connection to the grid</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addition</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information</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campaigns</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and</a:t>
            </a:r>
            <a:r>
              <a:rPr lang="en-US" sz="2800" spc="-8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training.</a:t>
            </a:r>
            <a:r>
              <a:rPr lang="en-GB" sz="2800" dirty="0">
                <a:solidFill>
                  <a:schemeClr val="tx1"/>
                </a:solidFill>
                <a:effectLst/>
                <a:latin typeface="Arial" panose="020B0604020202020204" pitchFamily="34" charset="0"/>
                <a:ea typeface="Arial" panose="020B0604020202020204" pitchFamily="34" charset="0"/>
              </a:rPr>
              <a:t> </a:t>
            </a:r>
          </a:p>
          <a:p>
            <a:pPr marL="0" marR="0" lvl="0" indent="0" algn="l" defTabSz="914400" rtl="0" eaLnBrk="1" fontAlgn="auto" latinLnBrk="0" hangingPunct="1">
              <a:lnSpc>
                <a:spcPct val="100000"/>
              </a:lnSpc>
              <a:spcBef>
                <a:spcPts val="15"/>
              </a:spcBef>
              <a:spcAft>
                <a:spcPts val="0"/>
              </a:spcAft>
              <a:buClrTx/>
              <a:buSzTx/>
              <a:buFontTx/>
              <a:buNone/>
              <a:tabLst/>
              <a:defRPr/>
            </a:pPr>
            <a:endParaRPr lang="en-US" sz="2800" dirty="0">
              <a:solidFill>
                <a:srgbClr val="231F2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15"/>
              </a:spcBef>
              <a:spcAft>
                <a:spcPts val="0"/>
              </a:spcAft>
              <a:buClrTx/>
              <a:buSzTx/>
              <a:buFontTx/>
              <a:buNone/>
              <a:tabLst/>
              <a:defRPr/>
            </a:pPr>
            <a:r>
              <a:rPr lang="en-US" sz="2800" dirty="0">
                <a:solidFill>
                  <a:srgbClr val="231F20"/>
                </a:solidFill>
                <a:effectLst/>
                <a:latin typeface="Arial" panose="020B0604020202020204" pitchFamily="34" charset="0"/>
                <a:ea typeface="Arial" panose="020B0604020202020204" pitchFamily="34" charset="0"/>
              </a:rPr>
              <a:t>When</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actions</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create</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enabling</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environments</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for</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 project have been identified, the proposed actions need</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be</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assessed</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in</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order</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to</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define</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their</a:t>
            </a:r>
            <a:r>
              <a:rPr lang="en-US" sz="2800" spc="-9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feasibility. In</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their</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assessment</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a</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range</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of</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criteria</a:t>
            </a:r>
            <a:r>
              <a:rPr lang="en-US" sz="2800" spc="-90"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should</a:t>
            </a:r>
            <a:r>
              <a:rPr lang="en-US" sz="2800" spc="-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be</a:t>
            </a:r>
            <a:r>
              <a:rPr lang="en-US" sz="2800" spc="-90" dirty="0">
                <a:solidFill>
                  <a:srgbClr val="231F20"/>
                </a:solidFill>
                <a:effectLst/>
                <a:latin typeface="Arial" panose="020B0604020202020204" pitchFamily="34" charset="0"/>
                <a:ea typeface="Arial" panose="020B0604020202020204" pitchFamily="34" charset="0"/>
              </a:rPr>
              <a:t> </a:t>
            </a:r>
            <a:r>
              <a:rPr lang="en-US" sz="2800" spc="-20" dirty="0">
                <a:solidFill>
                  <a:srgbClr val="231F20"/>
                </a:solidFill>
                <a:effectLst/>
                <a:latin typeface="Arial" panose="020B0604020202020204" pitchFamily="34" charset="0"/>
                <a:ea typeface="Arial" panose="020B0604020202020204" pitchFamily="34" charset="0"/>
              </a:rPr>
              <a:t>taken </a:t>
            </a:r>
            <a:r>
              <a:rPr lang="en-US" sz="2800" dirty="0">
                <a:solidFill>
                  <a:srgbClr val="231F20"/>
                </a:solidFill>
                <a:effectLst/>
                <a:latin typeface="Arial" panose="020B0604020202020204" pitchFamily="34" charset="0"/>
                <a:ea typeface="Arial" panose="020B0604020202020204" pitchFamily="34" charset="0"/>
              </a:rPr>
              <a:t>into consideration before deciding on the specific actions; the actions’ costs and</a:t>
            </a:r>
            <a:r>
              <a:rPr lang="en-US" sz="2800" spc="-185" dirty="0">
                <a:solidFill>
                  <a:srgbClr val="231F20"/>
                </a:solidFill>
                <a:effectLst/>
                <a:latin typeface="Arial" panose="020B0604020202020204" pitchFamily="34" charset="0"/>
                <a:ea typeface="Arial" panose="020B0604020202020204" pitchFamily="34" charset="0"/>
              </a:rPr>
              <a:t> </a:t>
            </a:r>
            <a:r>
              <a:rPr lang="en-US" sz="2800" dirty="0">
                <a:solidFill>
                  <a:srgbClr val="231F20"/>
                </a:solidFill>
                <a:effectLst/>
                <a:latin typeface="Arial" panose="020B0604020202020204" pitchFamily="34" charset="0"/>
                <a:ea typeface="Arial" panose="020B0604020202020204" pitchFamily="34" charset="0"/>
              </a:rPr>
              <a:t>cost-effectiveness,</a:t>
            </a:r>
            <a:r>
              <a:rPr lang="en-US" sz="1200" dirty="0">
                <a:solidFill>
                  <a:srgbClr val="231F20"/>
                </a:solidFill>
                <a:effectLst/>
                <a:latin typeface="Arial" panose="020B0604020202020204" pitchFamily="34" charset="0"/>
                <a:ea typeface="Arial" panose="020B0604020202020204" pitchFamily="34" charset="0"/>
              </a:rPr>
              <a:t> their</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potential</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social</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and</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environmental</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impacts,</a:t>
            </a:r>
            <a:r>
              <a:rPr lang="en-US" sz="1200" spc="-11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 interdependencies between different actions, the institutional</a:t>
            </a:r>
            <a:r>
              <a:rPr lang="en-US" sz="1200" spc="-13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feasibility</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and</a:t>
            </a:r>
            <a:r>
              <a:rPr lang="en-US" sz="1200" spc="-13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their</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complexity</a:t>
            </a:r>
            <a:r>
              <a:rPr lang="en-US" sz="1200" spc="-125"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should</a:t>
            </a:r>
            <a:r>
              <a:rPr lang="en-US" sz="1200" spc="-130" dirty="0">
                <a:solidFill>
                  <a:srgbClr val="231F20"/>
                </a:solidFill>
                <a:effectLst/>
                <a:latin typeface="Arial" panose="020B0604020202020204" pitchFamily="34" charset="0"/>
                <a:ea typeface="Arial" panose="020B0604020202020204" pitchFamily="34" charset="0"/>
              </a:rPr>
              <a:t> </a:t>
            </a:r>
            <a:r>
              <a:rPr lang="en-US" sz="1200" spc="-45" dirty="0">
                <a:solidFill>
                  <a:srgbClr val="231F20"/>
                </a:solidFill>
                <a:effectLst/>
                <a:latin typeface="Arial" panose="020B0604020202020204" pitchFamily="34" charset="0"/>
                <a:ea typeface="Arial" panose="020B0604020202020204" pitchFamily="34" charset="0"/>
              </a:rPr>
              <a:t>be </a:t>
            </a:r>
            <a:r>
              <a:rPr lang="en-US" sz="1200" dirty="0">
                <a:solidFill>
                  <a:srgbClr val="231F20"/>
                </a:solidFill>
                <a:effectLst/>
                <a:latin typeface="Arial" panose="020B0604020202020204" pitchFamily="34" charset="0"/>
                <a:ea typeface="Arial" panose="020B0604020202020204" pitchFamily="34" charset="0"/>
              </a:rPr>
              <a:t>considered</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before</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deciding</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on</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the</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specific</a:t>
            </a:r>
            <a:r>
              <a:rPr lang="en-US" sz="1200" spc="-70" dirty="0">
                <a:solidFill>
                  <a:srgbClr val="231F20"/>
                </a:solidFill>
                <a:effectLst/>
                <a:latin typeface="Arial" panose="020B0604020202020204" pitchFamily="34" charset="0"/>
                <a:ea typeface="Arial" panose="020B0604020202020204" pitchFamily="34" charset="0"/>
              </a:rPr>
              <a:t> </a:t>
            </a:r>
            <a:r>
              <a:rPr lang="en-US" sz="1200" dirty="0">
                <a:solidFill>
                  <a:srgbClr val="231F20"/>
                </a:solidFill>
                <a:effectLst/>
                <a:latin typeface="Arial" panose="020B0604020202020204" pitchFamily="34" charset="0"/>
                <a:ea typeface="Arial" panose="020B0604020202020204" pitchFamily="34" charset="0"/>
              </a:rPr>
              <a:t>actions.</a:t>
            </a:r>
            <a:endParaRPr lang="en-GB" sz="1200" dirty="0">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lang="en-GB" sz="2800" dirty="0">
              <a:effectLst/>
              <a:latin typeface="Arial" panose="020B0604020202020204" pitchFamily="34" charset="0"/>
              <a:ea typeface="Arial" panose="020B0604020202020204" pitchFamily="34" charset="0"/>
            </a:endParaRPr>
          </a:p>
          <a:p>
            <a:pPr>
              <a:spcBef>
                <a:spcPts val="15"/>
              </a:spcBef>
            </a:pPr>
            <a:endParaRPr lang="en-US" sz="2800" dirty="0">
              <a:solidFill>
                <a:srgbClr val="231F20"/>
              </a:solidFill>
              <a:effectLst/>
              <a:latin typeface="Arial" panose="020B0604020202020204" pitchFamily="34" charset="0"/>
              <a:ea typeface="Arial" panose="020B0604020202020204" pitchFamily="34" charset="0"/>
            </a:endParaRPr>
          </a:p>
          <a:p>
            <a:pPr>
              <a:spcBef>
                <a:spcPts val="15"/>
              </a:spcBef>
            </a:pPr>
            <a:endParaRPr lang="en-US" sz="2800" dirty="0">
              <a:solidFill>
                <a:srgbClr val="231F20"/>
              </a:solidFill>
              <a:effectLst/>
              <a:latin typeface="Arial" panose="020B0604020202020204" pitchFamily="34" charset="0"/>
            </a:endParaRPr>
          </a:p>
        </p:txBody>
      </p:sp>
      <p:sp>
        <p:nvSpPr>
          <p:cNvPr id="4" name="Pladsholder til slidenummer 3"/>
          <p:cNvSpPr>
            <a:spLocks noGrp="1"/>
          </p:cNvSpPr>
          <p:nvPr>
            <p:ph type="sldNum" sz="quarter" idx="10"/>
          </p:nvPr>
        </p:nvSpPr>
        <p:spPr/>
        <p:txBody>
          <a:bodyPr/>
          <a:lstStyle/>
          <a:p>
            <a:fld id="{5DFD3028-CED8-4522-9A36-BC8948DDE3D0}" type="slidenum">
              <a:rPr lang="da-DK" smtClean="0"/>
              <a:pPr/>
              <a:t>6</a:t>
            </a:fld>
            <a:endParaRPr lang="da-DK"/>
          </a:p>
        </p:txBody>
      </p:sp>
    </p:spTree>
    <p:extLst>
      <p:ext uri="{BB962C8B-B14F-4D97-AF65-F5344CB8AC3E}">
        <p14:creationId xmlns:p14="http://schemas.microsoft.com/office/powerpoint/2010/main" val="380420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noProof="0" dirty="0"/>
              <a:t>Any decision on which financing instruments to apply and their final details (for example,</a:t>
            </a:r>
            <a:r>
              <a:rPr lang="en-GB" sz="1100" baseline="0" noProof="0" dirty="0"/>
              <a:t> the interest rate of a concessional loan) </a:t>
            </a:r>
            <a:r>
              <a:rPr lang="en-GB" sz="1100" noProof="0" dirty="0"/>
              <a:t>will in the end be a result of the interaction </a:t>
            </a:r>
            <a:r>
              <a:rPr lang="en-GB" sz="1100" noProof="0" dirty="0" err="1"/>
              <a:t>betwen</a:t>
            </a:r>
            <a:r>
              <a:rPr lang="en-GB" sz="1100" noProof="0" dirty="0"/>
              <a:t> the interested parties and</a:t>
            </a:r>
            <a:r>
              <a:rPr lang="en-GB" sz="1100" baseline="0" noProof="0" dirty="0"/>
              <a:t> the leverage of the other applied instruments, but as project designers we need to present an initial design for a potential financing mechanism and which financing instruments that could apply. The identification of financing instruments should always be based on the specific barriers for implementation identified for the specific measure we try to introduce, and the local context we operate in. To make a simplified example. let's imagine that we want to introduce a RE technology, but the initial capital investment required hinder the implementation of the given technology, one approach could be to reach an agreement for temporary tax brakes for the import of the technology.  If the problem is the high interest rates of the local banks, we could look for financing partners who have green credit lines with favourable conditions. If there is a lack of experience and skilled staff in the technology, we could look for grants for technical support and demonstration projects. Of course every proposed instruments should be based on an argument for why it is needed, and one instrument alone will in many cases not be enough. Often there is the need to mix regulatory instruments together with financial ones to reach favourable financing conditions. It is the aggregation of these instruments that leads to the creation of a financing mechanism that gets it "just right" to make the wanted measures implementable which is the critical task of project design. Here illustrated by public sector intervention through tax holidays and guarantees, which could facilitate attracting concessional finance. In any case, government commitment illustrated through direct action is often a very successful tool leverage finance and reduce the risk perception of investors.  </a:t>
            </a: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7</a:t>
            </a:fld>
            <a:endParaRPr lang="da-DK"/>
          </a:p>
        </p:txBody>
      </p:sp>
    </p:spTree>
    <p:extLst>
      <p:ext uri="{BB962C8B-B14F-4D97-AF65-F5344CB8AC3E}">
        <p14:creationId xmlns:p14="http://schemas.microsoft.com/office/powerpoint/2010/main" val="1701887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8</a:t>
            </a:fld>
            <a:endParaRPr lang="da-DK"/>
          </a:p>
        </p:txBody>
      </p:sp>
    </p:spTree>
    <p:extLst>
      <p:ext uri="{BB962C8B-B14F-4D97-AF65-F5344CB8AC3E}">
        <p14:creationId xmlns:p14="http://schemas.microsoft.com/office/powerpoint/2010/main" val="138805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noProof="0" dirty="0"/>
          </a:p>
        </p:txBody>
      </p:sp>
      <p:sp>
        <p:nvSpPr>
          <p:cNvPr id="4" name="Pladsholder til slidenummer 3"/>
          <p:cNvSpPr>
            <a:spLocks noGrp="1"/>
          </p:cNvSpPr>
          <p:nvPr>
            <p:ph type="sldNum" sz="quarter" idx="10"/>
          </p:nvPr>
        </p:nvSpPr>
        <p:spPr/>
        <p:txBody>
          <a:bodyPr/>
          <a:lstStyle/>
          <a:p>
            <a:fld id="{5DFD3028-CED8-4522-9A36-BC8948DDE3D0}" type="slidenum">
              <a:rPr lang="da-DK" smtClean="0"/>
              <a:pPr/>
              <a:t>9</a:t>
            </a:fld>
            <a:endParaRPr lang="da-DK"/>
          </a:p>
        </p:txBody>
      </p:sp>
    </p:spTree>
    <p:extLst>
      <p:ext uri="{BB962C8B-B14F-4D97-AF65-F5344CB8AC3E}">
        <p14:creationId xmlns:p14="http://schemas.microsoft.com/office/powerpoint/2010/main" val="143331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2FE38-4486-2BCC-741F-217C01F3AF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84A616-08F9-3DD5-1BCD-659058ECD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980B4F8-101D-3D9E-2198-76BC2445714C}"/>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FF05B50-D625-8F88-B52B-DBE4058C5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1E624E-0EEC-489E-9339-F5D108BEDF66}"/>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9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BF978-0D3C-2F76-CD02-46151EFF7F5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5F46CFA-D706-5849-970E-ACF093DCC5C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334A39-1963-6DB0-2F5F-77CB770325E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03839CCE-B069-51B1-3B08-E1F53F68F19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2A2957C-33EA-B504-B139-321A35EC30A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4611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13E2D0D-662C-4574-C840-59575173B1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447820B-C2A0-D7B3-FD1F-F3194A2C123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89824A-E9CD-EAA3-C0EE-45D80D5A142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C437246C-C38F-A8EE-447C-289A4FC44E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040FAF-53F3-837D-2E3B-7A0AFA594B3C}"/>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500890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2-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Click to edit Master title style</a:t>
            </a:r>
            <a:endParaRPr lang="da-DK" dirty="0"/>
          </a:p>
        </p:txBody>
      </p:sp>
      <p:sp>
        <p:nvSpPr>
          <p:cNvPr id="5" name="Pladsholder til indhold 4"/>
          <p:cNvSpPr>
            <a:spLocks noGrp="1"/>
          </p:cNvSpPr>
          <p:nvPr>
            <p:ph sz="quarter" idx="10" hasCustomPrompt="1"/>
          </p:nvPr>
        </p:nvSpPr>
        <p:spPr>
          <a:xfrm>
            <a:off x="838200" y="1604435"/>
            <a:ext cx="8041217" cy="44174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27654582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136C9-BFCE-58DB-FB8A-60FD5A3D3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A0506E-46CC-709B-0C87-BAB28C08CE3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C4D42-6C9C-93FE-0EB5-549F1734DCC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3752E04A-DDEE-28DC-C02A-67D7B8C903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4088B9-C5F6-0F62-7C38-406AAB498B14}"/>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402661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38CF2-35C5-F99C-DC0B-D40B347A66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5ACE6C5-0AC8-BB13-3420-F42901A012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10D5F07-D9F6-1156-9450-DA18851D72CF}"/>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4992F395-54C5-CEF3-42FA-92AD8FADA3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EC99A53-E468-97AC-0144-BA2B35BBBC9B}"/>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64894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D766-24D1-6F56-451D-1580F075C41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1278E5-0C76-96B4-1909-9C6FDF64DF3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AFDF7A-005B-57D1-3DCA-54F01AB287F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6A4100-E86A-C4CF-6AA7-156A7A17D7D5}"/>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F20B318A-4549-4791-5898-AD05443030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80778FC-8FE9-39FD-1372-260DED42DE38}"/>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72383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0ED19-6666-42F8-4173-295FC48AFB2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F8DD696-BD3A-3B51-7223-1C9D743B5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555BC5-15C0-B8BD-C6A6-3AE1B2CCFF7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3D0083E-E457-5405-6C02-76D70379E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7B14092-1C6F-72E1-0971-1381F5C8DCE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0927EC0-249C-96C6-7639-D26A21FD7032}"/>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8" name="Tijdelijke aanduiding voor voettekst 7">
            <a:extLst>
              <a:ext uri="{FF2B5EF4-FFF2-40B4-BE49-F238E27FC236}">
                <a16:creationId xmlns:a16="http://schemas.microsoft.com/office/drawing/2014/main" id="{13E5C70A-F614-A72E-105E-0E8593F76B7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39B8CA-7B9F-34A9-5B28-CAFFDB642962}"/>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32911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58621-BF13-215C-7BF7-2BA6766F5DE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3ACE009-3539-E651-2D04-1F914C8ACED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4" name="Tijdelijke aanduiding voor voettekst 3">
            <a:extLst>
              <a:ext uri="{FF2B5EF4-FFF2-40B4-BE49-F238E27FC236}">
                <a16:creationId xmlns:a16="http://schemas.microsoft.com/office/drawing/2014/main" id="{1F4BC8A9-54E2-195E-6B8C-EEC62E72170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D83EF81-B146-35FE-07F9-0C631C68B6C9}"/>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299998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A8C738-8228-F4A7-96B8-5682838FB13D}"/>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3" name="Tijdelijke aanduiding voor voettekst 2">
            <a:extLst>
              <a:ext uri="{FF2B5EF4-FFF2-40B4-BE49-F238E27FC236}">
                <a16:creationId xmlns:a16="http://schemas.microsoft.com/office/drawing/2014/main" id="{5B32C8C2-4F65-0DFE-2664-9EBF162CE2B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8FE6ADB-F0A3-F46F-69E0-3583E567969A}"/>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27700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2556C-C69F-E624-2EB0-B3A0DED9AAD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B58F0FC-B748-729F-ABF3-D21A7AB3AA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EA776A-BBAF-E32A-B919-1BA19F89B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9B5BE79-B9B3-EB54-0B4E-712771362727}"/>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CF230A84-EB07-C4C6-6452-AA1007E585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0E8D0E-42DE-824B-79F5-BC04FFBBAC11}"/>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354221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0F8F-E3B4-3E6D-1843-95A5CCF90E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EEB8BB2-899D-6A9B-883E-2F58EDCD9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DB4CAF2-2751-3E52-D9D3-D57724793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AC35A9B-0F6A-99C4-A729-2F4E659ED281}"/>
              </a:ext>
            </a:extLst>
          </p:cNvPr>
          <p:cNvSpPr>
            <a:spLocks noGrp="1"/>
          </p:cNvSpPr>
          <p:nvPr>
            <p:ph type="dt" sz="half" idx="10"/>
          </p:nvPr>
        </p:nvSpPr>
        <p:spPr/>
        <p:txBody>
          <a:bodyPr/>
          <a:lstStyle/>
          <a:p>
            <a:fld id="{655FF1CA-9998-48E4-8D42-6288E4B5E51E}" type="datetimeFigureOut">
              <a:rPr lang="nl-NL" smtClean="0"/>
              <a:t>9-4-2024</a:t>
            </a:fld>
            <a:endParaRPr lang="nl-NL"/>
          </a:p>
        </p:txBody>
      </p:sp>
      <p:sp>
        <p:nvSpPr>
          <p:cNvPr id="6" name="Tijdelijke aanduiding voor voettekst 5">
            <a:extLst>
              <a:ext uri="{FF2B5EF4-FFF2-40B4-BE49-F238E27FC236}">
                <a16:creationId xmlns:a16="http://schemas.microsoft.com/office/drawing/2014/main" id="{2D80220A-2B08-46A1-39A3-22BC5A1C8E9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A9153E-3814-92A0-CD01-EC70AE15C6CF}"/>
              </a:ext>
            </a:extLst>
          </p:cNvPr>
          <p:cNvSpPr>
            <a:spLocks noGrp="1"/>
          </p:cNvSpPr>
          <p:nvPr>
            <p:ph type="sldNum" sz="quarter" idx="12"/>
          </p:nvPr>
        </p:nvSpPr>
        <p:spPr/>
        <p:txBody>
          <a:bodyPr/>
          <a:lstStyle/>
          <a:p>
            <a:fld id="{24F913ED-4155-467E-BDEB-40DB9BAE1A03}" type="slidenum">
              <a:rPr lang="nl-NL" smtClean="0"/>
              <a:t>‹#›</a:t>
            </a:fld>
            <a:endParaRPr lang="nl-NL"/>
          </a:p>
        </p:txBody>
      </p:sp>
    </p:spTree>
    <p:extLst>
      <p:ext uri="{BB962C8B-B14F-4D97-AF65-F5344CB8AC3E}">
        <p14:creationId xmlns:p14="http://schemas.microsoft.com/office/powerpoint/2010/main" val="106918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B97259-7DD4-4C8C-E694-70476D038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B9A361-A422-8502-5C2B-15B160C7D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756733-5961-2DA7-4A4F-1D819B35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FF1CA-9998-48E4-8D42-6288E4B5E51E}" type="datetimeFigureOut">
              <a:rPr lang="nl-NL" smtClean="0"/>
              <a:t>9-4-2024</a:t>
            </a:fld>
            <a:endParaRPr lang="nl-NL"/>
          </a:p>
        </p:txBody>
      </p:sp>
      <p:sp>
        <p:nvSpPr>
          <p:cNvPr id="5" name="Tijdelijke aanduiding voor voettekst 4">
            <a:extLst>
              <a:ext uri="{FF2B5EF4-FFF2-40B4-BE49-F238E27FC236}">
                <a16:creationId xmlns:a16="http://schemas.microsoft.com/office/drawing/2014/main" id="{1C713EE0-FCCD-E033-3C73-3263BD231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CDFCBB2-3AD5-A3CA-DB9F-8F6F34D38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13ED-4155-467E-BDEB-40DB9BAE1A03}" type="slidenum">
              <a:rPr lang="nl-NL" smtClean="0"/>
              <a:t>‹#›</a:t>
            </a:fld>
            <a:endParaRPr lang="nl-NL"/>
          </a:p>
        </p:txBody>
      </p:sp>
    </p:spTree>
    <p:extLst>
      <p:ext uri="{BB962C8B-B14F-4D97-AF65-F5344CB8AC3E}">
        <p14:creationId xmlns:p14="http://schemas.microsoft.com/office/powerpoint/2010/main" val="7206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federico.canu@un.org"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BAE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E455DB-A472-0B49-77CB-6BB3F395B552}"/>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age 9">
            <a:extLst>
              <a:ext uri="{FF2B5EF4-FFF2-40B4-BE49-F238E27FC236}">
                <a16:creationId xmlns:a16="http://schemas.microsoft.com/office/drawing/2014/main" id="{A45D8F44-FC82-66EB-1B10-6358AF8AF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13" name="Rectangle 20">
            <a:extLst>
              <a:ext uri="{FF2B5EF4-FFF2-40B4-BE49-F238E27FC236}">
                <a16:creationId xmlns:a16="http://schemas.microsoft.com/office/drawing/2014/main" id="{507CAFF2-94D0-FD7D-138E-30CFC726B71F}"/>
              </a:ext>
            </a:extLst>
          </p:cNvPr>
          <p:cNvSpPr/>
          <p:nvPr/>
        </p:nvSpPr>
        <p:spPr>
          <a:xfrm>
            <a:off x="0" y="539750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0">
            <a:extLst>
              <a:ext uri="{FF2B5EF4-FFF2-40B4-BE49-F238E27FC236}">
                <a16:creationId xmlns:a16="http://schemas.microsoft.com/office/drawing/2014/main" id="{F875F461-B19A-D0AC-7546-84FE1FD837B6}"/>
              </a:ext>
            </a:extLst>
          </p:cNvPr>
          <p:cNvSpPr/>
          <p:nvPr/>
        </p:nvSpPr>
        <p:spPr>
          <a:xfrm>
            <a:off x="0" y="5398080"/>
            <a:ext cx="12192000" cy="146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929F0187-36DF-5EB7-67EF-7A3666A247C5}"/>
              </a:ext>
            </a:extLst>
          </p:cNvPr>
          <p:cNvSpPr/>
          <p:nvPr/>
        </p:nvSpPr>
        <p:spPr>
          <a:xfrm>
            <a:off x="0" y="0"/>
            <a:ext cx="12192000" cy="508000"/>
          </a:xfrm>
          <a:prstGeom prst="rect">
            <a:avLst/>
          </a:prstGeom>
          <a:solidFill>
            <a:srgbClr val="82C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re 1">
            <a:extLst>
              <a:ext uri="{FF2B5EF4-FFF2-40B4-BE49-F238E27FC236}">
                <a16:creationId xmlns:a16="http://schemas.microsoft.com/office/drawing/2014/main" id="{90D38976-DEDC-A456-0778-CF74A988647E}"/>
              </a:ext>
            </a:extLst>
          </p:cNvPr>
          <p:cNvSpPr txBox="1">
            <a:spLocks/>
          </p:cNvSpPr>
          <p:nvPr/>
        </p:nvSpPr>
        <p:spPr>
          <a:xfrm>
            <a:off x="578498" y="1957388"/>
            <a:ext cx="11146518" cy="92932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rPr>
            </a:br>
            <a:r>
              <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rPr>
              <a:t>The NDC </a:t>
            </a:r>
            <a:r>
              <a:rPr lang="en-GB" sz="3600" b="1" cap="all" spc="100">
                <a:solidFill>
                  <a:schemeClr val="bg1"/>
                </a:solidFill>
                <a:latin typeface="Myriad Pro Cond" panose="020B0506030403020204" pitchFamily="34" charset="0"/>
                <a:ea typeface="Roboto Condensed" panose="02000000000000000000" pitchFamily="2" charset="0"/>
                <a:cs typeface="Roboto" panose="02000000000000000000" pitchFamily="2" charset="0"/>
              </a:rPr>
              <a:t>Action Project</a:t>
            </a:r>
            <a:endParaRPr lang="en-GB" sz="3600" b="1" cap="all" spc="100" dirty="0">
              <a:solidFill>
                <a:schemeClr val="bg1"/>
              </a:solidFill>
              <a:latin typeface="Myriad Pro Cond" panose="020B0506030403020204" pitchFamily="34" charset="0"/>
              <a:ea typeface="Roboto Condensed" panose="02000000000000000000" pitchFamily="2" charset="0"/>
              <a:cs typeface="Roboto" panose="02000000000000000000" pitchFamily="2" charset="0"/>
            </a:endParaRPr>
          </a:p>
        </p:txBody>
      </p:sp>
      <p:sp>
        <p:nvSpPr>
          <p:cNvPr id="17" name="Sous-titre 2">
            <a:extLst>
              <a:ext uri="{FF2B5EF4-FFF2-40B4-BE49-F238E27FC236}">
                <a16:creationId xmlns:a16="http://schemas.microsoft.com/office/drawing/2014/main" id="{A3CCF1E4-B106-AFF3-5BE3-BD17A85D266A}"/>
              </a:ext>
            </a:extLst>
          </p:cNvPr>
          <p:cNvSpPr txBox="1">
            <a:spLocks/>
          </p:cNvSpPr>
          <p:nvPr/>
        </p:nvSpPr>
        <p:spPr>
          <a:xfrm>
            <a:off x="578498" y="3313112"/>
            <a:ext cx="11106854" cy="86295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cap="all" spc="100" dirty="0">
                <a:solidFill>
                  <a:schemeClr val="bg1"/>
                </a:solidFill>
                <a:latin typeface="Myriad Pro Cond" panose="020B0506030403020204" pitchFamily="34" charset="0"/>
                <a:ea typeface="Roboto Condensed" panose="02000000000000000000" pitchFamily="2" charset="0"/>
              </a:rPr>
              <a:t>Climate Finance Training Kit</a:t>
            </a:r>
          </a:p>
        </p:txBody>
      </p:sp>
      <p:cxnSp>
        <p:nvCxnSpPr>
          <p:cNvPr id="18" name="Connecteur droit 5">
            <a:extLst>
              <a:ext uri="{FF2B5EF4-FFF2-40B4-BE49-F238E27FC236}">
                <a16:creationId xmlns:a16="http://schemas.microsoft.com/office/drawing/2014/main" id="{E834D736-44DB-A960-082D-5D1AB1DC0C01}"/>
              </a:ext>
            </a:extLst>
          </p:cNvPr>
          <p:cNvCxnSpPr/>
          <p:nvPr/>
        </p:nvCxnSpPr>
        <p:spPr>
          <a:xfrm>
            <a:off x="578498" y="3111500"/>
            <a:ext cx="110350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Image 9">
            <a:extLst>
              <a:ext uri="{FF2B5EF4-FFF2-40B4-BE49-F238E27FC236}">
                <a16:creationId xmlns:a16="http://schemas.microsoft.com/office/drawing/2014/main" id="{C210C2BB-B521-CE38-930A-D7C6DA463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sp>
        <p:nvSpPr>
          <p:cNvPr id="21" name="Sous-titre 2">
            <a:extLst>
              <a:ext uri="{FF2B5EF4-FFF2-40B4-BE49-F238E27FC236}">
                <a16:creationId xmlns:a16="http://schemas.microsoft.com/office/drawing/2014/main" id="{4D5EF059-607B-1452-9DCE-091B4F1C9470}"/>
              </a:ext>
            </a:extLst>
          </p:cNvPr>
          <p:cNvSpPr txBox="1">
            <a:spLocks/>
          </p:cNvSpPr>
          <p:nvPr/>
        </p:nvSpPr>
        <p:spPr>
          <a:xfrm>
            <a:off x="578498" y="4348685"/>
            <a:ext cx="1240777" cy="224487"/>
          </a:xfrm>
          <a:prstGeom prst="rect">
            <a:avLst/>
          </a:prstGeom>
        </p:spPr>
        <p:txBody>
          <a:bodyPr vert="horz" wrap="none" lIns="0" tIns="0" rIns="0" bIns="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b="1" spc="100" dirty="0">
                <a:latin typeface="Myriad Pro Cond"/>
                <a:ea typeface="Roboto Condensed"/>
              </a:rPr>
              <a:t>Barrier Analysis and Theory of Change</a:t>
            </a:r>
            <a:endParaRPr lang="en-GB" sz="1400" b="1" spc="100" dirty="0">
              <a:latin typeface="Myriad Pro Cond"/>
              <a:ea typeface="Roboto Condensed"/>
            </a:endParaRPr>
          </a:p>
        </p:txBody>
      </p:sp>
      <p:grpSp>
        <p:nvGrpSpPr>
          <p:cNvPr id="23" name="Groupe 16">
            <a:extLst>
              <a:ext uri="{FF2B5EF4-FFF2-40B4-BE49-F238E27FC236}">
                <a16:creationId xmlns:a16="http://schemas.microsoft.com/office/drawing/2014/main" id="{B7E82E0A-4B40-B0D9-42A2-F9148C399888}"/>
              </a:ext>
            </a:extLst>
          </p:cNvPr>
          <p:cNvGrpSpPr/>
          <p:nvPr/>
        </p:nvGrpSpPr>
        <p:grpSpPr>
          <a:xfrm>
            <a:off x="578498" y="5640678"/>
            <a:ext cx="2171052" cy="974144"/>
            <a:chOff x="578498" y="4767886"/>
            <a:chExt cx="2762250" cy="1239413"/>
          </a:xfrm>
        </p:grpSpPr>
        <p:sp>
          <p:nvSpPr>
            <p:cNvPr id="24" name="Sous-titre 2">
              <a:extLst>
                <a:ext uri="{FF2B5EF4-FFF2-40B4-BE49-F238E27FC236}">
                  <a16:creationId xmlns:a16="http://schemas.microsoft.com/office/drawing/2014/main" id="{E7F4FE87-D7AE-6057-FE75-B05BF838EA5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dirty="0">
                  <a:latin typeface="Roboto Condensed" panose="02000000000000000000" pitchFamily="2" charset="0"/>
                  <a:ea typeface="Roboto Condensed" panose="02000000000000000000" pitchFamily="2" charset="0"/>
                </a:rPr>
                <a:t>based on a decision of the German Bundestag </a:t>
              </a:r>
            </a:p>
          </p:txBody>
        </p:sp>
        <p:pic>
          <p:nvPicPr>
            <p:cNvPr id="25" name="Image 13">
              <a:extLst>
                <a:ext uri="{FF2B5EF4-FFF2-40B4-BE49-F238E27FC236}">
                  <a16:creationId xmlns:a16="http://schemas.microsoft.com/office/drawing/2014/main" id="{61F5A72D-3DC9-F0C3-54AC-7900A0C281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26" name="Sous-titre 2">
              <a:extLst>
                <a:ext uri="{FF2B5EF4-FFF2-40B4-BE49-F238E27FC236}">
                  <a16:creationId xmlns:a16="http://schemas.microsoft.com/office/drawing/2014/main" id="{E9E4A087-CE2A-80DE-35E5-64C741DB0EA6}"/>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dirty="0">
                  <a:latin typeface="Roboto Condensed" panose="02000000000000000000" pitchFamily="2" charset="0"/>
                  <a:ea typeface="Roboto Condensed" panose="02000000000000000000" pitchFamily="2" charset="0"/>
                </a:rPr>
                <a:t>Supported by:</a:t>
              </a:r>
            </a:p>
          </p:txBody>
        </p:sp>
      </p:grpSp>
      <p:pic>
        <p:nvPicPr>
          <p:cNvPr id="27" name="Image 18">
            <a:extLst>
              <a:ext uri="{FF2B5EF4-FFF2-40B4-BE49-F238E27FC236}">
                <a16:creationId xmlns:a16="http://schemas.microsoft.com/office/drawing/2014/main" id="{2BE42BD2-32EC-7515-A142-74D0B4B21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5092" y="5786430"/>
            <a:ext cx="1969358" cy="630194"/>
          </a:xfrm>
          <a:prstGeom prst="rect">
            <a:avLst/>
          </a:prstGeom>
        </p:spPr>
      </p:pic>
      <p:pic>
        <p:nvPicPr>
          <p:cNvPr id="28" name="Picture 18">
            <a:extLst>
              <a:ext uri="{FF2B5EF4-FFF2-40B4-BE49-F238E27FC236}">
                <a16:creationId xmlns:a16="http://schemas.microsoft.com/office/drawing/2014/main" id="{46793AB1-DBC7-23B4-59F7-5DCF1605CE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92" b="16521"/>
          <a:stretch/>
        </p:blipFill>
        <p:spPr>
          <a:xfrm>
            <a:off x="7773157" y="5640678"/>
            <a:ext cx="1443034" cy="975305"/>
          </a:xfrm>
          <a:prstGeom prst="rect">
            <a:avLst/>
          </a:prstGeom>
        </p:spPr>
      </p:pic>
      <p:pic>
        <p:nvPicPr>
          <p:cNvPr id="29" name="Picture 21">
            <a:extLst>
              <a:ext uri="{FF2B5EF4-FFF2-40B4-BE49-F238E27FC236}">
                <a16:creationId xmlns:a16="http://schemas.microsoft.com/office/drawing/2014/main" id="{5B48734A-EA0E-4880-5C4D-617F34DC288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8120" y="5644472"/>
            <a:ext cx="2067232" cy="975305"/>
          </a:xfrm>
          <a:prstGeom prst="rect">
            <a:avLst/>
          </a:prstGeom>
          <a:noFill/>
          <a:ln>
            <a:noFill/>
          </a:ln>
        </p:spPr>
      </p:pic>
    </p:spTree>
    <p:extLst>
      <p:ext uri="{BB962C8B-B14F-4D97-AF65-F5344CB8AC3E}">
        <p14:creationId xmlns:p14="http://schemas.microsoft.com/office/powerpoint/2010/main" val="16276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Transferring to a Theory of Change Diagram</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1" name="Rectangle 10">
            <a:extLst>
              <a:ext uri="{FF2B5EF4-FFF2-40B4-BE49-F238E27FC236}">
                <a16:creationId xmlns:a16="http://schemas.microsoft.com/office/drawing/2014/main" id="{63F956C6-6E61-8AF2-6956-F998AE827C7B}"/>
              </a:ext>
            </a:extLst>
          </p:cNvPr>
          <p:cNvSpPr/>
          <p:nvPr/>
        </p:nvSpPr>
        <p:spPr>
          <a:xfrm>
            <a:off x="8851670" y="6095162"/>
            <a:ext cx="2936571" cy="230832"/>
          </a:xfrm>
          <a:prstGeom prst="rect">
            <a:avLst/>
          </a:prstGeom>
        </p:spPr>
        <p:txBody>
          <a:bodyPr wrap="square">
            <a:spAutoFit/>
          </a:bodyPr>
          <a:lstStyle/>
          <a:p>
            <a:r>
              <a:rPr lang="en-US" sz="900" b="1" dirty="0">
                <a:latin typeface="Roboto" panose="02000000000000000000" pitchFamily="2" charset="0"/>
                <a:ea typeface="Roboto" panose="02000000000000000000" pitchFamily="2" charset="0"/>
                <a:cs typeface="Roboto" panose="02000000000000000000" pitchFamily="2" charset="0"/>
              </a:rPr>
              <a:t>Source: Janet Wildish, UN Environment </a:t>
            </a:r>
            <a:endParaRPr lang="en-GB" sz="900" dirty="0"/>
          </a:p>
        </p:txBody>
      </p:sp>
      <p:pic>
        <p:nvPicPr>
          <p:cNvPr id="3" name="Picture 2">
            <a:extLst>
              <a:ext uri="{FF2B5EF4-FFF2-40B4-BE49-F238E27FC236}">
                <a16:creationId xmlns:a16="http://schemas.microsoft.com/office/drawing/2014/main" id="{CF4EB50A-F1B6-C5A2-E902-61239F2ADA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02"/>
          <a:stretch/>
        </p:blipFill>
        <p:spPr bwMode="auto">
          <a:xfrm>
            <a:off x="876623" y="1189096"/>
            <a:ext cx="10548007" cy="525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8">
            <a:extLst>
              <a:ext uri="{FF2B5EF4-FFF2-40B4-BE49-F238E27FC236}">
                <a16:creationId xmlns:a16="http://schemas.microsoft.com/office/drawing/2014/main" id="{7CB5D476-F5D6-E353-55ED-3AED56270FD6}"/>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8" name="Rectangle 9">
            <a:extLst>
              <a:ext uri="{FF2B5EF4-FFF2-40B4-BE49-F238E27FC236}">
                <a16:creationId xmlns:a16="http://schemas.microsoft.com/office/drawing/2014/main" id="{ECCD1E8E-DC63-1922-DF0E-1F6C3B414E3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13" name="Rectangle 15">
            <a:extLst>
              <a:ext uri="{FF2B5EF4-FFF2-40B4-BE49-F238E27FC236}">
                <a16:creationId xmlns:a16="http://schemas.microsoft.com/office/drawing/2014/main" id="{6B14C190-626E-5116-C6C0-A1B308DF77B9}"/>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3" name="Rectangle 15">
            <a:extLst>
              <a:ext uri="{FF2B5EF4-FFF2-40B4-BE49-F238E27FC236}">
                <a16:creationId xmlns:a16="http://schemas.microsoft.com/office/drawing/2014/main" id="{CB175227-1686-5D00-03CE-39C04DBE652F}"/>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25" name="Rectangle 15">
            <a:extLst>
              <a:ext uri="{FF2B5EF4-FFF2-40B4-BE49-F238E27FC236}">
                <a16:creationId xmlns:a16="http://schemas.microsoft.com/office/drawing/2014/main" id="{86BC26C2-F9F2-2802-4859-622873026A2A}"/>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006FBA00-8E70-FFF8-E0B3-A894731DEC45}"/>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28">
            <a:extLst>
              <a:ext uri="{FF2B5EF4-FFF2-40B4-BE49-F238E27FC236}">
                <a16:creationId xmlns:a16="http://schemas.microsoft.com/office/drawing/2014/main" id="{9119F727-D2F4-7DE7-C5A6-54A7A517A8FA}"/>
              </a:ext>
            </a:extLst>
          </p:cNvPr>
          <p:cNvSpPr/>
          <p:nvPr/>
        </p:nvSpPr>
        <p:spPr>
          <a:xfrm rot="2700000">
            <a:off x="5367555"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1464147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Examples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1" name="Rectangle 10">
            <a:extLst>
              <a:ext uri="{FF2B5EF4-FFF2-40B4-BE49-F238E27FC236}">
                <a16:creationId xmlns:a16="http://schemas.microsoft.com/office/drawing/2014/main" id="{63F956C6-6E61-8AF2-6956-F998AE827C7B}"/>
              </a:ext>
            </a:extLst>
          </p:cNvPr>
          <p:cNvSpPr/>
          <p:nvPr/>
        </p:nvSpPr>
        <p:spPr>
          <a:xfrm>
            <a:off x="7750468" y="6193482"/>
            <a:ext cx="2936571" cy="230832"/>
          </a:xfrm>
          <a:prstGeom prst="rect">
            <a:avLst/>
          </a:prstGeom>
        </p:spPr>
        <p:txBody>
          <a:bodyPr wrap="square">
            <a:spAutoFit/>
          </a:bodyPr>
          <a:lstStyle/>
          <a:p>
            <a:r>
              <a:rPr lang="en-US" sz="900" b="1" dirty="0">
                <a:latin typeface="Roboto" panose="02000000000000000000" pitchFamily="2" charset="0"/>
                <a:ea typeface="Roboto" panose="02000000000000000000" pitchFamily="2" charset="0"/>
                <a:cs typeface="Roboto" panose="02000000000000000000" pitchFamily="2" charset="0"/>
              </a:rPr>
              <a:t>Source: Janet Wildish, UN Environment </a:t>
            </a:r>
            <a:endParaRPr lang="en-GB" sz="900" dirty="0"/>
          </a:p>
        </p:txBody>
      </p:sp>
      <p:pic>
        <p:nvPicPr>
          <p:cNvPr id="5" name="Picture 4">
            <a:extLst>
              <a:ext uri="{FF2B5EF4-FFF2-40B4-BE49-F238E27FC236}">
                <a16:creationId xmlns:a16="http://schemas.microsoft.com/office/drawing/2014/main" id="{B83AD427-D866-C980-DF37-6880CB04FBBB}"/>
              </a:ext>
            </a:extLst>
          </p:cNvPr>
          <p:cNvPicPr>
            <a:picLocks noChangeAspect="1"/>
          </p:cNvPicPr>
          <p:nvPr/>
        </p:nvPicPr>
        <p:blipFill>
          <a:blip r:embed="rId4"/>
          <a:stretch>
            <a:fillRect/>
          </a:stretch>
        </p:blipFill>
        <p:spPr>
          <a:xfrm>
            <a:off x="175452" y="1036123"/>
            <a:ext cx="6975957" cy="5164768"/>
          </a:xfrm>
          <a:prstGeom prst="rect">
            <a:avLst/>
          </a:prstGeom>
        </p:spPr>
      </p:pic>
      <p:sp>
        <p:nvSpPr>
          <p:cNvPr id="7" name="Title 1">
            <a:extLst>
              <a:ext uri="{FF2B5EF4-FFF2-40B4-BE49-F238E27FC236}">
                <a16:creationId xmlns:a16="http://schemas.microsoft.com/office/drawing/2014/main" id="{02D95D6D-2659-CB96-7257-4376DEAD121C}"/>
              </a:ext>
            </a:extLst>
          </p:cNvPr>
          <p:cNvSpPr txBox="1">
            <a:spLocks/>
          </p:cNvSpPr>
          <p:nvPr/>
        </p:nvSpPr>
        <p:spPr>
          <a:xfrm>
            <a:off x="1769418" y="6119479"/>
            <a:ext cx="3142551" cy="324506"/>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GB" sz="675" dirty="0"/>
              <a:t>GCF Proposal: 196,</a:t>
            </a:r>
            <a:r>
              <a:rPr lang="en-US" sz="675" dirty="0"/>
              <a:t> Supporting Innovative Mechanisms for Industrial Energy Efficiency Financing in Indonesia with Lessons for Replication in other ASEAN Member States</a:t>
            </a:r>
            <a:r>
              <a:rPr lang="en-GB" sz="675" dirty="0"/>
              <a:t> </a:t>
            </a:r>
            <a:endParaRPr lang="en-US" sz="675" dirty="0"/>
          </a:p>
        </p:txBody>
      </p:sp>
      <p:pic>
        <p:nvPicPr>
          <p:cNvPr id="8" name="Picture 7">
            <a:extLst>
              <a:ext uri="{FF2B5EF4-FFF2-40B4-BE49-F238E27FC236}">
                <a16:creationId xmlns:a16="http://schemas.microsoft.com/office/drawing/2014/main" id="{ADEC6D2A-5C16-47D0-6931-56223858A367}"/>
              </a:ext>
            </a:extLst>
          </p:cNvPr>
          <p:cNvPicPr>
            <a:picLocks noChangeAspect="1"/>
          </p:cNvPicPr>
          <p:nvPr/>
        </p:nvPicPr>
        <p:blipFill>
          <a:blip r:embed="rId5"/>
          <a:stretch>
            <a:fillRect/>
          </a:stretch>
        </p:blipFill>
        <p:spPr>
          <a:xfrm>
            <a:off x="7234613" y="713055"/>
            <a:ext cx="3670901" cy="5514996"/>
          </a:xfrm>
          <a:prstGeom prst="rect">
            <a:avLst/>
          </a:prstGeom>
        </p:spPr>
      </p:pic>
      <p:sp>
        <p:nvSpPr>
          <p:cNvPr id="13" name="Title 1">
            <a:extLst>
              <a:ext uri="{FF2B5EF4-FFF2-40B4-BE49-F238E27FC236}">
                <a16:creationId xmlns:a16="http://schemas.microsoft.com/office/drawing/2014/main" id="{91D650A0-81CC-7B4E-7653-3914EF0B7BAB}"/>
              </a:ext>
            </a:extLst>
          </p:cNvPr>
          <p:cNvSpPr txBox="1">
            <a:spLocks/>
          </p:cNvSpPr>
          <p:nvPr/>
        </p:nvSpPr>
        <p:spPr>
          <a:xfrm>
            <a:off x="6852546" y="6155640"/>
            <a:ext cx="2645306" cy="3151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GB" sz="675" dirty="0"/>
              <a:t>GCF Proposal: 186, India E-Mobility Financing Program</a:t>
            </a:r>
            <a:endParaRPr lang="en-US" sz="675" dirty="0"/>
          </a:p>
        </p:txBody>
      </p:sp>
      <p:sp>
        <p:nvSpPr>
          <p:cNvPr id="23" name="Rectangle 28">
            <a:extLst>
              <a:ext uri="{FF2B5EF4-FFF2-40B4-BE49-F238E27FC236}">
                <a16:creationId xmlns:a16="http://schemas.microsoft.com/office/drawing/2014/main" id="{CAB39398-0632-5737-902F-24301BE10222}"/>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5" name="Rectangle 9">
            <a:extLst>
              <a:ext uri="{FF2B5EF4-FFF2-40B4-BE49-F238E27FC236}">
                <a16:creationId xmlns:a16="http://schemas.microsoft.com/office/drawing/2014/main" id="{A3352FCE-9B52-F0CC-29E1-EC5CEE8C0569}"/>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26" name="Rectangle 15">
            <a:extLst>
              <a:ext uri="{FF2B5EF4-FFF2-40B4-BE49-F238E27FC236}">
                <a16:creationId xmlns:a16="http://schemas.microsoft.com/office/drawing/2014/main" id="{5660F3C5-AFC6-98AE-9738-2C501096ECC6}"/>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1FBB2870-8B6F-5092-F725-E7887EF657E5}"/>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0" name="Rectangle 15">
            <a:extLst>
              <a:ext uri="{FF2B5EF4-FFF2-40B4-BE49-F238E27FC236}">
                <a16:creationId xmlns:a16="http://schemas.microsoft.com/office/drawing/2014/main" id="{58088028-4532-BCAC-2E45-BA16190923AB}"/>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31" name="Rectangle 15">
            <a:extLst>
              <a:ext uri="{FF2B5EF4-FFF2-40B4-BE49-F238E27FC236}">
                <a16:creationId xmlns:a16="http://schemas.microsoft.com/office/drawing/2014/main" id="{DEE1BB09-63E3-F8E6-4C76-95C2E8C3C639}"/>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2" name="Rectangle 31">
            <a:extLst>
              <a:ext uri="{FF2B5EF4-FFF2-40B4-BE49-F238E27FC236}">
                <a16:creationId xmlns:a16="http://schemas.microsoft.com/office/drawing/2014/main" id="{760E1011-034B-AF80-0DD4-ECB607C83EA7}"/>
              </a:ext>
            </a:extLst>
          </p:cNvPr>
          <p:cNvSpPr/>
          <p:nvPr/>
        </p:nvSpPr>
        <p:spPr>
          <a:xfrm rot="2700000">
            <a:off x="5367555"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56067205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The results chain</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pic>
        <p:nvPicPr>
          <p:cNvPr id="3" name="Picture 2">
            <a:extLst>
              <a:ext uri="{FF2B5EF4-FFF2-40B4-BE49-F238E27FC236}">
                <a16:creationId xmlns:a16="http://schemas.microsoft.com/office/drawing/2014/main" id="{83AFBA2A-3EED-018D-3F97-235A7DF0519A}"/>
              </a:ext>
            </a:extLst>
          </p:cNvPr>
          <p:cNvPicPr>
            <a:picLocks noChangeAspect="1"/>
          </p:cNvPicPr>
          <p:nvPr/>
        </p:nvPicPr>
        <p:blipFill rotWithShape="1">
          <a:blip r:embed="rId4"/>
          <a:srcRect t="16627"/>
          <a:stretch/>
        </p:blipFill>
        <p:spPr>
          <a:xfrm>
            <a:off x="986164" y="1682821"/>
            <a:ext cx="10952479" cy="4944728"/>
          </a:xfrm>
          <a:prstGeom prst="rect">
            <a:avLst/>
          </a:prstGeom>
        </p:spPr>
      </p:pic>
      <p:sp>
        <p:nvSpPr>
          <p:cNvPr id="5" name="Rectangle 28">
            <a:extLst>
              <a:ext uri="{FF2B5EF4-FFF2-40B4-BE49-F238E27FC236}">
                <a16:creationId xmlns:a16="http://schemas.microsoft.com/office/drawing/2014/main" id="{A6B3E3D8-447C-9FD2-91E5-BC539C0C4B59}"/>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7" name="Rectangle 9">
            <a:extLst>
              <a:ext uri="{FF2B5EF4-FFF2-40B4-BE49-F238E27FC236}">
                <a16:creationId xmlns:a16="http://schemas.microsoft.com/office/drawing/2014/main" id="{C478F135-F355-C41B-D4A6-69A3F8344D7E}"/>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11" name="Rectangle 15">
            <a:extLst>
              <a:ext uri="{FF2B5EF4-FFF2-40B4-BE49-F238E27FC236}">
                <a16:creationId xmlns:a16="http://schemas.microsoft.com/office/drawing/2014/main" id="{03899585-5859-B5EB-77C0-5A01692183E0}"/>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3" name="Rectangle 15">
            <a:extLst>
              <a:ext uri="{FF2B5EF4-FFF2-40B4-BE49-F238E27FC236}">
                <a16:creationId xmlns:a16="http://schemas.microsoft.com/office/drawing/2014/main" id="{09DD53E5-6B8C-C3B3-7899-535C02747DB1}"/>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25" name="Rectangle 15">
            <a:extLst>
              <a:ext uri="{FF2B5EF4-FFF2-40B4-BE49-F238E27FC236}">
                <a16:creationId xmlns:a16="http://schemas.microsoft.com/office/drawing/2014/main" id="{0369E43D-F87C-6E74-6976-67C7EB222AAF}"/>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D30FA14F-D67D-360A-2D22-44418DA7446A}"/>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Log Frame</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29" name="Rectangle 28">
            <a:extLst>
              <a:ext uri="{FF2B5EF4-FFF2-40B4-BE49-F238E27FC236}">
                <a16:creationId xmlns:a16="http://schemas.microsoft.com/office/drawing/2014/main" id="{78795FE2-0EF4-E28B-36F5-D3F509B80FA0}"/>
              </a:ext>
            </a:extLst>
          </p:cNvPr>
          <p:cNvSpPr/>
          <p:nvPr/>
        </p:nvSpPr>
        <p:spPr>
          <a:xfrm rot="2700000">
            <a:off x="7211852"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71825724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err="1">
                <a:solidFill>
                  <a:srgbClr val="009FE3"/>
                </a:solidFill>
                <a:latin typeface="Myriad Pro Cond" panose="020B0506030403020204" pitchFamily="34" charset="0"/>
                <a:ea typeface="Roboto Condensed" panose="02000000000000000000" pitchFamily="2" charset="0"/>
                <a:cs typeface="+mn-cs"/>
              </a:rPr>
              <a:t>ToC</a:t>
            </a:r>
            <a:r>
              <a:rPr lang="en-US" sz="3000" b="1" spc="100" dirty="0">
                <a:solidFill>
                  <a:srgbClr val="009FE3"/>
                </a:solidFill>
                <a:latin typeface="Myriad Pro Cond" panose="020B0506030403020204" pitchFamily="34" charset="0"/>
                <a:ea typeface="Roboto Condensed" panose="02000000000000000000" pitchFamily="2" charset="0"/>
                <a:cs typeface="+mn-cs"/>
              </a:rPr>
              <a:t> vs LFA</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pic>
        <p:nvPicPr>
          <p:cNvPr id="3" name="Picture 2">
            <a:extLst>
              <a:ext uri="{FF2B5EF4-FFF2-40B4-BE49-F238E27FC236}">
                <a16:creationId xmlns:a16="http://schemas.microsoft.com/office/drawing/2014/main" id="{CDD31191-60FD-4C51-E49F-C9E3C9346F6B}"/>
              </a:ext>
            </a:extLst>
          </p:cNvPr>
          <p:cNvPicPr>
            <a:picLocks noChangeAspect="1"/>
          </p:cNvPicPr>
          <p:nvPr/>
        </p:nvPicPr>
        <p:blipFill>
          <a:blip r:embed="rId4"/>
          <a:stretch>
            <a:fillRect/>
          </a:stretch>
        </p:blipFill>
        <p:spPr>
          <a:xfrm>
            <a:off x="2240246" y="866090"/>
            <a:ext cx="3255495" cy="5479947"/>
          </a:xfrm>
          <a:prstGeom prst="rect">
            <a:avLst/>
          </a:prstGeom>
        </p:spPr>
      </p:pic>
      <p:pic>
        <p:nvPicPr>
          <p:cNvPr id="23" name="Picture 22">
            <a:extLst>
              <a:ext uri="{FF2B5EF4-FFF2-40B4-BE49-F238E27FC236}">
                <a16:creationId xmlns:a16="http://schemas.microsoft.com/office/drawing/2014/main" id="{E6541274-EF2E-3693-1FAB-7C7A2AF0FF59}"/>
              </a:ext>
            </a:extLst>
          </p:cNvPr>
          <p:cNvPicPr>
            <a:picLocks noChangeAspect="1"/>
          </p:cNvPicPr>
          <p:nvPr/>
        </p:nvPicPr>
        <p:blipFill>
          <a:blip r:embed="rId5"/>
          <a:stretch>
            <a:fillRect/>
          </a:stretch>
        </p:blipFill>
        <p:spPr>
          <a:xfrm>
            <a:off x="6940027" y="1627771"/>
            <a:ext cx="4392898" cy="3982895"/>
          </a:xfrm>
          <a:prstGeom prst="rect">
            <a:avLst/>
          </a:prstGeom>
        </p:spPr>
      </p:pic>
      <p:sp>
        <p:nvSpPr>
          <p:cNvPr id="25" name="Title 1">
            <a:extLst>
              <a:ext uri="{FF2B5EF4-FFF2-40B4-BE49-F238E27FC236}">
                <a16:creationId xmlns:a16="http://schemas.microsoft.com/office/drawing/2014/main" id="{32A00474-EFA2-9668-2708-2B6A00553ECD}"/>
              </a:ext>
            </a:extLst>
          </p:cNvPr>
          <p:cNvSpPr txBox="1">
            <a:spLocks/>
          </p:cNvSpPr>
          <p:nvPr/>
        </p:nvSpPr>
        <p:spPr>
          <a:xfrm>
            <a:off x="7371220" y="1147157"/>
            <a:ext cx="3621526" cy="419120"/>
          </a:xfrm>
          <a:prstGeom prst="rect">
            <a:avLst/>
          </a:prstGeom>
        </p:spPr>
        <p:txBody>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da-DK" sz="1800" dirty="0"/>
              <a:t>LFA Matrix</a:t>
            </a:r>
          </a:p>
        </p:txBody>
      </p:sp>
      <p:sp>
        <p:nvSpPr>
          <p:cNvPr id="26" name="Title 1">
            <a:extLst>
              <a:ext uri="{FF2B5EF4-FFF2-40B4-BE49-F238E27FC236}">
                <a16:creationId xmlns:a16="http://schemas.microsoft.com/office/drawing/2014/main" id="{1D9E088F-DB67-767B-EE7C-914552C75B10}"/>
              </a:ext>
            </a:extLst>
          </p:cNvPr>
          <p:cNvSpPr txBox="1">
            <a:spLocks/>
          </p:cNvSpPr>
          <p:nvPr/>
        </p:nvSpPr>
        <p:spPr>
          <a:xfrm>
            <a:off x="-745994" y="2920648"/>
            <a:ext cx="3621526" cy="419120"/>
          </a:xfrm>
          <a:prstGeom prst="rect">
            <a:avLst/>
          </a:prstGeom>
        </p:spPr>
        <p:txBody>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da-DK" sz="1800" dirty="0"/>
              <a:t>ToC diagram</a:t>
            </a:r>
          </a:p>
        </p:txBody>
      </p:sp>
      <p:cxnSp>
        <p:nvCxnSpPr>
          <p:cNvPr id="29" name="Straight Arrow Connector 28">
            <a:extLst>
              <a:ext uri="{FF2B5EF4-FFF2-40B4-BE49-F238E27FC236}">
                <a16:creationId xmlns:a16="http://schemas.microsoft.com/office/drawing/2014/main" id="{EE97D4A0-936E-77C2-3BA8-B58AD197024E}"/>
              </a:ext>
            </a:extLst>
          </p:cNvPr>
          <p:cNvCxnSpPr>
            <a:cxnSpLocks/>
          </p:cNvCxnSpPr>
          <p:nvPr/>
        </p:nvCxnSpPr>
        <p:spPr>
          <a:xfrm>
            <a:off x="5399523" y="2236222"/>
            <a:ext cx="1540504" cy="1087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59FE716-57AF-3273-CDDE-305080A444FC}"/>
              </a:ext>
            </a:extLst>
          </p:cNvPr>
          <p:cNvCxnSpPr>
            <a:cxnSpLocks/>
          </p:cNvCxnSpPr>
          <p:nvPr/>
        </p:nvCxnSpPr>
        <p:spPr>
          <a:xfrm flipV="1">
            <a:off x="5448217" y="4234326"/>
            <a:ext cx="1554024" cy="484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37232841-593B-0577-8E07-E7357AE760B9}"/>
              </a:ext>
            </a:extLst>
          </p:cNvPr>
          <p:cNvCxnSpPr>
            <a:cxnSpLocks/>
          </p:cNvCxnSpPr>
          <p:nvPr/>
        </p:nvCxnSpPr>
        <p:spPr>
          <a:xfrm>
            <a:off x="5448217" y="3323521"/>
            <a:ext cx="1554024" cy="1583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2F4DF56A-B6DE-E2B6-9B86-C18F72441C36}"/>
              </a:ext>
            </a:extLst>
          </p:cNvPr>
          <p:cNvCxnSpPr>
            <a:cxnSpLocks/>
          </p:cNvCxnSpPr>
          <p:nvPr/>
        </p:nvCxnSpPr>
        <p:spPr>
          <a:xfrm>
            <a:off x="4407061" y="1067287"/>
            <a:ext cx="2484272" cy="14398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Rectangle 28">
            <a:extLst>
              <a:ext uri="{FF2B5EF4-FFF2-40B4-BE49-F238E27FC236}">
                <a16:creationId xmlns:a16="http://schemas.microsoft.com/office/drawing/2014/main" id="{ECA39919-A23A-0F05-CC01-4879D1B15084}"/>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6" name="Rectangle 9">
            <a:extLst>
              <a:ext uri="{FF2B5EF4-FFF2-40B4-BE49-F238E27FC236}">
                <a16:creationId xmlns:a16="http://schemas.microsoft.com/office/drawing/2014/main" id="{1632FBBB-6D75-AAE4-2B51-5F166B419F77}"/>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47" name="Rectangle 15">
            <a:extLst>
              <a:ext uri="{FF2B5EF4-FFF2-40B4-BE49-F238E27FC236}">
                <a16:creationId xmlns:a16="http://schemas.microsoft.com/office/drawing/2014/main" id="{752C1A7A-D165-0CE3-7FDF-AE6C0E842D8C}"/>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48" name="Rectangle 15">
            <a:extLst>
              <a:ext uri="{FF2B5EF4-FFF2-40B4-BE49-F238E27FC236}">
                <a16:creationId xmlns:a16="http://schemas.microsoft.com/office/drawing/2014/main" id="{BE038E4F-DB44-B290-1CD1-92ED71515108}"/>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49" name="Rectangle 15">
            <a:extLst>
              <a:ext uri="{FF2B5EF4-FFF2-40B4-BE49-F238E27FC236}">
                <a16:creationId xmlns:a16="http://schemas.microsoft.com/office/drawing/2014/main" id="{4C6FDD5A-9CB6-2D07-3C5C-74B82128C47A}"/>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50" name="Rectangle 15">
            <a:extLst>
              <a:ext uri="{FF2B5EF4-FFF2-40B4-BE49-F238E27FC236}">
                <a16:creationId xmlns:a16="http://schemas.microsoft.com/office/drawing/2014/main" id="{9872D84B-9591-05CD-D6D8-5B5EE9C6E350}"/>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Log Frame</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51" name="Rectangle 50">
            <a:extLst>
              <a:ext uri="{FF2B5EF4-FFF2-40B4-BE49-F238E27FC236}">
                <a16:creationId xmlns:a16="http://schemas.microsoft.com/office/drawing/2014/main" id="{5A1BEED7-4F89-5851-B542-EB1293EE99E0}"/>
              </a:ext>
            </a:extLst>
          </p:cNvPr>
          <p:cNvSpPr/>
          <p:nvPr/>
        </p:nvSpPr>
        <p:spPr>
          <a:xfrm rot="2700000">
            <a:off x="7211852"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8611424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Examples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1" name="Rectangle 10">
            <a:extLst>
              <a:ext uri="{FF2B5EF4-FFF2-40B4-BE49-F238E27FC236}">
                <a16:creationId xmlns:a16="http://schemas.microsoft.com/office/drawing/2014/main" id="{63F956C6-6E61-8AF2-6956-F998AE827C7B}"/>
              </a:ext>
            </a:extLst>
          </p:cNvPr>
          <p:cNvSpPr/>
          <p:nvPr/>
        </p:nvSpPr>
        <p:spPr>
          <a:xfrm>
            <a:off x="8851670" y="6095162"/>
            <a:ext cx="2936571" cy="230832"/>
          </a:xfrm>
          <a:prstGeom prst="rect">
            <a:avLst/>
          </a:prstGeom>
        </p:spPr>
        <p:txBody>
          <a:bodyPr wrap="square">
            <a:spAutoFit/>
          </a:bodyPr>
          <a:lstStyle/>
          <a:p>
            <a:r>
              <a:rPr lang="en-US" sz="900" b="1" dirty="0">
                <a:latin typeface="Roboto" panose="02000000000000000000" pitchFamily="2" charset="0"/>
                <a:ea typeface="Roboto" panose="02000000000000000000" pitchFamily="2" charset="0"/>
                <a:cs typeface="Roboto" panose="02000000000000000000" pitchFamily="2" charset="0"/>
              </a:rPr>
              <a:t>Source: Janet Wildish, UN Environment </a:t>
            </a:r>
            <a:endParaRPr lang="en-GB" sz="900" dirty="0"/>
          </a:p>
        </p:txBody>
      </p:sp>
      <p:pic>
        <p:nvPicPr>
          <p:cNvPr id="5" name="Picture 4">
            <a:extLst>
              <a:ext uri="{FF2B5EF4-FFF2-40B4-BE49-F238E27FC236}">
                <a16:creationId xmlns:a16="http://schemas.microsoft.com/office/drawing/2014/main" id="{B83AD427-D866-C980-DF37-6880CB04FBBB}"/>
              </a:ext>
            </a:extLst>
          </p:cNvPr>
          <p:cNvPicPr>
            <a:picLocks noChangeAspect="1"/>
          </p:cNvPicPr>
          <p:nvPr/>
        </p:nvPicPr>
        <p:blipFill>
          <a:blip r:embed="rId4"/>
          <a:stretch>
            <a:fillRect/>
          </a:stretch>
        </p:blipFill>
        <p:spPr>
          <a:xfrm>
            <a:off x="175452" y="1353785"/>
            <a:ext cx="6546895" cy="4847105"/>
          </a:xfrm>
          <a:prstGeom prst="rect">
            <a:avLst/>
          </a:prstGeom>
        </p:spPr>
      </p:pic>
      <p:sp>
        <p:nvSpPr>
          <p:cNvPr id="7" name="Title 1">
            <a:extLst>
              <a:ext uri="{FF2B5EF4-FFF2-40B4-BE49-F238E27FC236}">
                <a16:creationId xmlns:a16="http://schemas.microsoft.com/office/drawing/2014/main" id="{02D95D6D-2659-CB96-7257-4376DEAD121C}"/>
              </a:ext>
            </a:extLst>
          </p:cNvPr>
          <p:cNvSpPr txBox="1">
            <a:spLocks/>
          </p:cNvSpPr>
          <p:nvPr/>
        </p:nvSpPr>
        <p:spPr>
          <a:xfrm>
            <a:off x="1769418" y="6119479"/>
            <a:ext cx="3142551" cy="324506"/>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GB" sz="675" dirty="0"/>
              <a:t>GCF Proposal: 196,</a:t>
            </a:r>
            <a:r>
              <a:rPr lang="en-US" sz="675" dirty="0"/>
              <a:t> Supporting Innovative Mechanisms for Industrial Energy Efficiency Financing in Indonesia with Lessons for Replication in other ASEAN Member States</a:t>
            </a:r>
            <a:r>
              <a:rPr lang="en-GB" sz="675" dirty="0"/>
              <a:t> </a:t>
            </a:r>
            <a:endParaRPr lang="en-US" sz="675" dirty="0"/>
          </a:p>
        </p:txBody>
      </p:sp>
      <p:pic>
        <p:nvPicPr>
          <p:cNvPr id="3" name="Picture 2">
            <a:extLst>
              <a:ext uri="{FF2B5EF4-FFF2-40B4-BE49-F238E27FC236}">
                <a16:creationId xmlns:a16="http://schemas.microsoft.com/office/drawing/2014/main" id="{491FF63D-A4E6-21C6-B338-4B2680653C51}"/>
              </a:ext>
            </a:extLst>
          </p:cNvPr>
          <p:cNvPicPr>
            <a:picLocks noChangeAspect="1"/>
          </p:cNvPicPr>
          <p:nvPr/>
        </p:nvPicPr>
        <p:blipFill>
          <a:blip r:embed="rId5"/>
          <a:stretch>
            <a:fillRect/>
          </a:stretch>
        </p:blipFill>
        <p:spPr>
          <a:xfrm>
            <a:off x="6858310" y="1379353"/>
            <a:ext cx="5247839" cy="4980536"/>
          </a:xfrm>
          <a:prstGeom prst="rect">
            <a:avLst/>
          </a:prstGeom>
        </p:spPr>
      </p:pic>
      <p:sp>
        <p:nvSpPr>
          <p:cNvPr id="23" name="Rectangle 28">
            <a:extLst>
              <a:ext uri="{FF2B5EF4-FFF2-40B4-BE49-F238E27FC236}">
                <a16:creationId xmlns:a16="http://schemas.microsoft.com/office/drawing/2014/main" id="{8A9E0CE7-9568-D06C-5ED8-0CB45F47E47B}"/>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5" name="Rectangle 9">
            <a:extLst>
              <a:ext uri="{FF2B5EF4-FFF2-40B4-BE49-F238E27FC236}">
                <a16:creationId xmlns:a16="http://schemas.microsoft.com/office/drawing/2014/main" id="{3F5D90F3-083C-41B2-FCDE-2A42AB4F1CF3}"/>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26" name="Rectangle 15">
            <a:extLst>
              <a:ext uri="{FF2B5EF4-FFF2-40B4-BE49-F238E27FC236}">
                <a16:creationId xmlns:a16="http://schemas.microsoft.com/office/drawing/2014/main" id="{DC186170-AB01-23FE-2A27-FD1BE1D8C592}"/>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694FBCBC-6D80-EEC3-3BA7-228CC0B8F5BB}"/>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0" name="Rectangle 15">
            <a:extLst>
              <a:ext uri="{FF2B5EF4-FFF2-40B4-BE49-F238E27FC236}">
                <a16:creationId xmlns:a16="http://schemas.microsoft.com/office/drawing/2014/main" id="{4CC8DD75-A5EF-2E5D-2F0D-5E39431BBE02}"/>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1" name="Rectangle 15">
            <a:extLst>
              <a:ext uri="{FF2B5EF4-FFF2-40B4-BE49-F238E27FC236}">
                <a16:creationId xmlns:a16="http://schemas.microsoft.com/office/drawing/2014/main" id="{0A6F1BE9-1F7F-7CED-E3DA-DC88F8A96185}"/>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2" name="Rectangle 31">
            <a:extLst>
              <a:ext uri="{FF2B5EF4-FFF2-40B4-BE49-F238E27FC236}">
                <a16:creationId xmlns:a16="http://schemas.microsoft.com/office/drawing/2014/main" id="{97125B30-C16C-36D1-B76C-80D3D16556C2}"/>
              </a:ext>
            </a:extLst>
          </p:cNvPr>
          <p:cNvSpPr/>
          <p:nvPr/>
        </p:nvSpPr>
        <p:spPr>
          <a:xfrm rot="2700000">
            <a:off x="8615885" y="431753"/>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3" name="Rectangle 15">
            <a:extLst>
              <a:ext uri="{FF2B5EF4-FFF2-40B4-BE49-F238E27FC236}">
                <a16:creationId xmlns:a16="http://schemas.microsoft.com/office/drawing/2014/main" id="{80F8D723-1FF5-7703-17C4-410EF1247849}"/>
              </a:ext>
            </a:extLst>
          </p:cNvPr>
          <p:cNvSpPr/>
          <p:nvPr/>
        </p:nvSpPr>
        <p:spPr>
          <a:xfrm>
            <a:off x="8213547" y="108456"/>
            <a:ext cx="1016689"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11165804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Examples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1" name="Rectangle 10">
            <a:extLst>
              <a:ext uri="{FF2B5EF4-FFF2-40B4-BE49-F238E27FC236}">
                <a16:creationId xmlns:a16="http://schemas.microsoft.com/office/drawing/2014/main" id="{63F956C6-6E61-8AF2-6956-F998AE827C7B}"/>
              </a:ext>
            </a:extLst>
          </p:cNvPr>
          <p:cNvSpPr/>
          <p:nvPr/>
        </p:nvSpPr>
        <p:spPr>
          <a:xfrm>
            <a:off x="8851670" y="6095162"/>
            <a:ext cx="2936571" cy="230832"/>
          </a:xfrm>
          <a:prstGeom prst="rect">
            <a:avLst/>
          </a:prstGeom>
        </p:spPr>
        <p:txBody>
          <a:bodyPr wrap="square">
            <a:spAutoFit/>
          </a:bodyPr>
          <a:lstStyle/>
          <a:p>
            <a:r>
              <a:rPr lang="en-US" sz="900" b="1" dirty="0">
                <a:latin typeface="Roboto" panose="02000000000000000000" pitchFamily="2" charset="0"/>
                <a:ea typeface="Roboto" panose="02000000000000000000" pitchFamily="2" charset="0"/>
                <a:cs typeface="Roboto" panose="02000000000000000000" pitchFamily="2" charset="0"/>
              </a:rPr>
              <a:t>Source: Janet Wildish, UN Environment </a:t>
            </a:r>
            <a:endParaRPr lang="en-GB" sz="900" dirty="0"/>
          </a:p>
        </p:txBody>
      </p:sp>
      <p:pic>
        <p:nvPicPr>
          <p:cNvPr id="5" name="Picture 4">
            <a:extLst>
              <a:ext uri="{FF2B5EF4-FFF2-40B4-BE49-F238E27FC236}">
                <a16:creationId xmlns:a16="http://schemas.microsoft.com/office/drawing/2014/main" id="{B83AD427-D866-C980-DF37-6880CB04FBBB}"/>
              </a:ext>
            </a:extLst>
          </p:cNvPr>
          <p:cNvPicPr>
            <a:picLocks noChangeAspect="1"/>
          </p:cNvPicPr>
          <p:nvPr/>
        </p:nvPicPr>
        <p:blipFill>
          <a:blip r:embed="rId4"/>
          <a:stretch>
            <a:fillRect/>
          </a:stretch>
        </p:blipFill>
        <p:spPr>
          <a:xfrm>
            <a:off x="175452" y="1353785"/>
            <a:ext cx="6546895" cy="4847105"/>
          </a:xfrm>
          <a:prstGeom prst="rect">
            <a:avLst/>
          </a:prstGeom>
        </p:spPr>
      </p:pic>
      <p:sp>
        <p:nvSpPr>
          <p:cNvPr id="7" name="Title 1">
            <a:extLst>
              <a:ext uri="{FF2B5EF4-FFF2-40B4-BE49-F238E27FC236}">
                <a16:creationId xmlns:a16="http://schemas.microsoft.com/office/drawing/2014/main" id="{02D95D6D-2659-CB96-7257-4376DEAD121C}"/>
              </a:ext>
            </a:extLst>
          </p:cNvPr>
          <p:cNvSpPr txBox="1">
            <a:spLocks/>
          </p:cNvSpPr>
          <p:nvPr/>
        </p:nvSpPr>
        <p:spPr>
          <a:xfrm>
            <a:off x="1769418" y="6119479"/>
            <a:ext cx="3142551" cy="324506"/>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GB" sz="675" dirty="0"/>
              <a:t>GCF Proposal: 196,</a:t>
            </a:r>
            <a:r>
              <a:rPr lang="en-US" sz="675" dirty="0"/>
              <a:t> Supporting Innovative Mechanisms for Industrial Energy Efficiency Financing in Indonesia with Lessons for Replication in other ASEAN Member States</a:t>
            </a:r>
            <a:r>
              <a:rPr lang="en-GB" sz="675" dirty="0"/>
              <a:t> </a:t>
            </a:r>
            <a:endParaRPr lang="en-US" sz="675" dirty="0"/>
          </a:p>
        </p:txBody>
      </p:sp>
      <p:pic>
        <p:nvPicPr>
          <p:cNvPr id="3" name="Picture 2">
            <a:extLst>
              <a:ext uri="{FF2B5EF4-FFF2-40B4-BE49-F238E27FC236}">
                <a16:creationId xmlns:a16="http://schemas.microsoft.com/office/drawing/2014/main" id="{491FF63D-A4E6-21C6-B338-4B2680653C51}"/>
              </a:ext>
            </a:extLst>
          </p:cNvPr>
          <p:cNvPicPr>
            <a:picLocks noChangeAspect="1"/>
          </p:cNvPicPr>
          <p:nvPr/>
        </p:nvPicPr>
        <p:blipFill>
          <a:blip r:embed="rId5"/>
          <a:stretch>
            <a:fillRect/>
          </a:stretch>
        </p:blipFill>
        <p:spPr>
          <a:xfrm>
            <a:off x="6858310" y="1379353"/>
            <a:ext cx="5247839" cy="4980536"/>
          </a:xfrm>
          <a:prstGeom prst="rect">
            <a:avLst/>
          </a:prstGeom>
        </p:spPr>
      </p:pic>
      <p:sp>
        <p:nvSpPr>
          <p:cNvPr id="31" name="Rectangle 28">
            <a:extLst>
              <a:ext uri="{FF2B5EF4-FFF2-40B4-BE49-F238E27FC236}">
                <a16:creationId xmlns:a16="http://schemas.microsoft.com/office/drawing/2014/main" id="{D5C283C0-762D-878A-BCF1-94F638277C0D}"/>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2" name="Rectangle 9">
            <a:extLst>
              <a:ext uri="{FF2B5EF4-FFF2-40B4-BE49-F238E27FC236}">
                <a16:creationId xmlns:a16="http://schemas.microsoft.com/office/drawing/2014/main" id="{F1B11ECB-A6A6-2C7C-717C-DAAF762043B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33" name="Rectangle 15">
            <a:extLst>
              <a:ext uri="{FF2B5EF4-FFF2-40B4-BE49-F238E27FC236}">
                <a16:creationId xmlns:a16="http://schemas.microsoft.com/office/drawing/2014/main" id="{489E2DF1-9E80-DA46-06E5-9EC170AD49CA}"/>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4" name="Rectangle 15">
            <a:extLst>
              <a:ext uri="{FF2B5EF4-FFF2-40B4-BE49-F238E27FC236}">
                <a16:creationId xmlns:a16="http://schemas.microsoft.com/office/drawing/2014/main" id="{F8F3C203-5F27-E4C2-C3EA-EF01A9EAD232}"/>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5" name="Rectangle 15">
            <a:extLst>
              <a:ext uri="{FF2B5EF4-FFF2-40B4-BE49-F238E27FC236}">
                <a16:creationId xmlns:a16="http://schemas.microsoft.com/office/drawing/2014/main" id="{34476DCF-E40E-D3CE-D5D4-C3A86693051F}"/>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6" name="Rectangle 15">
            <a:extLst>
              <a:ext uri="{FF2B5EF4-FFF2-40B4-BE49-F238E27FC236}">
                <a16:creationId xmlns:a16="http://schemas.microsoft.com/office/drawing/2014/main" id="{1542C47A-6EC2-14B4-C6F5-602CAE012179}"/>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7" name="Rectangle 36">
            <a:extLst>
              <a:ext uri="{FF2B5EF4-FFF2-40B4-BE49-F238E27FC236}">
                <a16:creationId xmlns:a16="http://schemas.microsoft.com/office/drawing/2014/main" id="{117E4BF4-9060-4879-EC62-414CCEAF0673}"/>
              </a:ext>
            </a:extLst>
          </p:cNvPr>
          <p:cNvSpPr/>
          <p:nvPr/>
        </p:nvSpPr>
        <p:spPr>
          <a:xfrm rot="2700000">
            <a:off x="8615885" y="431753"/>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8" name="Rectangle 15">
            <a:extLst>
              <a:ext uri="{FF2B5EF4-FFF2-40B4-BE49-F238E27FC236}">
                <a16:creationId xmlns:a16="http://schemas.microsoft.com/office/drawing/2014/main" id="{40CE4BDC-E1A2-1E01-683C-9B5B8BC05830}"/>
              </a:ext>
            </a:extLst>
          </p:cNvPr>
          <p:cNvSpPr/>
          <p:nvPr/>
        </p:nvSpPr>
        <p:spPr>
          <a:xfrm>
            <a:off x="8213547" y="108456"/>
            <a:ext cx="1016689"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17639482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Examples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pic>
        <p:nvPicPr>
          <p:cNvPr id="8" name="Picture 7">
            <a:extLst>
              <a:ext uri="{FF2B5EF4-FFF2-40B4-BE49-F238E27FC236}">
                <a16:creationId xmlns:a16="http://schemas.microsoft.com/office/drawing/2014/main" id="{75FCB9BA-1D11-D5E2-54FB-C4B7A563D433}"/>
              </a:ext>
            </a:extLst>
          </p:cNvPr>
          <p:cNvPicPr>
            <a:picLocks noChangeAspect="1"/>
          </p:cNvPicPr>
          <p:nvPr/>
        </p:nvPicPr>
        <p:blipFill>
          <a:blip r:embed="rId4"/>
          <a:stretch>
            <a:fillRect/>
          </a:stretch>
        </p:blipFill>
        <p:spPr>
          <a:xfrm>
            <a:off x="3011135" y="702390"/>
            <a:ext cx="4443550" cy="5608969"/>
          </a:xfrm>
          <a:prstGeom prst="rect">
            <a:avLst/>
          </a:prstGeom>
        </p:spPr>
      </p:pic>
      <p:sp>
        <p:nvSpPr>
          <p:cNvPr id="13" name="Title 1">
            <a:extLst>
              <a:ext uri="{FF2B5EF4-FFF2-40B4-BE49-F238E27FC236}">
                <a16:creationId xmlns:a16="http://schemas.microsoft.com/office/drawing/2014/main" id="{DFCD05AA-1E2D-0272-4C00-1B852AFBF4B2}"/>
              </a:ext>
            </a:extLst>
          </p:cNvPr>
          <p:cNvSpPr txBox="1">
            <a:spLocks/>
          </p:cNvSpPr>
          <p:nvPr/>
        </p:nvSpPr>
        <p:spPr>
          <a:xfrm>
            <a:off x="8623641" y="5938365"/>
            <a:ext cx="2034527" cy="31513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GB" sz="900" dirty="0"/>
              <a:t>GCF Proposal: SAP016, </a:t>
            </a:r>
            <a:r>
              <a:rPr lang="en-US" sz="900" dirty="0"/>
              <a:t>Fiji </a:t>
            </a:r>
            <a:r>
              <a:rPr lang="en-US" sz="900" dirty="0" err="1"/>
              <a:t>Agrophotovoltaic</a:t>
            </a:r>
            <a:r>
              <a:rPr lang="en-US" sz="900" dirty="0"/>
              <a:t> Project in </a:t>
            </a:r>
            <a:r>
              <a:rPr lang="en-US" sz="900" dirty="0" err="1"/>
              <a:t>Ovalau</a:t>
            </a:r>
            <a:endParaRPr lang="en-US" sz="900" dirty="0"/>
          </a:p>
        </p:txBody>
      </p:sp>
      <p:sp>
        <p:nvSpPr>
          <p:cNvPr id="33" name="Rectangle 28">
            <a:extLst>
              <a:ext uri="{FF2B5EF4-FFF2-40B4-BE49-F238E27FC236}">
                <a16:creationId xmlns:a16="http://schemas.microsoft.com/office/drawing/2014/main" id="{BDB58870-1A35-BEFE-6E13-3CE6F5E67C92}"/>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4" name="Rectangle 9">
            <a:extLst>
              <a:ext uri="{FF2B5EF4-FFF2-40B4-BE49-F238E27FC236}">
                <a16:creationId xmlns:a16="http://schemas.microsoft.com/office/drawing/2014/main" id="{56ABE9D5-CC4E-EDC2-BC05-FA7F76CAE6C0}"/>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35" name="Rectangle 15">
            <a:extLst>
              <a:ext uri="{FF2B5EF4-FFF2-40B4-BE49-F238E27FC236}">
                <a16:creationId xmlns:a16="http://schemas.microsoft.com/office/drawing/2014/main" id="{BBC8C9BE-364E-8FC4-4686-20A5B21D03C6}"/>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6" name="Rectangle 15">
            <a:extLst>
              <a:ext uri="{FF2B5EF4-FFF2-40B4-BE49-F238E27FC236}">
                <a16:creationId xmlns:a16="http://schemas.microsoft.com/office/drawing/2014/main" id="{2B921C96-5471-ACA6-AB1C-454FAECC0087}"/>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7" name="Rectangle 15">
            <a:extLst>
              <a:ext uri="{FF2B5EF4-FFF2-40B4-BE49-F238E27FC236}">
                <a16:creationId xmlns:a16="http://schemas.microsoft.com/office/drawing/2014/main" id="{279A74A5-4552-7733-1577-610A369D75E6}"/>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8" name="Rectangle 15">
            <a:extLst>
              <a:ext uri="{FF2B5EF4-FFF2-40B4-BE49-F238E27FC236}">
                <a16:creationId xmlns:a16="http://schemas.microsoft.com/office/drawing/2014/main" id="{1333AD8C-BEA8-4B71-4BCE-4F27E6F5AC5F}"/>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9" name="Rectangle 38">
            <a:extLst>
              <a:ext uri="{FF2B5EF4-FFF2-40B4-BE49-F238E27FC236}">
                <a16:creationId xmlns:a16="http://schemas.microsoft.com/office/drawing/2014/main" id="{571C1F40-BEFB-2A36-7440-06FABE2B380B}"/>
              </a:ext>
            </a:extLst>
          </p:cNvPr>
          <p:cNvSpPr/>
          <p:nvPr/>
        </p:nvSpPr>
        <p:spPr>
          <a:xfrm rot="2700000">
            <a:off x="8615885" y="431753"/>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0" name="Rectangle 15">
            <a:extLst>
              <a:ext uri="{FF2B5EF4-FFF2-40B4-BE49-F238E27FC236}">
                <a16:creationId xmlns:a16="http://schemas.microsoft.com/office/drawing/2014/main" id="{29AF20E1-A5B9-DFE1-FC83-62486DB8522C}"/>
              </a:ext>
            </a:extLst>
          </p:cNvPr>
          <p:cNvSpPr/>
          <p:nvPr/>
        </p:nvSpPr>
        <p:spPr>
          <a:xfrm>
            <a:off x="8213547" y="108456"/>
            <a:ext cx="1016689"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40680361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Relationship with mitigation/impact scenario</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1" name="Title 1">
            <a:extLst>
              <a:ext uri="{FF2B5EF4-FFF2-40B4-BE49-F238E27FC236}">
                <a16:creationId xmlns:a16="http://schemas.microsoft.com/office/drawing/2014/main" id="{95D65F75-6CC3-EEB8-4705-0790FBE91A5F}"/>
              </a:ext>
            </a:extLst>
          </p:cNvPr>
          <p:cNvSpPr txBox="1">
            <a:spLocks/>
          </p:cNvSpPr>
          <p:nvPr/>
        </p:nvSpPr>
        <p:spPr>
          <a:xfrm>
            <a:off x="7409983" y="1985381"/>
            <a:ext cx="3908299" cy="3253712"/>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pPr marL="214313" indent="-214313">
              <a:buFont typeface="Arial" panose="020B0604020202020204" pitchFamily="34" charset="0"/>
              <a:buChar char="•"/>
            </a:pPr>
            <a:r>
              <a:rPr lang="en-GB" sz="2800" dirty="0"/>
              <a:t>Well defined Baseline</a:t>
            </a:r>
          </a:p>
          <a:p>
            <a:pPr marL="214313" indent="-214313">
              <a:buFont typeface="Arial" panose="020B0604020202020204" pitchFamily="34" charset="0"/>
              <a:buChar char="•"/>
            </a:pPr>
            <a:r>
              <a:rPr lang="en-GB" sz="2800" dirty="0"/>
              <a:t>Well defined Output</a:t>
            </a:r>
          </a:p>
          <a:p>
            <a:pPr marL="214313" indent="-214313">
              <a:buFont typeface="Arial" panose="020B0604020202020204" pitchFamily="34" charset="0"/>
              <a:buChar char="•"/>
            </a:pPr>
            <a:r>
              <a:rPr lang="en-GB" sz="2800" dirty="0"/>
              <a:t>Well defined Work plan</a:t>
            </a:r>
          </a:p>
          <a:p>
            <a:pPr marL="214313" indent="-214313">
              <a:buFont typeface="Arial" panose="020B0604020202020204" pitchFamily="34" charset="0"/>
              <a:buChar char="•"/>
            </a:pPr>
            <a:r>
              <a:rPr lang="en-GB" sz="2800" dirty="0"/>
              <a:t>Well defined Impact</a:t>
            </a:r>
          </a:p>
          <a:p>
            <a:pPr marL="214313" indent="-214313">
              <a:buFont typeface="Arial" panose="020B0604020202020204" pitchFamily="34" charset="0"/>
              <a:buChar char="•"/>
            </a:pPr>
            <a:r>
              <a:rPr lang="en-GB" sz="2800" dirty="0"/>
              <a:t>Best value for money </a:t>
            </a:r>
          </a:p>
          <a:p>
            <a:pPr marL="557213" lvl="1" indent="-214313">
              <a:buFont typeface="Arial" panose="020B0604020202020204" pitchFamily="34" charset="0"/>
              <a:buChar char="•"/>
            </a:pPr>
            <a:r>
              <a:rPr lang="en-GB" sz="2400" dirty="0"/>
              <a:t>Impact vs costs</a:t>
            </a:r>
          </a:p>
        </p:txBody>
      </p:sp>
      <p:pic>
        <p:nvPicPr>
          <p:cNvPr id="13" name="Picture 12">
            <a:extLst>
              <a:ext uri="{FF2B5EF4-FFF2-40B4-BE49-F238E27FC236}">
                <a16:creationId xmlns:a16="http://schemas.microsoft.com/office/drawing/2014/main" id="{AD99F460-CB2F-BB5D-A31E-09F6A6E7D45F}"/>
              </a:ext>
            </a:extLst>
          </p:cNvPr>
          <p:cNvPicPr>
            <a:picLocks noChangeAspect="1"/>
          </p:cNvPicPr>
          <p:nvPr/>
        </p:nvPicPr>
        <p:blipFill rotWithShape="1">
          <a:blip r:embed="rId4"/>
          <a:srcRect r="16711"/>
          <a:stretch/>
        </p:blipFill>
        <p:spPr>
          <a:xfrm>
            <a:off x="533579" y="1623839"/>
            <a:ext cx="6219498" cy="4107484"/>
          </a:xfrm>
          <a:prstGeom prst="rect">
            <a:avLst/>
          </a:prstGeom>
        </p:spPr>
      </p:pic>
      <p:sp>
        <p:nvSpPr>
          <p:cNvPr id="33" name="Rectangle 28">
            <a:extLst>
              <a:ext uri="{FF2B5EF4-FFF2-40B4-BE49-F238E27FC236}">
                <a16:creationId xmlns:a16="http://schemas.microsoft.com/office/drawing/2014/main" id="{E06ADC84-0924-7CE7-84DF-0205FD46BC03}"/>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4" name="Rectangle 9">
            <a:extLst>
              <a:ext uri="{FF2B5EF4-FFF2-40B4-BE49-F238E27FC236}">
                <a16:creationId xmlns:a16="http://schemas.microsoft.com/office/drawing/2014/main" id="{3D663EEE-1855-9EA9-F6C1-C05E3DC7FCA5}"/>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35" name="Rectangle 15">
            <a:extLst>
              <a:ext uri="{FF2B5EF4-FFF2-40B4-BE49-F238E27FC236}">
                <a16:creationId xmlns:a16="http://schemas.microsoft.com/office/drawing/2014/main" id="{5F8F6038-A4DD-414F-920D-CB406F840CF1}"/>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6" name="Rectangle 15">
            <a:extLst>
              <a:ext uri="{FF2B5EF4-FFF2-40B4-BE49-F238E27FC236}">
                <a16:creationId xmlns:a16="http://schemas.microsoft.com/office/drawing/2014/main" id="{58A0B05E-119D-51FE-9BD7-E39B74E53BEE}"/>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7" name="Rectangle 15">
            <a:extLst>
              <a:ext uri="{FF2B5EF4-FFF2-40B4-BE49-F238E27FC236}">
                <a16:creationId xmlns:a16="http://schemas.microsoft.com/office/drawing/2014/main" id="{59B5BC68-0F1D-13CB-CEDA-FB25A84845E7}"/>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8" name="Rectangle 15">
            <a:extLst>
              <a:ext uri="{FF2B5EF4-FFF2-40B4-BE49-F238E27FC236}">
                <a16:creationId xmlns:a16="http://schemas.microsoft.com/office/drawing/2014/main" id="{FB2D6303-5A05-C169-F70D-27BF62208DDF}"/>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9" name="Rectangle 38">
            <a:extLst>
              <a:ext uri="{FF2B5EF4-FFF2-40B4-BE49-F238E27FC236}">
                <a16:creationId xmlns:a16="http://schemas.microsoft.com/office/drawing/2014/main" id="{03BCD175-5023-AFB4-792F-05A58DBDDDB1}"/>
              </a:ext>
            </a:extLst>
          </p:cNvPr>
          <p:cNvSpPr/>
          <p:nvPr/>
        </p:nvSpPr>
        <p:spPr>
          <a:xfrm rot="2700000">
            <a:off x="8615885" y="431753"/>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0" name="Rectangle 15">
            <a:extLst>
              <a:ext uri="{FF2B5EF4-FFF2-40B4-BE49-F238E27FC236}">
                <a16:creationId xmlns:a16="http://schemas.microsoft.com/office/drawing/2014/main" id="{89C749D7-824E-2931-EBDD-D346B5E75C2E}"/>
              </a:ext>
            </a:extLst>
          </p:cNvPr>
          <p:cNvSpPr/>
          <p:nvPr/>
        </p:nvSpPr>
        <p:spPr>
          <a:xfrm>
            <a:off x="8213547" y="108456"/>
            <a:ext cx="1016689"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10356202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50" y="652928"/>
            <a:ext cx="10197370" cy="867568"/>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Process to present impacts and outcomes and identify activities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1" name="Title 1">
            <a:extLst>
              <a:ext uri="{FF2B5EF4-FFF2-40B4-BE49-F238E27FC236}">
                <a16:creationId xmlns:a16="http://schemas.microsoft.com/office/drawing/2014/main" id="{95D65F75-6CC3-EEB8-4705-0790FBE91A5F}"/>
              </a:ext>
            </a:extLst>
          </p:cNvPr>
          <p:cNvSpPr txBox="1">
            <a:spLocks/>
          </p:cNvSpPr>
          <p:nvPr/>
        </p:nvSpPr>
        <p:spPr>
          <a:xfrm>
            <a:off x="579550" y="1456987"/>
            <a:ext cx="9652059" cy="4923992"/>
          </a:xfrm>
          <a:prstGeom prst="rect">
            <a:avLst/>
          </a:prstGeom>
        </p:spPr>
        <p:txBody>
          <a:bodyPr vert="horz" lIns="68580" tIns="34290" rIns="68580" bIns="34290" rtlCol="0" anchor="ctr">
            <a:normAutofit lnSpcReduction="10000"/>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US" sz="20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1. Problem &amp; objective tree </a:t>
            </a:r>
            <a:endPar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Identify key stakeholders</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Identify causes and effects</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Convert problems into an </a:t>
            </a:r>
            <a:r>
              <a:rPr lang="en-US" sz="20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Objective Tree  </a:t>
            </a:r>
          </a:p>
          <a:p>
            <a:endParaRPr lang="en-US" sz="20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r>
              <a:rPr lang="en-US" sz="20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2. Establish the Theory of Change</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Establish the effects the project can reach (Outcome)</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Identify </a:t>
            </a:r>
            <a:r>
              <a:rPr lang="en-US" sz="2000" i="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drivers</a:t>
            </a: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(contributing conditions inside the project) </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Identify </a:t>
            </a:r>
            <a:r>
              <a:rPr lang="en-US" sz="2000" i="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assumptions</a:t>
            </a: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 (contributing conditions outside the project)</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Identify other </a:t>
            </a:r>
            <a:r>
              <a:rPr lang="en-US" sz="2000" i="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results </a:t>
            </a: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(Outputs, Intermediate States, Impact)</a:t>
            </a:r>
          </a:p>
          <a:p>
            <a:endParaRPr lang="en-US" sz="20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r>
              <a:rPr lang="en-US" sz="20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3. Formulate the </a:t>
            </a:r>
            <a:r>
              <a:rPr lang="en-US" sz="2000" b="1" dirty="0" err="1">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Logframe</a:t>
            </a:r>
            <a:endParaRPr lang="en-US" sz="20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Formulate activities to overcome barriers and define needed inputs </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Formulate results statements (for outputs and outcomes)</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Identify indicators</a:t>
            </a:r>
          </a:p>
          <a:p>
            <a:pPr marL="342900" indent="-342900">
              <a:buFont typeface="Arial" panose="020B0604020202020204" pitchFamily="34" charset="0"/>
              <a:buChar char="•"/>
            </a:pPr>
            <a:r>
              <a:rPr lang="en-US" sz="20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Set milestones</a:t>
            </a:r>
            <a:endParaRPr lang="en-GB" sz="2000" dirty="0"/>
          </a:p>
        </p:txBody>
      </p:sp>
      <p:sp>
        <p:nvSpPr>
          <p:cNvPr id="29" name="Rectangle 28">
            <a:extLst>
              <a:ext uri="{FF2B5EF4-FFF2-40B4-BE49-F238E27FC236}">
                <a16:creationId xmlns:a16="http://schemas.microsoft.com/office/drawing/2014/main" id="{C39EB892-5DFC-DDD2-ADD7-38526A35BCE4}"/>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9">
            <a:extLst>
              <a:ext uri="{FF2B5EF4-FFF2-40B4-BE49-F238E27FC236}">
                <a16:creationId xmlns:a16="http://schemas.microsoft.com/office/drawing/2014/main" id="{3ED792E9-86B4-93E0-8803-BE7EEE1081ED}"/>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31" name="Rectangle 15">
            <a:extLst>
              <a:ext uri="{FF2B5EF4-FFF2-40B4-BE49-F238E27FC236}">
                <a16:creationId xmlns:a16="http://schemas.microsoft.com/office/drawing/2014/main" id="{84CF2695-18F9-EDB6-06D3-58B0AC4225C9}"/>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2" name="Rectangle 15">
            <a:extLst>
              <a:ext uri="{FF2B5EF4-FFF2-40B4-BE49-F238E27FC236}">
                <a16:creationId xmlns:a16="http://schemas.microsoft.com/office/drawing/2014/main" id="{AB802657-4047-85F7-F8F7-5FC3372062D8}"/>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3" name="Rectangle 15">
            <a:extLst>
              <a:ext uri="{FF2B5EF4-FFF2-40B4-BE49-F238E27FC236}">
                <a16:creationId xmlns:a16="http://schemas.microsoft.com/office/drawing/2014/main" id="{272A18C1-CD3A-8A80-0C4B-989B415E5613}"/>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4" name="Rectangle 15">
            <a:extLst>
              <a:ext uri="{FF2B5EF4-FFF2-40B4-BE49-F238E27FC236}">
                <a16:creationId xmlns:a16="http://schemas.microsoft.com/office/drawing/2014/main" id="{EFF53436-6010-2160-A304-4038E5D87AB4}"/>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5" name="Rectangle 34">
            <a:extLst>
              <a:ext uri="{FF2B5EF4-FFF2-40B4-BE49-F238E27FC236}">
                <a16:creationId xmlns:a16="http://schemas.microsoft.com/office/drawing/2014/main" id="{886CB71F-54E4-68E7-606D-6CC96EC4C81E}"/>
              </a:ext>
            </a:extLst>
          </p:cNvPr>
          <p:cNvSpPr/>
          <p:nvPr/>
        </p:nvSpPr>
        <p:spPr>
          <a:xfrm rot="2700000">
            <a:off x="8615885" y="431753"/>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6" name="Rectangle 15">
            <a:extLst>
              <a:ext uri="{FF2B5EF4-FFF2-40B4-BE49-F238E27FC236}">
                <a16:creationId xmlns:a16="http://schemas.microsoft.com/office/drawing/2014/main" id="{9A9A7173-0288-04C9-8786-00536A03D855}"/>
              </a:ext>
            </a:extLst>
          </p:cNvPr>
          <p:cNvSpPr/>
          <p:nvPr/>
        </p:nvSpPr>
        <p:spPr>
          <a:xfrm>
            <a:off x="8213547" y="108456"/>
            <a:ext cx="1016689"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Examples</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181432134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71C924-5208-70FF-AEFD-6689DE134105}"/>
              </a:ext>
            </a:extLst>
          </p:cNvPr>
          <p:cNvSpPr/>
          <p:nvPr/>
        </p:nvSpPr>
        <p:spPr>
          <a:xfrm>
            <a:off x="0" y="-12197"/>
            <a:ext cx="12192000" cy="6870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el 6"/>
          <p:cNvSpPr txBox="1">
            <a:spLocks/>
          </p:cNvSpPr>
          <p:nvPr/>
        </p:nvSpPr>
        <p:spPr>
          <a:xfrm>
            <a:off x="628227" y="499376"/>
            <a:ext cx="9896677" cy="74970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cs typeface="Arial" panose="020B0604020202020204" pitchFamily="34" charset="0"/>
              </a:rPr>
              <a:t>Thank you for contributing to a brighter future </a:t>
            </a:r>
          </a:p>
        </p:txBody>
      </p:sp>
      <p:sp>
        <p:nvSpPr>
          <p:cNvPr id="10" name="Round Diagonal Corner Rectangle 9"/>
          <p:cNvSpPr/>
          <p:nvPr/>
        </p:nvSpPr>
        <p:spPr>
          <a:xfrm flipH="1">
            <a:off x="2716114" y="5438059"/>
            <a:ext cx="4019340" cy="1407291"/>
          </a:xfrm>
          <a:prstGeom prst="round2DiagRect">
            <a:avLst/>
          </a:prstGeom>
          <a:solidFill>
            <a:srgbClr val="2792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000" b="1" dirty="0"/>
              <a:t>Federico Antonio </a:t>
            </a:r>
            <a:r>
              <a:rPr lang="da-DK" sz="2000" b="1" dirty="0" err="1"/>
              <a:t>Canu</a:t>
            </a:r>
            <a:endParaRPr lang="da-DK" sz="2000" b="1" dirty="0"/>
          </a:p>
          <a:p>
            <a:r>
              <a:rPr lang="da-DK" sz="2000" b="1" dirty="0"/>
              <a:t>Advisor - Finance</a:t>
            </a:r>
          </a:p>
          <a:p>
            <a:r>
              <a:rPr lang="da-DK" sz="2000" b="1" dirty="0"/>
              <a:t>UNEP Copenhagen Climate Centre</a:t>
            </a:r>
          </a:p>
          <a:p>
            <a:r>
              <a:rPr lang="da-DK" sz="2000" b="1" dirty="0">
                <a:solidFill>
                  <a:schemeClr val="accent3">
                    <a:lumMod val="75000"/>
                  </a:schemeClr>
                </a:solidFill>
                <a:hlinkClick r:id="rId3"/>
              </a:rPr>
              <a:t>federico.canu@un.org</a:t>
            </a:r>
            <a:r>
              <a:rPr lang="da-DK" sz="2000" b="1" dirty="0">
                <a:solidFill>
                  <a:schemeClr val="accent3">
                    <a:lumMod val="75000"/>
                  </a:schemeClr>
                </a:solidFill>
              </a:rPr>
              <a:t>  </a:t>
            </a:r>
            <a:endParaRPr lang="da-DK" sz="2000" dirty="0">
              <a:solidFill>
                <a:schemeClr val="accent3">
                  <a:lumMod val="75000"/>
                </a:schemeClr>
              </a:solidFill>
            </a:endParaRPr>
          </a:p>
        </p:txBody>
      </p:sp>
      <p:pic>
        <p:nvPicPr>
          <p:cNvPr id="17" name="Billede 16">
            <a:extLst>
              <a:ext uri="{FF2B5EF4-FFF2-40B4-BE49-F238E27FC236}">
                <a16:creationId xmlns:a16="http://schemas.microsoft.com/office/drawing/2014/main" id="{4D7ED36B-A58F-C94E-2C72-AA6D0F15DD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3533" y="5947418"/>
            <a:ext cx="2049048" cy="660815"/>
          </a:xfrm>
          <a:prstGeom prst="rect">
            <a:avLst/>
          </a:prstGeom>
        </p:spPr>
      </p:pic>
      <p:pic>
        <p:nvPicPr>
          <p:cNvPr id="3" name="Image 9">
            <a:extLst>
              <a:ext uri="{FF2B5EF4-FFF2-40B4-BE49-F238E27FC236}">
                <a16:creationId xmlns:a16="http://schemas.microsoft.com/office/drawing/2014/main" id="{6D4E1E25-6381-BA95-6274-60D4A872C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1736" y="-469692"/>
            <a:ext cx="1774508" cy="1774508"/>
          </a:xfrm>
          <a:prstGeom prst="rect">
            <a:avLst/>
          </a:prstGeom>
        </p:spPr>
      </p:pic>
      <p:grpSp>
        <p:nvGrpSpPr>
          <p:cNvPr id="4" name="Groupe 16">
            <a:extLst>
              <a:ext uri="{FF2B5EF4-FFF2-40B4-BE49-F238E27FC236}">
                <a16:creationId xmlns:a16="http://schemas.microsoft.com/office/drawing/2014/main" id="{E76AE0C7-89D3-2E69-256B-3754AF7A2E3F}"/>
              </a:ext>
            </a:extLst>
          </p:cNvPr>
          <p:cNvGrpSpPr/>
          <p:nvPr/>
        </p:nvGrpSpPr>
        <p:grpSpPr>
          <a:xfrm>
            <a:off x="7409070" y="5797755"/>
            <a:ext cx="2171052" cy="974144"/>
            <a:chOff x="578498" y="4767886"/>
            <a:chExt cx="2762250" cy="1239413"/>
          </a:xfrm>
        </p:grpSpPr>
        <p:sp>
          <p:nvSpPr>
            <p:cNvPr id="5" name="Sous-titre 2">
              <a:extLst>
                <a:ext uri="{FF2B5EF4-FFF2-40B4-BE49-F238E27FC236}">
                  <a16:creationId xmlns:a16="http://schemas.microsoft.com/office/drawing/2014/main" id="{F8B453B1-7860-5F81-F90E-676BA40C604F}"/>
                </a:ext>
              </a:extLst>
            </p:cNvPr>
            <p:cNvSpPr txBox="1">
              <a:spLocks/>
            </p:cNvSpPr>
            <p:nvPr/>
          </p:nvSpPr>
          <p:spPr>
            <a:xfrm>
              <a:off x="578498" y="5860695"/>
              <a:ext cx="2541774" cy="146604"/>
            </a:xfrm>
            <a:prstGeom prst="rect">
              <a:avLst/>
            </a:prstGeom>
          </p:spPr>
          <p:txBody>
            <a:bodyPr vert="horz" lIns="0" tIns="0" rIns="0" bIns="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dirty="0">
                  <a:latin typeface="Roboto Condensed" panose="02000000000000000000" pitchFamily="2" charset="0"/>
                  <a:ea typeface="Roboto Condensed" panose="02000000000000000000" pitchFamily="2" charset="0"/>
                </a:rPr>
                <a:t>based on a decision of the German Bundestag </a:t>
              </a:r>
            </a:p>
          </p:txBody>
        </p:sp>
        <p:pic>
          <p:nvPicPr>
            <p:cNvPr id="7" name="Image 13">
              <a:extLst>
                <a:ext uri="{FF2B5EF4-FFF2-40B4-BE49-F238E27FC236}">
                  <a16:creationId xmlns:a16="http://schemas.microsoft.com/office/drawing/2014/main" id="{54AE9FDB-06B7-3279-07FA-A7DD31400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498" y="4987504"/>
              <a:ext cx="2762250" cy="773430"/>
            </a:xfrm>
            <a:prstGeom prst="rect">
              <a:avLst/>
            </a:prstGeom>
          </p:spPr>
        </p:pic>
        <p:sp>
          <p:nvSpPr>
            <p:cNvPr id="8" name="Sous-titre 2">
              <a:extLst>
                <a:ext uri="{FF2B5EF4-FFF2-40B4-BE49-F238E27FC236}">
                  <a16:creationId xmlns:a16="http://schemas.microsoft.com/office/drawing/2014/main" id="{F4025A9B-144A-5275-D490-0101944DCE77}"/>
                </a:ext>
              </a:extLst>
            </p:cNvPr>
            <p:cNvSpPr txBox="1">
              <a:spLocks/>
            </p:cNvSpPr>
            <p:nvPr/>
          </p:nvSpPr>
          <p:spPr>
            <a:xfrm>
              <a:off x="578498" y="4767886"/>
              <a:ext cx="1240777" cy="224487"/>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800" dirty="0">
                  <a:latin typeface="Roboto Condensed" panose="02000000000000000000" pitchFamily="2" charset="0"/>
                  <a:ea typeface="Roboto Condensed" panose="02000000000000000000" pitchFamily="2" charset="0"/>
                </a:rPr>
                <a:t>Supported by:</a:t>
              </a:r>
            </a:p>
          </p:txBody>
        </p:sp>
      </p:grpSp>
      <p:pic>
        <p:nvPicPr>
          <p:cNvPr id="12" name="Image 18">
            <a:extLst>
              <a:ext uri="{FF2B5EF4-FFF2-40B4-BE49-F238E27FC236}">
                <a16:creationId xmlns:a16="http://schemas.microsoft.com/office/drawing/2014/main" id="{7853F5DB-D908-5461-8D28-D85128FA4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9838" y="6141705"/>
            <a:ext cx="1969358" cy="630194"/>
          </a:xfrm>
          <a:prstGeom prst="rect">
            <a:avLst/>
          </a:prstGeom>
        </p:spPr>
      </p:pic>
    </p:spTree>
    <p:extLst>
      <p:ext uri="{BB962C8B-B14F-4D97-AF65-F5344CB8AC3E}">
        <p14:creationId xmlns:p14="http://schemas.microsoft.com/office/powerpoint/2010/main" val="37492964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 name="Rectangle 9">
            <a:extLst>
              <a:ext uri="{FF2B5EF4-FFF2-40B4-BE49-F238E27FC236}">
                <a16:creationId xmlns:a16="http://schemas.microsoft.com/office/drawing/2014/main" id="{AF447C0A-AA37-43E4-C8B7-E305CF99DF3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Barriers</a:t>
            </a:r>
            <a:endParaRPr lang="en-GB" sz="3000" b="1" spc="100" dirty="0">
              <a:solidFill>
                <a:srgbClr val="009FE3"/>
              </a:solidFill>
              <a:latin typeface="Myriad Pro Cond" panose="020B0506030403020204" pitchFamily="34" charset="0"/>
              <a:ea typeface="Roboto Condensed" panose="02000000000000000000" pitchFamily="2" charset="0"/>
              <a:cs typeface="+mn-cs"/>
            </a:endParaRP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2" name="Rectangle 15">
            <a:extLst>
              <a:ext uri="{FF2B5EF4-FFF2-40B4-BE49-F238E27FC236}">
                <a16:creationId xmlns:a16="http://schemas.microsoft.com/office/drawing/2014/main" id="{548ED17D-2AF3-9211-F221-12FA5676AD29}"/>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6" name="Rectangle 15">
            <a:extLst>
              <a:ext uri="{FF2B5EF4-FFF2-40B4-BE49-F238E27FC236}">
                <a16:creationId xmlns:a16="http://schemas.microsoft.com/office/drawing/2014/main" id="{448AD004-8F21-AE18-21F6-2AFA5235BCB7}"/>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Barriers</a:t>
            </a:r>
            <a:endParaRPr lang="en-GB" cap="all" spc="100" dirty="0">
              <a:solidFill>
                <a:schemeClr val="bg1"/>
              </a:solidFill>
              <a:latin typeface="Myriad Pro Cond" panose="020B0506030403020204" pitchFamily="34" charset="0"/>
            </a:endParaRPr>
          </a:p>
        </p:txBody>
      </p:sp>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628650" y="1565287"/>
            <a:ext cx="10615216" cy="4451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GB" sz="2000" dirty="0">
                <a:solidFill>
                  <a:schemeClr val="tx1">
                    <a:lumMod val="75000"/>
                    <a:lumOff val="25000"/>
                  </a:schemeClr>
                </a:solidFill>
              </a:rPr>
              <a:t>A condition that reduces the probability of adoption of mitigation measures</a:t>
            </a:r>
          </a:p>
          <a:p>
            <a:pPr marL="214313" indent="-214313"/>
            <a:r>
              <a:rPr lang="en-GB" sz="2000" dirty="0">
                <a:solidFill>
                  <a:schemeClr val="tx1">
                    <a:lumMod val="75000"/>
                    <a:lumOff val="25000"/>
                  </a:schemeClr>
                </a:solidFill>
              </a:rPr>
              <a:t>Provides inputs for argumentation of paradigm shift</a:t>
            </a:r>
          </a:p>
          <a:p>
            <a:pPr marL="214313" indent="-214313"/>
            <a:r>
              <a:rPr lang="en-GB" sz="2000" dirty="0">
                <a:solidFill>
                  <a:schemeClr val="tx1">
                    <a:lumMod val="75000"/>
                    <a:lumOff val="25000"/>
                  </a:schemeClr>
                </a:solidFill>
              </a:rPr>
              <a:t>Help identifying the actual activities, outputs and outcomes</a:t>
            </a:r>
          </a:p>
          <a:p>
            <a:endParaRPr lang="en-US" sz="2000" dirty="0">
              <a:solidFill>
                <a:schemeClr val="tx1">
                  <a:lumMod val="75000"/>
                  <a:lumOff val="25000"/>
                </a:schemeClr>
              </a:solidFill>
            </a:endParaRPr>
          </a:p>
          <a:p>
            <a:pPr marL="257175" indent="-257175">
              <a:buFont typeface="+mj-lt"/>
              <a:buAutoNum type="arabicPeriod"/>
            </a:pPr>
            <a:r>
              <a:rPr lang="en-GB" sz="2000" dirty="0">
                <a:solidFill>
                  <a:schemeClr val="tx1">
                    <a:lumMod val="75000"/>
                    <a:lumOff val="25000"/>
                  </a:schemeClr>
                </a:solidFill>
              </a:rPr>
              <a:t>Organizing the process</a:t>
            </a:r>
          </a:p>
          <a:p>
            <a:pPr marL="257175" indent="-257175">
              <a:buFont typeface="+mj-lt"/>
              <a:buAutoNum type="arabicPeriod"/>
            </a:pPr>
            <a:r>
              <a:rPr lang="en-GB" sz="2000" dirty="0">
                <a:solidFill>
                  <a:schemeClr val="tx1">
                    <a:lumMod val="75000"/>
                    <a:lumOff val="25000"/>
                  </a:schemeClr>
                </a:solidFill>
              </a:rPr>
              <a:t>Identification and classification of barriers</a:t>
            </a:r>
          </a:p>
          <a:p>
            <a:pPr marL="257175" indent="-257175">
              <a:buFont typeface="+mj-lt"/>
              <a:buAutoNum type="arabicPeriod"/>
            </a:pPr>
            <a:r>
              <a:rPr lang="en-GB" sz="2000" dirty="0">
                <a:solidFill>
                  <a:schemeClr val="tx1">
                    <a:lumMod val="75000"/>
                    <a:lumOff val="25000"/>
                  </a:schemeClr>
                </a:solidFill>
              </a:rPr>
              <a:t>Analysis, decomposition and prioritization of barriers</a:t>
            </a:r>
          </a:p>
          <a:p>
            <a:pPr marL="257175" indent="-257175">
              <a:buFont typeface="+mj-lt"/>
              <a:buAutoNum type="arabicPeriod"/>
            </a:pPr>
            <a:r>
              <a:rPr lang="en-GB" sz="2000" dirty="0">
                <a:solidFill>
                  <a:schemeClr val="tx1">
                    <a:lumMod val="75000"/>
                    <a:lumOff val="25000"/>
                  </a:schemeClr>
                </a:solidFill>
              </a:rPr>
              <a:t>Translation of barriers into actions, and</a:t>
            </a:r>
          </a:p>
          <a:p>
            <a:pPr marL="257175" indent="-257175">
              <a:buFont typeface="+mj-lt"/>
              <a:buAutoNum type="arabicPeriod"/>
            </a:pPr>
            <a:r>
              <a:rPr lang="en-GB" sz="2000" dirty="0">
                <a:solidFill>
                  <a:schemeClr val="tx1">
                    <a:lumMod val="75000"/>
                    <a:lumOff val="25000"/>
                  </a:schemeClr>
                </a:solidFill>
              </a:rPr>
              <a:t>Development of a plan to create enabling environments</a:t>
            </a:r>
          </a:p>
        </p:txBody>
      </p:sp>
      <p:sp>
        <p:nvSpPr>
          <p:cNvPr id="17" name="Rectangle 15">
            <a:extLst>
              <a:ext uri="{FF2B5EF4-FFF2-40B4-BE49-F238E27FC236}">
                <a16:creationId xmlns:a16="http://schemas.microsoft.com/office/drawing/2014/main" id="{62318757-8EC3-3895-A1D9-9DF7D49DFF21}"/>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18" name="Rectangle 15">
            <a:extLst>
              <a:ext uri="{FF2B5EF4-FFF2-40B4-BE49-F238E27FC236}">
                <a16:creationId xmlns:a16="http://schemas.microsoft.com/office/drawing/2014/main" id="{EB705633-496D-B279-CB50-6DFAB81C0E21}"/>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Tree>
    <p:extLst>
      <p:ext uri="{BB962C8B-B14F-4D97-AF65-F5344CB8AC3E}">
        <p14:creationId xmlns:p14="http://schemas.microsoft.com/office/powerpoint/2010/main" val="32412500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EF73-8666-869A-F6FF-C40A5773B586}"/>
              </a:ext>
            </a:extLst>
          </p:cNvPr>
          <p:cNvPicPr>
            <a:picLocks noChangeAspect="1"/>
          </p:cNvPicPr>
          <p:nvPr/>
        </p:nvPicPr>
        <p:blipFill rotWithShape="1">
          <a:blip r:embed="rId3"/>
          <a:srcRect t="705"/>
          <a:stretch/>
        </p:blipFill>
        <p:spPr>
          <a:xfrm>
            <a:off x="3504918" y="1297877"/>
            <a:ext cx="7528542" cy="4808454"/>
          </a:xfrm>
          <a:prstGeom prst="rect">
            <a:avLst/>
          </a:prstGeom>
        </p:spPr>
      </p:pic>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Identification of Barriers</a:t>
            </a: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628650" y="1565287"/>
            <a:ext cx="2382485" cy="4451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dirty="0">
                <a:solidFill>
                  <a:schemeClr val="tx1">
                    <a:lumMod val="75000"/>
                    <a:lumOff val="25000"/>
                  </a:schemeClr>
                </a:solidFill>
              </a:rPr>
              <a:t>Impacts</a:t>
            </a:r>
          </a:p>
          <a:p>
            <a:pPr marL="214313" indent="-214313"/>
            <a:endParaRPr lang="en-US" dirty="0">
              <a:solidFill>
                <a:schemeClr val="tx1">
                  <a:lumMod val="75000"/>
                  <a:lumOff val="25000"/>
                </a:schemeClr>
              </a:solidFill>
            </a:endParaRPr>
          </a:p>
          <a:p>
            <a:pPr marL="214313" indent="-214313"/>
            <a:endParaRPr lang="en-US" dirty="0">
              <a:solidFill>
                <a:schemeClr val="tx1">
                  <a:lumMod val="75000"/>
                  <a:lumOff val="25000"/>
                </a:schemeClr>
              </a:solidFill>
            </a:endParaRPr>
          </a:p>
          <a:p>
            <a:pPr marL="214313" indent="-214313"/>
            <a:r>
              <a:rPr lang="en-US" dirty="0">
                <a:solidFill>
                  <a:schemeClr val="tx1">
                    <a:lumMod val="75000"/>
                    <a:lumOff val="25000"/>
                  </a:schemeClr>
                </a:solidFill>
              </a:rPr>
              <a:t>Problem</a:t>
            </a:r>
          </a:p>
          <a:p>
            <a:pPr marL="214313" indent="-214313"/>
            <a:endParaRPr lang="en-US" dirty="0">
              <a:solidFill>
                <a:schemeClr val="tx1">
                  <a:lumMod val="75000"/>
                  <a:lumOff val="25000"/>
                </a:schemeClr>
              </a:solidFill>
            </a:endParaRPr>
          </a:p>
          <a:p>
            <a:pPr marL="214313" indent="-214313"/>
            <a:endParaRPr lang="en-US" dirty="0">
              <a:solidFill>
                <a:schemeClr val="tx1">
                  <a:lumMod val="75000"/>
                  <a:lumOff val="25000"/>
                </a:schemeClr>
              </a:solidFill>
            </a:endParaRPr>
          </a:p>
          <a:p>
            <a:pPr marL="214313" indent="-214313"/>
            <a:endParaRPr lang="en-US" dirty="0">
              <a:solidFill>
                <a:schemeClr val="tx1">
                  <a:lumMod val="75000"/>
                  <a:lumOff val="25000"/>
                </a:schemeClr>
              </a:solidFill>
            </a:endParaRPr>
          </a:p>
          <a:p>
            <a:pPr marL="214313" indent="-214313"/>
            <a:r>
              <a:rPr lang="en-US" dirty="0">
                <a:solidFill>
                  <a:schemeClr val="tx1">
                    <a:lumMod val="75000"/>
                    <a:lumOff val="25000"/>
                  </a:schemeClr>
                </a:solidFill>
              </a:rPr>
              <a:t>Root causes</a:t>
            </a:r>
          </a:p>
          <a:p>
            <a:pPr marL="214313" indent="-214313"/>
            <a:endParaRPr lang="en-US" dirty="0">
              <a:solidFill>
                <a:schemeClr val="tx1">
                  <a:lumMod val="75000"/>
                  <a:lumOff val="25000"/>
                </a:schemeClr>
              </a:solidFill>
            </a:endParaRPr>
          </a:p>
          <a:p>
            <a:pPr marL="214313" indent="-214313"/>
            <a:endParaRPr lang="en-US" dirty="0">
              <a:solidFill>
                <a:schemeClr val="tx1">
                  <a:lumMod val="75000"/>
                  <a:lumOff val="25000"/>
                </a:schemeClr>
              </a:solidFill>
            </a:endParaRPr>
          </a:p>
          <a:p>
            <a:pPr marL="214313" indent="-214313"/>
            <a:endParaRPr lang="en-US" dirty="0">
              <a:solidFill>
                <a:schemeClr val="tx1">
                  <a:lumMod val="75000"/>
                  <a:lumOff val="25000"/>
                </a:schemeClr>
              </a:solidFill>
            </a:endParaRPr>
          </a:p>
        </p:txBody>
      </p:sp>
      <p:sp>
        <p:nvSpPr>
          <p:cNvPr id="8" name="Rectangle 9">
            <a:extLst>
              <a:ext uri="{FF2B5EF4-FFF2-40B4-BE49-F238E27FC236}">
                <a16:creationId xmlns:a16="http://schemas.microsoft.com/office/drawing/2014/main" id="{EFBA6641-441D-BBD2-9417-CB5F4554E3F6}"/>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23" name="Rectangle 15">
            <a:extLst>
              <a:ext uri="{FF2B5EF4-FFF2-40B4-BE49-F238E27FC236}">
                <a16:creationId xmlns:a16="http://schemas.microsoft.com/office/drawing/2014/main" id="{31F1E782-5D53-1EB8-D91E-CDAA8505C382}"/>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5" name="Rectangle 15">
            <a:extLst>
              <a:ext uri="{FF2B5EF4-FFF2-40B4-BE49-F238E27FC236}">
                <a16:creationId xmlns:a16="http://schemas.microsoft.com/office/drawing/2014/main" id="{7293F46C-3260-97EE-6E6D-6D75A33B1FE7}"/>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Barriers</a:t>
            </a:r>
            <a:endParaRPr lang="en-GB" cap="all" spc="100" dirty="0">
              <a:solidFill>
                <a:schemeClr val="bg1"/>
              </a:solidFill>
              <a:latin typeface="Myriad Pro Cond" panose="020B0506030403020204" pitchFamily="34" charset="0"/>
            </a:endParaRPr>
          </a:p>
        </p:txBody>
      </p:sp>
      <p:sp>
        <p:nvSpPr>
          <p:cNvPr id="26" name="Rectangle 15">
            <a:extLst>
              <a:ext uri="{FF2B5EF4-FFF2-40B4-BE49-F238E27FC236}">
                <a16:creationId xmlns:a16="http://schemas.microsoft.com/office/drawing/2014/main" id="{5C682823-D76A-949B-AD5B-726623336A36}"/>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15">
            <a:extLst>
              <a:ext uri="{FF2B5EF4-FFF2-40B4-BE49-F238E27FC236}">
                <a16:creationId xmlns:a16="http://schemas.microsoft.com/office/drawing/2014/main" id="{181BEE92-7818-83C1-9893-332F2FC2FD05}"/>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0" name="Rectangle 28">
            <a:extLst>
              <a:ext uri="{FF2B5EF4-FFF2-40B4-BE49-F238E27FC236}">
                <a16:creationId xmlns:a16="http://schemas.microsoft.com/office/drawing/2014/main" id="{51949082-B911-86B0-4659-2FE0849C37B4}"/>
              </a:ext>
            </a:extLst>
          </p:cNvPr>
          <p:cNvSpPr/>
          <p:nvPr/>
        </p:nvSpPr>
        <p:spPr>
          <a:xfrm rot="2700000">
            <a:off x="963214" y="42990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25369241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8498" y="6483349"/>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Classification and decomposition of barriers</a:t>
            </a:r>
          </a:p>
        </p:txBody>
      </p:sp>
      <p:sp>
        <p:nvSpPr>
          <p:cNvPr id="21" name="Rectangle 28">
            <a:extLst>
              <a:ext uri="{FF2B5EF4-FFF2-40B4-BE49-F238E27FC236}">
                <a16:creationId xmlns:a16="http://schemas.microsoft.com/office/drawing/2014/main" id="{5A65CF0D-3B51-6DAF-0673-9617E29035D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13" name="Text Placeholder 2">
            <a:extLst>
              <a:ext uri="{FF2B5EF4-FFF2-40B4-BE49-F238E27FC236}">
                <a16:creationId xmlns:a16="http://schemas.microsoft.com/office/drawing/2014/main" id="{1A19074F-C403-A1DC-86AE-6077DEE18976}"/>
              </a:ext>
            </a:extLst>
          </p:cNvPr>
          <p:cNvSpPr txBox="1">
            <a:spLocks/>
          </p:cNvSpPr>
          <p:nvPr/>
        </p:nvSpPr>
        <p:spPr>
          <a:xfrm>
            <a:off x="628650" y="1565287"/>
            <a:ext cx="2382485" cy="4451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dirty="0">
                <a:solidFill>
                  <a:schemeClr val="tx1">
                    <a:lumMod val="75000"/>
                    <a:lumOff val="25000"/>
                  </a:schemeClr>
                </a:solidFill>
              </a:rPr>
              <a:t>Focus on critical barriers</a:t>
            </a:r>
          </a:p>
          <a:p>
            <a:pPr marL="214313" indent="-214313"/>
            <a:r>
              <a:rPr lang="en-US" dirty="0">
                <a:solidFill>
                  <a:schemeClr val="tx1">
                    <a:lumMod val="75000"/>
                    <a:lumOff val="25000"/>
                  </a:schemeClr>
                </a:solidFill>
              </a:rPr>
              <a:t>Differentiate between barriers and risks</a:t>
            </a:r>
            <a:endParaRPr lang="en-GB" dirty="0">
              <a:solidFill>
                <a:schemeClr val="tx1">
                  <a:lumMod val="75000"/>
                  <a:lumOff val="25000"/>
                </a:schemeClr>
              </a:solidFill>
            </a:endParaRPr>
          </a:p>
        </p:txBody>
      </p:sp>
      <p:pic>
        <p:nvPicPr>
          <p:cNvPr id="3" name="Picture 2">
            <a:extLst>
              <a:ext uri="{FF2B5EF4-FFF2-40B4-BE49-F238E27FC236}">
                <a16:creationId xmlns:a16="http://schemas.microsoft.com/office/drawing/2014/main" id="{16B5A890-9908-E468-4381-45C5157FAAD8}"/>
              </a:ext>
            </a:extLst>
          </p:cNvPr>
          <p:cNvPicPr>
            <a:picLocks noChangeAspect="1"/>
          </p:cNvPicPr>
          <p:nvPr/>
        </p:nvPicPr>
        <p:blipFill>
          <a:blip r:embed="rId4"/>
          <a:stretch>
            <a:fillRect/>
          </a:stretch>
        </p:blipFill>
        <p:spPr>
          <a:xfrm>
            <a:off x="2902706" y="1031043"/>
            <a:ext cx="8841921" cy="5420638"/>
          </a:xfrm>
          <a:prstGeom prst="rect">
            <a:avLst/>
          </a:prstGeom>
        </p:spPr>
      </p:pic>
      <p:sp>
        <p:nvSpPr>
          <p:cNvPr id="5" name="Title 1">
            <a:extLst>
              <a:ext uri="{FF2B5EF4-FFF2-40B4-BE49-F238E27FC236}">
                <a16:creationId xmlns:a16="http://schemas.microsoft.com/office/drawing/2014/main" id="{BD5F0FE2-72A2-BC49-8CA0-CFD65240F72A}"/>
              </a:ext>
            </a:extLst>
          </p:cNvPr>
          <p:cNvSpPr txBox="1">
            <a:spLocks/>
          </p:cNvSpPr>
          <p:nvPr/>
        </p:nvSpPr>
        <p:spPr>
          <a:xfrm>
            <a:off x="8440299" y="6136471"/>
            <a:ext cx="3071813" cy="212159"/>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595959"/>
                </a:solidFill>
                <a:latin typeface="+mj-lt"/>
                <a:ea typeface="+mj-ea"/>
                <a:cs typeface="+mj-cs"/>
              </a:defRPr>
            </a:lvl1pPr>
          </a:lstStyle>
          <a:p>
            <a:r>
              <a:rPr lang="en-GB" sz="675" dirty="0" err="1"/>
              <a:t>Ryfisch</a:t>
            </a:r>
            <a:r>
              <a:rPr lang="en-GB" sz="675" dirty="0"/>
              <a:t> et.al. (2018)</a:t>
            </a:r>
            <a:endParaRPr lang="en-US" sz="675" dirty="0"/>
          </a:p>
        </p:txBody>
      </p:sp>
      <p:sp>
        <p:nvSpPr>
          <p:cNvPr id="7" name="Rectangle 9">
            <a:extLst>
              <a:ext uri="{FF2B5EF4-FFF2-40B4-BE49-F238E27FC236}">
                <a16:creationId xmlns:a16="http://schemas.microsoft.com/office/drawing/2014/main" id="{D3A9F021-6CB7-0C1A-4900-18E7B71DDBF0}"/>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8" name="Rectangle 15">
            <a:extLst>
              <a:ext uri="{FF2B5EF4-FFF2-40B4-BE49-F238E27FC236}">
                <a16:creationId xmlns:a16="http://schemas.microsoft.com/office/drawing/2014/main" id="{985950EA-EF1E-8EBC-A9C8-F4D698EBB06F}"/>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3" name="Rectangle 15">
            <a:extLst>
              <a:ext uri="{FF2B5EF4-FFF2-40B4-BE49-F238E27FC236}">
                <a16:creationId xmlns:a16="http://schemas.microsoft.com/office/drawing/2014/main" id="{E76E925B-6958-8970-FA8A-8701BA9AC068}"/>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Barriers</a:t>
            </a:r>
            <a:endParaRPr lang="en-GB" cap="all" spc="100" dirty="0">
              <a:solidFill>
                <a:schemeClr val="bg1"/>
              </a:solidFill>
              <a:latin typeface="Myriad Pro Cond" panose="020B0506030403020204" pitchFamily="34" charset="0"/>
            </a:endParaRPr>
          </a:p>
        </p:txBody>
      </p:sp>
      <p:sp>
        <p:nvSpPr>
          <p:cNvPr id="25" name="Rectangle 15">
            <a:extLst>
              <a:ext uri="{FF2B5EF4-FFF2-40B4-BE49-F238E27FC236}">
                <a16:creationId xmlns:a16="http://schemas.microsoft.com/office/drawing/2014/main" id="{8D736971-4C02-4E3D-27C7-4F7110F3ADF8}"/>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6" name="Rectangle 15">
            <a:extLst>
              <a:ext uri="{FF2B5EF4-FFF2-40B4-BE49-F238E27FC236}">
                <a16:creationId xmlns:a16="http://schemas.microsoft.com/office/drawing/2014/main" id="{8C5F5CAF-F156-1678-E4B4-1482723F8C22}"/>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29" name="Rectangle 28">
            <a:extLst>
              <a:ext uri="{FF2B5EF4-FFF2-40B4-BE49-F238E27FC236}">
                <a16:creationId xmlns:a16="http://schemas.microsoft.com/office/drawing/2014/main" id="{37E61D87-B4B7-D027-9424-70474C70CA0B}"/>
              </a:ext>
            </a:extLst>
          </p:cNvPr>
          <p:cNvSpPr/>
          <p:nvPr/>
        </p:nvSpPr>
        <p:spPr>
          <a:xfrm rot="2700000">
            <a:off x="963214" y="42990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2717927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9634521" y="4482452"/>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50" y="652928"/>
            <a:ext cx="10139324" cy="9670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Classification and decomposition of barriers – </a:t>
            </a:r>
          </a:p>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EE example</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pic>
        <p:nvPicPr>
          <p:cNvPr id="8" name="Picture 7">
            <a:extLst>
              <a:ext uri="{FF2B5EF4-FFF2-40B4-BE49-F238E27FC236}">
                <a16:creationId xmlns:a16="http://schemas.microsoft.com/office/drawing/2014/main" id="{5DE5C173-1B61-5F77-4B04-35DE51547D26}"/>
              </a:ext>
            </a:extLst>
          </p:cNvPr>
          <p:cNvPicPr>
            <a:picLocks noChangeAspect="1"/>
          </p:cNvPicPr>
          <p:nvPr/>
        </p:nvPicPr>
        <p:blipFill>
          <a:blip r:embed="rId4"/>
          <a:stretch>
            <a:fillRect/>
          </a:stretch>
        </p:blipFill>
        <p:spPr>
          <a:xfrm>
            <a:off x="5911434" y="1767470"/>
            <a:ext cx="6193296" cy="2227242"/>
          </a:xfrm>
          <a:prstGeom prst="rect">
            <a:avLst/>
          </a:prstGeom>
        </p:spPr>
      </p:pic>
      <p:grpSp>
        <p:nvGrpSpPr>
          <p:cNvPr id="26" name="Group 25">
            <a:extLst>
              <a:ext uri="{FF2B5EF4-FFF2-40B4-BE49-F238E27FC236}">
                <a16:creationId xmlns:a16="http://schemas.microsoft.com/office/drawing/2014/main" id="{801AC7F4-ECA7-F8D4-4A73-28D68F7B4518}"/>
              </a:ext>
            </a:extLst>
          </p:cNvPr>
          <p:cNvGrpSpPr/>
          <p:nvPr/>
        </p:nvGrpSpPr>
        <p:grpSpPr>
          <a:xfrm>
            <a:off x="1903694" y="4631011"/>
            <a:ext cx="6054382" cy="1651195"/>
            <a:chOff x="1027218" y="4344695"/>
            <a:chExt cx="6054382" cy="1651195"/>
          </a:xfrm>
        </p:grpSpPr>
        <p:pic>
          <p:nvPicPr>
            <p:cNvPr id="7" name="Picture 6">
              <a:extLst>
                <a:ext uri="{FF2B5EF4-FFF2-40B4-BE49-F238E27FC236}">
                  <a16:creationId xmlns:a16="http://schemas.microsoft.com/office/drawing/2014/main" id="{151BBDE8-D807-F0C3-0655-F2B46D72C883}"/>
                </a:ext>
              </a:extLst>
            </p:cNvPr>
            <p:cNvPicPr>
              <a:picLocks noChangeAspect="1"/>
            </p:cNvPicPr>
            <p:nvPr/>
          </p:nvPicPr>
          <p:blipFill rotWithShape="1">
            <a:blip r:embed="rId5"/>
            <a:srcRect t="8572" b="-1"/>
            <a:stretch/>
          </p:blipFill>
          <p:spPr>
            <a:xfrm>
              <a:off x="1027218" y="5665155"/>
              <a:ext cx="6054382" cy="330735"/>
            </a:xfrm>
            <a:prstGeom prst="rect">
              <a:avLst/>
            </a:prstGeom>
          </p:spPr>
        </p:pic>
        <p:pic>
          <p:nvPicPr>
            <p:cNvPr id="23" name="Picture 22">
              <a:extLst>
                <a:ext uri="{FF2B5EF4-FFF2-40B4-BE49-F238E27FC236}">
                  <a16:creationId xmlns:a16="http://schemas.microsoft.com/office/drawing/2014/main" id="{0138E97A-0CD2-6FCC-02A5-7E1D0AB48DEB}"/>
                </a:ext>
              </a:extLst>
            </p:cNvPr>
            <p:cNvPicPr>
              <a:picLocks noChangeAspect="1"/>
            </p:cNvPicPr>
            <p:nvPr/>
          </p:nvPicPr>
          <p:blipFill rotWithShape="1">
            <a:blip r:embed="rId6"/>
            <a:srcRect b="1841"/>
            <a:stretch/>
          </p:blipFill>
          <p:spPr>
            <a:xfrm>
              <a:off x="1036364" y="4344695"/>
              <a:ext cx="6032536" cy="1326261"/>
            </a:xfrm>
            <a:prstGeom prst="rect">
              <a:avLst/>
            </a:prstGeom>
          </p:spPr>
        </p:pic>
      </p:grpSp>
      <p:pic>
        <p:nvPicPr>
          <p:cNvPr id="25" name="Picture 24">
            <a:extLst>
              <a:ext uri="{FF2B5EF4-FFF2-40B4-BE49-F238E27FC236}">
                <a16:creationId xmlns:a16="http://schemas.microsoft.com/office/drawing/2014/main" id="{7E33712A-60F1-BBFC-0D39-6C5ABE576683}"/>
              </a:ext>
            </a:extLst>
          </p:cNvPr>
          <p:cNvPicPr>
            <a:picLocks noChangeAspect="1"/>
          </p:cNvPicPr>
          <p:nvPr/>
        </p:nvPicPr>
        <p:blipFill>
          <a:blip r:embed="rId7"/>
          <a:stretch>
            <a:fillRect/>
          </a:stretch>
        </p:blipFill>
        <p:spPr>
          <a:xfrm>
            <a:off x="87270" y="1563625"/>
            <a:ext cx="5771089" cy="2844647"/>
          </a:xfrm>
          <a:prstGeom prst="rect">
            <a:avLst/>
          </a:prstGeom>
        </p:spPr>
      </p:pic>
      <p:sp>
        <p:nvSpPr>
          <p:cNvPr id="29" name="Rectangle 28">
            <a:extLst>
              <a:ext uri="{FF2B5EF4-FFF2-40B4-BE49-F238E27FC236}">
                <a16:creationId xmlns:a16="http://schemas.microsoft.com/office/drawing/2014/main" id="{E444F914-CAFF-69B4-90AE-56FE803F28FF}"/>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30" name="Rectangle 9">
            <a:extLst>
              <a:ext uri="{FF2B5EF4-FFF2-40B4-BE49-F238E27FC236}">
                <a16:creationId xmlns:a16="http://schemas.microsoft.com/office/drawing/2014/main" id="{703D765C-6FEF-44B5-652D-B92A28ADA5B3}"/>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31" name="Rectangle 15">
            <a:extLst>
              <a:ext uri="{FF2B5EF4-FFF2-40B4-BE49-F238E27FC236}">
                <a16:creationId xmlns:a16="http://schemas.microsoft.com/office/drawing/2014/main" id="{1634D837-990E-F7D1-DB55-E00647CBFAC3}"/>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2" name="Rectangle 15">
            <a:extLst>
              <a:ext uri="{FF2B5EF4-FFF2-40B4-BE49-F238E27FC236}">
                <a16:creationId xmlns:a16="http://schemas.microsoft.com/office/drawing/2014/main" id="{CCD13AF2-5481-B7E5-AD06-94720D752679}"/>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chemeClr val="bg1"/>
                </a:solidFill>
                <a:latin typeface="Myriad Pro Cond" panose="020B0506030403020204" pitchFamily="34" charset="0"/>
                <a:ea typeface="Roboto Condensed" panose="02000000000000000000" pitchFamily="2" charset="0"/>
                <a:cs typeface="+mj-cs"/>
              </a:rPr>
              <a:t>Barriers</a:t>
            </a:r>
            <a:endParaRPr lang="en-GB" cap="all" spc="100" dirty="0">
              <a:solidFill>
                <a:schemeClr val="bg1"/>
              </a:solidFill>
              <a:latin typeface="Myriad Pro Cond" panose="020B0506030403020204" pitchFamily="34" charset="0"/>
            </a:endParaRPr>
          </a:p>
        </p:txBody>
      </p:sp>
      <p:sp>
        <p:nvSpPr>
          <p:cNvPr id="33" name="Rectangle 15">
            <a:extLst>
              <a:ext uri="{FF2B5EF4-FFF2-40B4-BE49-F238E27FC236}">
                <a16:creationId xmlns:a16="http://schemas.microsoft.com/office/drawing/2014/main" id="{8FEB7F0B-C268-82B0-70CC-FF862688BC9D}"/>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4" name="Rectangle 15">
            <a:extLst>
              <a:ext uri="{FF2B5EF4-FFF2-40B4-BE49-F238E27FC236}">
                <a16:creationId xmlns:a16="http://schemas.microsoft.com/office/drawing/2014/main" id="{BE426012-EC23-7EBA-CC5F-0F1454E17AAB}"/>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5" name="Rectangle 34">
            <a:extLst>
              <a:ext uri="{FF2B5EF4-FFF2-40B4-BE49-F238E27FC236}">
                <a16:creationId xmlns:a16="http://schemas.microsoft.com/office/drawing/2014/main" id="{696E6C32-358B-0B60-A295-D344C090DC83}"/>
              </a:ext>
            </a:extLst>
          </p:cNvPr>
          <p:cNvSpPr/>
          <p:nvPr/>
        </p:nvSpPr>
        <p:spPr>
          <a:xfrm rot="2700000">
            <a:off x="963214" y="42990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19249436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11" name="Pladsholder til indhold 7">
            <a:extLst>
              <a:ext uri="{FF2B5EF4-FFF2-40B4-BE49-F238E27FC236}">
                <a16:creationId xmlns:a16="http://schemas.microsoft.com/office/drawing/2014/main" id="{29759355-7F00-BB41-9DD1-0889B9F99318}"/>
              </a:ext>
            </a:extLst>
          </p:cNvPr>
          <p:cNvSpPr txBox="1">
            <a:spLocks/>
          </p:cNvSpPr>
          <p:nvPr/>
        </p:nvSpPr>
        <p:spPr>
          <a:xfrm flipH="1">
            <a:off x="10459107" y="4606438"/>
            <a:ext cx="1609345" cy="13819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da-DK" sz="1867" dirty="0">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Prioritization of Barriers and Translating into Actions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sp>
        <p:nvSpPr>
          <p:cNvPr id="5" name="TextBox 4">
            <a:extLst>
              <a:ext uri="{FF2B5EF4-FFF2-40B4-BE49-F238E27FC236}">
                <a16:creationId xmlns:a16="http://schemas.microsoft.com/office/drawing/2014/main" id="{879EEA7B-5347-9E8D-2F8E-5707C2A7DBA4}"/>
              </a:ext>
            </a:extLst>
          </p:cNvPr>
          <p:cNvSpPr txBox="1"/>
          <p:nvPr/>
        </p:nvSpPr>
        <p:spPr>
          <a:xfrm>
            <a:off x="293649" y="1505567"/>
            <a:ext cx="6199322" cy="4493538"/>
          </a:xfrm>
          <a:prstGeom prst="rect">
            <a:avLst/>
          </a:prstGeom>
          <a:noFill/>
        </p:spPr>
        <p:txBody>
          <a:bodyPr wrap="square">
            <a:spAutoFit/>
          </a:bodyPr>
          <a:lstStyle/>
          <a:p>
            <a:pPr marL="285750" indent="-285750">
              <a:buFont typeface="Arial" panose="020B0604020202020204" pitchFamily="34" charset="0"/>
              <a:buChar char="•"/>
            </a:pPr>
            <a:r>
              <a:rPr lang="en-US" sz="2200" dirty="0"/>
              <a:t>List identified barriers and filter them according to their importance 
Translating barriers into positive statements solutions - tree of solutions to identify activities and effects
Identify measures and describe how enabling frameworks are created</a:t>
            </a:r>
          </a:p>
          <a:p>
            <a:pPr marL="742950" lvl="1" indent="-285750">
              <a:buFont typeface="Arial" panose="020B0604020202020204" pitchFamily="34" charset="0"/>
              <a:buChar char="•"/>
            </a:pPr>
            <a:r>
              <a:rPr lang="en-US" sz="2200" dirty="0"/>
              <a:t>Financial measures: grants, power purchase agreements, loan guarantees, etc.</a:t>
            </a:r>
          </a:p>
          <a:p>
            <a:pPr marL="742950" lvl="1" indent="-285750">
              <a:buFont typeface="Arial" panose="020B0604020202020204" pitchFamily="34" charset="0"/>
              <a:buChar char="•"/>
            </a:pPr>
            <a:r>
              <a:rPr lang="en-US" sz="2200" dirty="0"/>
              <a:t>Technical measures: legal and regulatory interventions, on demonstration projects for capacity building and educational and awareness-raising campaigns</a:t>
            </a:r>
            <a:endParaRPr lang="en-GB" sz="2200" dirty="0"/>
          </a:p>
        </p:txBody>
      </p:sp>
      <p:pic>
        <p:nvPicPr>
          <p:cNvPr id="13" name="Picture 3">
            <a:extLst>
              <a:ext uri="{FF2B5EF4-FFF2-40B4-BE49-F238E27FC236}">
                <a16:creationId xmlns:a16="http://schemas.microsoft.com/office/drawing/2014/main" id="{05BC818A-8592-70A1-D887-E1FC2C8DD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482" y="999759"/>
            <a:ext cx="2587958" cy="246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itle 1">
            <a:extLst>
              <a:ext uri="{FF2B5EF4-FFF2-40B4-BE49-F238E27FC236}">
                <a16:creationId xmlns:a16="http://schemas.microsoft.com/office/drawing/2014/main" id="{99E091A7-875D-E39D-865E-92C0247BF741}"/>
              </a:ext>
            </a:extLst>
          </p:cNvPr>
          <p:cNvSpPr txBox="1">
            <a:spLocks/>
          </p:cNvSpPr>
          <p:nvPr/>
        </p:nvSpPr>
        <p:spPr>
          <a:xfrm>
            <a:off x="8220999" y="2741983"/>
            <a:ext cx="1035002" cy="4953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kern="1200">
                <a:solidFill>
                  <a:srgbClr val="595959"/>
                </a:solidFill>
                <a:latin typeface="+mj-lt"/>
                <a:ea typeface="+mj-ea"/>
                <a:cs typeface="+mj-cs"/>
              </a:defRPr>
            </a:lvl1pPr>
          </a:lstStyle>
          <a:p>
            <a:r>
              <a:rPr lang="en-GB" sz="13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Causes</a:t>
            </a:r>
            <a:endParaRPr lang="en-GB" sz="2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0" name="Title 1">
            <a:extLst>
              <a:ext uri="{FF2B5EF4-FFF2-40B4-BE49-F238E27FC236}">
                <a16:creationId xmlns:a16="http://schemas.microsoft.com/office/drawing/2014/main" id="{6132C223-74F5-D77C-03BA-5291BD4D75A8}"/>
              </a:ext>
            </a:extLst>
          </p:cNvPr>
          <p:cNvSpPr txBox="1">
            <a:spLocks/>
          </p:cNvSpPr>
          <p:nvPr/>
        </p:nvSpPr>
        <p:spPr>
          <a:xfrm>
            <a:off x="8356533" y="1274416"/>
            <a:ext cx="1035002" cy="4953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kern="1200">
                <a:solidFill>
                  <a:srgbClr val="595959"/>
                </a:solidFill>
                <a:latin typeface="+mj-lt"/>
                <a:ea typeface="+mj-ea"/>
                <a:cs typeface="+mj-cs"/>
              </a:defRPr>
            </a:lvl1pPr>
          </a:lstStyle>
          <a:p>
            <a:r>
              <a:rPr lang="en-GB" sz="13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Effects</a:t>
            </a:r>
            <a:endParaRPr lang="en-GB" sz="2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1" name="Title 1">
            <a:extLst>
              <a:ext uri="{FF2B5EF4-FFF2-40B4-BE49-F238E27FC236}">
                <a16:creationId xmlns:a16="http://schemas.microsoft.com/office/drawing/2014/main" id="{75BB7CE2-3362-5286-D325-36F7A965FE3C}"/>
              </a:ext>
            </a:extLst>
          </p:cNvPr>
          <p:cNvSpPr txBox="1">
            <a:spLocks/>
          </p:cNvSpPr>
          <p:nvPr/>
        </p:nvSpPr>
        <p:spPr>
          <a:xfrm>
            <a:off x="6771989" y="2013947"/>
            <a:ext cx="1359593" cy="4953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kern="1200">
                <a:solidFill>
                  <a:srgbClr val="595959"/>
                </a:solidFill>
                <a:latin typeface="+mj-lt"/>
                <a:ea typeface="+mj-ea"/>
                <a:cs typeface="+mj-cs"/>
              </a:defRPr>
            </a:lvl1pPr>
          </a:lstStyle>
          <a:p>
            <a:r>
              <a:rPr lang="en-GB" sz="13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Negative Statements</a:t>
            </a:r>
            <a:endParaRPr lang="en-GB" sz="21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2" name="Title 1">
            <a:extLst>
              <a:ext uri="{FF2B5EF4-FFF2-40B4-BE49-F238E27FC236}">
                <a16:creationId xmlns:a16="http://schemas.microsoft.com/office/drawing/2014/main" id="{F62C242E-9A70-FBFB-55DC-48F431D33E70}"/>
              </a:ext>
            </a:extLst>
          </p:cNvPr>
          <p:cNvSpPr txBox="1">
            <a:spLocks/>
          </p:cNvSpPr>
          <p:nvPr/>
        </p:nvSpPr>
        <p:spPr>
          <a:xfrm>
            <a:off x="9892104" y="2136145"/>
            <a:ext cx="975204" cy="408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68580" tIns="34290" rIns="68580" bIns="34290" rtlCol="0" anchor="ctr">
            <a:normAutofit fontScale="92500" lnSpcReduction="10000"/>
          </a:bodyPr>
          <a:lstStyle>
            <a:lvl1pPr algn="l" defTabSz="457200" rtl="0" eaLnBrk="1" latinLnBrk="0" hangingPunct="1">
              <a:spcBef>
                <a:spcPct val="0"/>
              </a:spcBef>
              <a:buNone/>
              <a:defRPr sz="4400" kern="1200">
                <a:solidFill>
                  <a:srgbClr val="595959"/>
                </a:solidFill>
                <a:latin typeface="+mj-lt"/>
                <a:ea typeface="+mj-ea"/>
                <a:cs typeface="+mj-cs"/>
              </a:defRPr>
            </a:lvl1pPr>
          </a:lstStyle>
          <a:p>
            <a:pPr algn="ctr"/>
            <a:r>
              <a:rPr lang="en-GB" sz="1350" b="1" dirty="0">
                <a:solidFill>
                  <a:schemeClr val="bg1"/>
                </a:solidFill>
                <a:latin typeface="Roboto" panose="02000000000000000000" pitchFamily="2" charset="0"/>
                <a:ea typeface="Roboto" panose="02000000000000000000" pitchFamily="2" charset="0"/>
                <a:cs typeface="Roboto" panose="02000000000000000000" pitchFamily="2" charset="0"/>
              </a:rPr>
              <a:t>Core Problem </a:t>
            </a:r>
            <a:endParaRPr lang="en-GB" sz="21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3" name="Picture 3">
            <a:extLst>
              <a:ext uri="{FF2B5EF4-FFF2-40B4-BE49-F238E27FC236}">
                <a16:creationId xmlns:a16="http://schemas.microsoft.com/office/drawing/2014/main" id="{FC12558F-3EA3-0DD0-0CE2-83B7FCDE0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8084" y="3616930"/>
            <a:ext cx="2587958" cy="246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itle 1">
            <a:extLst>
              <a:ext uri="{FF2B5EF4-FFF2-40B4-BE49-F238E27FC236}">
                <a16:creationId xmlns:a16="http://schemas.microsoft.com/office/drawing/2014/main" id="{5B38364D-2FD1-18A1-F1AA-AEED98D7584F}"/>
              </a:ext>
            </a:extLst>
          </p:cNvPr>
          <p:cNvSpPr txBox="1">
            <a:spLocks/>
          </p:cNvSpPr>
          <p:nvPr/>
        </p:nvSpPr>
        <p:spPr>
          <a:xfrm>
            <a:off x="8342084" y="5357232"/>
            <a:ext cx="1035002" cy="4953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kern="1200">
                <a:solidFill>
                  <a:srgbClr val="595959"/>
                </a:solidFill>
                <a:latin typeface="+mj-lt"/>
                <a:ea typeface="+mj-ea"/>
                <a:cs typeface="+mj-cs"/>
              </a:defRPr>
            </a:lvl1pPr>
          </a:lstStyle>
          <a:p>
            <a:r>
              <a:rPr lang="en-GB" sz="13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Means</a:t>
            </a:r>
            <a:endParaRPr lang="en-GB" sz="2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5" name="Title 1">
            <a:extLst>
              <a:ext uri="{FF2B5EF4-FFF2-40B4-BE49-F238E27FC236}">
                <a16:creationId xmlns:a16="http://schemas.microsoft.com/office/drawing/2014/main" id="{A409FEAD-27E8-ADBB-A182-C84D1349FAAE}"/>
              </a:ext>
            </a:extLst>
          </p:cNvPr>
          <p:cNvSpPr txBox="1">
            <a:spLocks/>
          </p:cNvSpPr>
          <p:nvPr/>
        </p:nvSpPr>
        <p:spPr>
          <a:xfrm>
            <a:off x="8375135" y="3891587"/>
            <a:ext cx="1035002" cy="4953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kern="1200">
                <a:solidFill>
                  <a:srgbClr val="595959"/>
                </a:solidFill>
                <a:latin typeface="+mj-lt"/>
                <a:ea typeface="+mj-ea"/>
                <a:cs typeface="+mj-cs"/>
              </a:defRPr>
            </a:lvl1pPr>
          </a:lstStyle>
          <a:p>
            <a:r>
              <a:rPr lang="en-GB" sz="135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Ends</a:t>
            </a:r>
            <a:endParaRPr lang="en-GB" sz="21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6" name="Title 1">
            <a:extLst>
              <a:ext uri="{FF2B5EF4-FFF2-40B4-BE49-F238E27FC236}">
                <a16:creationId xmlns:a16="http://schemas.microsoft.com/office/drawing/2014/main" id="{1BBCA612-3569-D61D-4E70-7D02F1D4E8AD}"/>
              </a:ext>
            </a:extLst>
          </p:cNvPr>
          <p:cNvSpPr txBox="1">
            <a:spLocks/>
          </p:cNvSpPr>
          <p:nvPr/>
        </p:nvSpPr>
        <p:spPr>
          <a:xfrm>
            <a:off x="6835641" y="4684245"/>
            <a:ext cx="1633811" cy="49530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4400" kern="1200">
                <a:solidFill>
                  <a:srgbClr val="595959"/>
                </a:solidFill>
                <a:latin typeface="+mj-lt"/>
                <a:ea typeface="+mj-ea"/>
                <a:cs typeface="+mj-cs"/>
              </a:defRPr>
            </a:lvl1pPr>
          </a:lstStyle>
          <a:p>
            <a:r>
              <a:rPr lang="en-GB" sz="135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Positive Statements</a:t>
            </a:r>
            <a:endParaRPr lang="en-GB" sz="2100" b="1"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7" name="Title 1">
            <a:extLst>
              <a:ext uri="{FF2B5EF4-FFF2-40B4-BE49-F238E27FC236}">
                <a16:creationId xmlns:a16="http://schemas.microsoft.com/office/drawing/2014/main" id="{938EB23F-4F96-8694-DEA2-70737F31B093}"/>
              </a:ext>
            </a:extLst>
          </p:cNvPr>
          <p:cNvSpPr txBox="1">
            <a:spLocks/>
          </p:cNvSpPr>
          <p:nvPr/>
        </p:nvSpPr>
        <p:spPr>
          <a:xfrm>
            <a:off x="9910706" y="4753317"/>
            <a:ext cx="975204" cy="408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68580" tIns="34290" rIns="68580" bIns="34290" rtlCol="0" anchor="ctr">
            <a:normAutofit fontScale="92500" lnSpcReduction="10000"/>
          </a:bodyPr>
          <a:lstStyle>
            <a:lvl1pPr algn="l" defTabSz="457200" rtl="0" eaLnBrk="1" latinLnBrk="0" hangingPunct="1">
              <a:spcBef>
                <a:spcPct val="0"/>
              </a:spcBef>
              <a:buNone/>
              <a:defRPr sz="4400" kern="1200">
                <a:solidFill>
                  <a:srgbClr val="595959"/>
                </a:solidFill>
                <a:latin typeface="+mj-lt"/>
                <a:ea typeface="+mj-ea"/>
                <a:cs typeface="+mj-cs"/>
              </a:defRPr>
            </a:lvl1pPr>
          </a:lstStyle>
          <a:p>
            <a:pPr algn="ctr"/>
            <a:r>
              <a:rPr lang="en-GB" sz="1350" b="1" dirty="0">
                <a:solidFill>
                  <a:schemeClr val="bg1"/>
                </a:solidFill>
                <a:latin typeface="Roboto" panose="02000000000000000000" pitchFamily="2" charset="0"/>
                <a:ea typeface="Roboto" panose="02000000000000000000" pitchFamily="2" charset="0"/>
                <a:cs typeface="Roboto" panose="02000000000000000000" pitchFamily="2" charset="0"/>
              </a:rPr>
              <a:t>Changed State</a:t>
            </a:r>
            <a:endParaRPr lang="en-GB" sz="21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8" name="Arrow: Down 37">
            <a:extLst>
              <a:ext uri="{FF2B5EF4-FFF2-40B4-BE49-F238E27FC236}">
                <a16:creationId xmlns:a16="http://schemas.microsoft.com/office/drawing/2014/main" id="{4083DB88-7213-1882-920E-CB3D8AF3B77D}"/>
              </a:ext>
            </a:extLst>
          </p:cNvPr>
          <p:cNvSpPr/>
          <p:nvPr/>
        </p:nvSpPr>
        <p:spPr>
          <a:xfrm>
            <a:off x="7058233" y="2781162"/>
            <a:ext cx="408214" cy="16057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28">
            <a:extLst>
              <a:ext uri="{FF2B5EF4-FFF2-40B4-BE49-F238E27FC236}">
                <a16:creationId xmlns:a16="http://schemas.microsoft.com/office/drawing/2014/main" id="{BAE59672-6C8F-2624-0AB2-A87F42AA3942}"/>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0" name="Rectangle 9">
            <a:extLst>
              <a:ext uri="{FF2B5EF4-FFF2-40B4-BE49-F238E27FC236}">
                <a16:creationId xmlns:a16="http://schemas.microsoft.com/office/drawing/2014/main" id="{7DC8B323-BA1C-322E-3726-97C2E3397D44}"/>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41" name="Rectangle 15">
            <a:extLst>
              <a:ext uri="{FF2B5EF4-FFF2-40B4-BE49-F238E27FC236}">
                <a16:creationId xmlns:a16="http://schemas.microsoft.com/office/drawing/2014/main" id="{F97A2CC1-D045-F27D-E7EF-394C3C94317B}"/>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42" name="Rectangle 15">
            <a:extLst>
              <a:ext uri="{FF2B5EF4-FFF2-40B4-BE49-F238E27FC236}">
                <a16:creationId xmlns:a16="http://schemas.microsoft.com/office/drawing/2014/main" id="{7965397D-02B8-B68E-0F10-9EEF1795797D}"/>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43" name="Rectangle 15">
            <a:extLst>
              <a:ext uri="{FF2B5EF4-FFF2-40B4-BE49-F238E27FC236}">
                <a16:creationId xmlns:a16="http://schemas.microsoft.com/office/drawing/2014/main" id="{92CED939-AD65-B0DB-6D90-8D8EE1B0E66A}"/>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44" name="Rectangle 15">
            <a:extLst>
              <a:ext uri="{FF2B5EF4-FFF2-40B4-BE49-F238E27FC236}">
                <a16:creationId xmlns:a16="http://schemas.microsoft.com/office/drawing/2014/main" id="{7CE8F073-9DCE-64AE-253D-1EB942837C5D}"/>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45" name="Rectangle 44">
            <a:extLst>
              <a:ext uri="{FF2B5EF4-FFF2-40B4-BE49-F238E27FC236}">
                <a16:creationId xmlns:a16="http://schemas.microsoft.com/office/drawing/2014/main" id="{EA16F0DF-CFE7-ECB3-2AFD-2239964D5946}"/>
              </a:ext>
            </a:extLst>
          </p:cNvPr>
          <p:cNvSpPr/>
          <p:nvPr/>
        </p:nvSpPr>
        <p:spPr>
          <a:xfrm rot="2700000">
            <a:off x="2810337"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40885134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Identifying the appropriate instruments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pic>
        <p:nvPicPr>
          <p:cNvPr id="7" name="Picture 2">
            <a:extLst>
              <a:ext uri="{FF2B5EF4-FFF2-40B4-BE49-F238E27FC236}">
                <a16:creationId xmlns:a16="http://schemas.microsoft.com/office/drawing/2014/main" id="{23971D04-0916-A599-9149-6E9254969C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038" y="1531745"/>
            <a:ext cx="5750981" cy="461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a:extLst>
              <a:ext uri="{FF2B5EF4-FFF2-40B4-BE49-F238E27FC236}">
                <a16:creationId xmlns:a16="http://schemas.microsoft.com/office/drawing/2014/main" id="{99A95A3E-4E06-CD73-6DCE-90978D39DE4A}"/>
              </a:ext>
            </a:extLst>
          </p:cNvPr>
          <p:cNvCxnSpPr>
            <a:cxnSpLocks/>
            <a:stCxn id="23" idx="3"/>
          </p:cNvCxnSpPr>
          <p:nvPr/>
        </p:nvCxnSpPr>
        <p:spPr>
          <a:xfrm>
            <a:off x="4132992" y="4297629"/>
            <a:ext cx="770449" cy="9484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32">
            <a:extLst>
              <a:ext uri="{FF2B5EF4-FFF2-40B4-BE49-F238E27FC236}">
                <a16:creationId xmlns:a16="http://schemas.microsoft.com/office/drawing/2014/main" id="{B55826DB-B5A4-6FC0-B0A4-4AD55B536A09}"/>
              </a:ext>
            </a:extLst>
          </p:cNvPr>
          <p:cNvSpPr/>
          <p:nvPr/>
        </p:nvSpPr>
        <p:spPr>
          <a:xfrm>
            <a:off x="2666318" y="3935213"/>
            <a:ext cx="1466674" cy="724831"/>
          </a:xfrm>
          <a:prstGeom prst="round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13" dirty="0">
                <a:solidFill>
                  <a:schemeClr val="tx1"/>
                </a:solidFill>
              </a:rPr>
              <a:t>E.g. Green Credit Lines</a:t>
            </a:r>
          </a:p>
        </p:txBody>
      </p:sp>
      <p:sp>
        <p:nvSpPr>
          <p:cNvPr id="25" name="Rounded Rectangle 239">
            <a:extLst>
              <a:ext uri="{FF2B5EF4-FFF2-40B4-BE49-F238E27FC236}">
                <a16:creationId xmlns:a16="http://schemas.microsoft.com/office/drawing/2014/main" id="{062336C0-5B91-C0EF-B9F4-4B1718B9A344}"/>
              </a:ext>
            </a:extLst>
          </p:cNvPr>
          <p:cNvSpPr/>
          <p:nvPr/>
        </p:nvSpPr>
        <p:spPr>
          <a:xfrm>
            <a:off x="2863751" y="2897647"/>
            <a:ext cx="1466674" cy="724831"/>
          </a:xfrm>
          <a:prstGeom prst="round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13" dirty="0">
                <a:solidFill>
                  <a:schemeClr val="tx1"/>
                </a:solidFill>
              </a:rPr>
              <a:t>E.g. Tax holidays</a:t>
            </a:r>
          </a:p>
        </p:txBody>
      </p:sp>
      <p:cxnSp>
        <p:nvCxnSpPr>
          <p:cNvPr id="26" name="Straight Arrow Connector 25">
            <a:extLst>
              <a:ext uri="{FF2B5EF4-FFF2-40B4-BE49-F238E27FC236}">
                <a16:creationId xmlns:a16="http://schemas.microsoft.com/office/drawing/2014/main" id="{53F91839-74F7-B22A-183B-2BD2D4E8F679}"/>
              </a:ext>
            </a:extLst>
          </p:cNvPr>
          <p:cNvCxnSpPr>
            <a:cxnSpLocks/>
            <a:stCxn id="25" idx="3"/>
          </p:cNvCxnSpPr>
          <p:nvPr/>
        </p:nvCxnSpPr>
        <p:spPr>
          <a:xfrm flipV="1">
            <a:off x="4330425" y="3121269"/>
            <a:ext cx="770449" cy="138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ounded Rectangle 244">
            <a:extLst>
              <a:ext uri="{FF2B5EF4-FFF2-40B4-BE49-F238E27FC236}">
                <a16:creationId xmlns:a16="http://schemas.microsoft.com/office/drawing/2014/main" id="{6E7B6CA0-C850-2CD8-142C-0BA526E34E91}"/>
              </a:ext>
            </a:extLst>
          </p:cNvPr>
          <p:cNvSpPr/>
          <p:nvPr/>
        </p:nvSpPr>
        <p:spPr>
          <a:xfrm>
            <a:off x="2666318" y="5076012"/>
            <a:ext cx="1466674" cy="498731"/>
          </a:xfrm>
          <a:prstGeom prst="round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13" dirty="0">
                <a:solidFill>
                  <a:schemeClr val="tx1"/>
                </a:solidFill>
              </a:rPr>
              <a:t>Guarantees</a:t>
            </a:r>
          </a:p>
        </p:txBody>
      </p:sp>
      <p:sp>
        <p:nvSpPr>
          <p:cNvPr id="40" name="Rounded Rectangle 245">
            <a:extLst>
              <a:ext uri="{FF2B5EF4-FFF2-40B4-BE49-F238E27FC236}">
                <a16:creationId xmlns:a16="http://schemas.microsoft.com/office/drawing/2014/main" id="{0A6C0F7B-BE90-C4AA-69D4-C7B9234E7944}"/>
              </a:ext>
            </a:extLst>
          </p:cNvPr>
          <p:cNvSpPr/>
          <p:nvPr/>
        </p:nvSpPr>
        <p:spPr>
          <a:xfrm>
            <a:off x="7118899" y="3235878"/>
            <a:ext cx="1466674" cy="724831"/>
          </a:xfrm>
          <a:prstGeom prst="round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13" dirty="0">
                <a:solidFill>
                  <a:schemeClr val="tx1"/>
                </a:solidFill>
              </a:rPr>
              <a:t>E.g. Grant for technical support</a:t>
            </a:r>
          </a:p>
        </p:txBody>
      </p:sp>
      <p:cxnSp>
        <p:nvCxnSpPr>
          <p:cNvPr id="41" name="Straight Arrow Connector 40">
            <a:extLst>
              <a:ext uri="{FF2B5EF4-FFF2-40B4-BE49-F238E27FC236}">
                <a16:creationId xmlns:a16="http://schemas.microsoft.com/office/drawing/2014/main" id="{C17D58BA-FCEE-9523-DBEE-C094BD9AD810}"/>
              </a:ext>
            </a:extLst>
          </p:cNvPr>
          <p:cNvCxnSpPr>
            <a:cxnSpLocks/>
            <a:stCxn id="40" idx="1"/>
          </p:cNvCxnSpPr>
          <p:nvPr/>
        </p:nvCxnSpPr>
        <p:spPr>
          <a:xfrm flipH="1">
            <a:off x="6478292" y="3598294"/>
            <a:ext cx="64060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F67A262-4A07-1560-AE79-3960AEA8DB51}"/>
              </a:ext>
            </a:extLst>
          </p:cNvPr>
          <p:cNvCxnSpPr>
            <a:stCxn id="39" idx="0"/>
            <a:endCxn id="23" idx="2"/>
          </p:cNvCxnSpPr>
          <p:nvPr/>
        </p:nvCxnSpPr>
        <p:spPr>
          <a:xfrm flipV="1">
            <a:off x="3399655" y="4660044"/>
            <a:ext cx="0" cy="415968"/>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254">
            <a:extLst>
              <a:ext uri="{FF2B5EF4-FFF2-40B4-BE49-F238E27FC236}">
                <a16:creationId xmlns:a16="http://schemas.microsoft.com/office/drawing/2014/main" id="{8DACC297-1F95-6437-708F-3952383AA28E}"/>
              </a:ext>
            </a:extLst>
          </p:cNvPr>
          <p:cNvSpPr/>
          <p:nvPr/>
        </p:nvSpPr>
        <p:spPr>
          <a:xfrm>
            <a:off x="2666318" y="3935213"/>
            <a:ext cx="1466674" cy="724829"/>
          </a:xfrm>
          <a:prstGeom prst="roundRect">
            <a:avLst/>
          </a:prstGeom>
          <a:solidFill>
            <a:schemeClr val="accent6">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13" dirty="0">
                <a:solidFill>
                  <a:schemeClr val="tx1"/>
                </a:solidFill>
              </a:rPr>
              <a:t>Concessional loan </a:t>
            </a:r>
          </a:p>
        </p:txBody>
      </p:sp>
      <p:cxnSp>
        <p:nvCxnSpPr>
          <p:cNvPr id="44" name="Straight Arrow Connector 43">
            <a:extLst>
              <a:ext uri="{FF2B5EF4-FFF2-40B4-BE49-F238E27FC236}">
                <a16:creationId xmlns:a16="http://schemas.microsoft.com/office/drawing/2014/main" id="{5428C836-FA64-AC05-6257-5B0C862FECFA}"/>
              </a:ext>
            </a:extLst>
          </p:cNvPr>
          <p:cNvCxnSpPr>
            <a:stCxn id="25" idx="2"/>
            <a:endCxn id="43" idx="0"/>
          </p:cNvCxnSpPr>
          <p:nvPr/>
        </p:nvCxnSpPr>
        <p:spPr>
          <a:xfrm flipH="1">
            <a:off x="3399655" y="3622478"/>
            <a:ext cx="197433" cy="312735"/>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28">
            <a:extLst>
              <a:ext uri="{FF2B5EF4-FFF2-40B4-BE49-F238E27FC236}">
                <a16:creationId xmlns:a16="http://schemas.microsoft.com/office/drawing/2014/main" id="{92FF0180-9019-5ED2-54EB-058EBD0B3616}"/>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49" name="Rectangle 9">
            <a:extLst>
              <a:ext uri="{FF2B5EF4-FFF2-40B4-BE49-F238E27FC236}">
                <a16:creationId xmlns:a16="http://schemas.microsoft.com/office/drawing/2014/main" id="{C606330B-A0CE-1039-237D-9865D5791AB1}"/>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50" name="Rectangle 15">
            <a:extLst>
              <a:ext uri="{FF2B5EF4-FFF2-40B4-BE49-F238E27FC236}">
                <a16:creationId xmlns:a16="http://schemas.microsoft.com/office/drawing/2014/main" id="{67C993AC-90F1-532C-6410-DD23E4A7A223}"/>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51" name="Rectangle 15">
            <a:extLst>
              <a:ext uri="{FF2B5EF4-FFF2-40B4-BE49-F238E27FC236}">
                <a16:creationId xmlns:a16="http://schemas.microsoft.com/office/drawing/2014/main" id="{522764D1-5FCA-C3DC-A048-5AB35A54FAB9}"/>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52" name="Rectangle 15">
            <a:extLst>
              <a:ext uri="{FF2B5EF4-FFF2-40B4-BE49-F238E27FC236}">
                <a16:creationId xmlns:a16="http://schemas.microsoft.com/office/drawing/2014/main" id="{F256C2A5-49D2-5A4E-0EB9-7E8FCC3E51DD}"/>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53" name="Rectangle 15">
            <a:extLst>
              <a:ext uri="{FF2B5EF4-FFF2-40B4-BE49-F238E27FC236}">
                <a16:creationId xmlns:a16="http://schemas.microsoft.com/office/drawing/2014/main" id="{3A52FD18-BB60-2B29-BF5D-290FB9907FFD}"/>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54" name="Rectangle 53">
            <a:extLst>
              <a:ext uri="{FF2B5EF4-FFF2-40B4-BE49-F238E27FC236}">
                <a16:creationId xmlns:a16="http://schemas.microsoft.com/office/drawing/2014/main" id="{998CF12F-7012-74CF-E03E-236836428002}"/>
              </a:ext>
            </a:extLst>
          </p:cNvPr>
          <p:cNvSpPr/>
          <p:nvPr/>
        </p:nvSpPr>
        <p:spPr>
          <a:xfrm rot="2700000">
            <a:off x="2810337"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custDataLst>
      <p:tags r:id="rId1"/>
    </p:custDataLst>
    <p:extLst>
      <p:ext uri="{BB962C8B-B14F-4D97-AF65-F5344CB8AC3E}">
        <p14:creationId xmlns:p14="http://schemas.microsoft.com/office/powerpoint/2010/main" val="3581917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9" grpId="0" animBg="1"/>
      <p:bldP spid="40"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OECD Definitions</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graphicFrame>
        <p:nvGraphicFramePr>
          <p:cNvPr id="3" name="Content Placeholder 3">
            <a:extLst>
              <a:ext uri="{FF2B5EF4-FFF2-40B4-BE49-F238E27FC236}">
                <a16:creationId xmlns:a16="http://schemas.microsoft.com/office/drawing/2014/main" id="{2BA679F4-5A8E-6B5E-27C1-A77A8560CF5D}"/>
              </a:ext>
            </a:extLst>
          </p:cNvPr>
          <p:cNvGraphicFramePr>
            <a:graphicFrameLocks/>
          </p:cNvGraphicFramePr>
          <p:nvPr>
            <p:extLst>
              <p:ext uri="{D42A27DB-BD31-4B8C-83A1-F6EECF244321}">
                <p14:modId xmlns:p14="http://schemas.microsoft.com/office/powerpoint/2010/main" val="3634068652"/>
              </p:ext>
            </p:extLst>
          </p:nvPr>
        </p:nvGraphicFramePr>
        <p:xfrm>
          <a:off x="1213412" y="1334780"/>
          <a:ext cx="10192351" cy="5036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2DD0D87-0B66-1CBB-CCA4-D12E357F3B16}"/>
              </a:ext>
            </a:extLst>
          </p:cNvPr>
          <p:cNvSpPr txBox="1"/>
          <p:nvPr/>
        </p:nvSpPr>
        <p:spPr>
          <a:xfrm>
            <a:off x="6426703" y="6183305"/>
            <a:ext cx="3304973" cy="184666"/>
          </a:xfrm>
          <a:prstGeom prst="rect">
            <a:avLst/>
          </a:prstGeom>
          <a:noFill/>
        </p:spPr>
        <p:txBody>
          <a:bodyPr wrap="square" rtlCol="0">
            <a:spAutoFit/>
          </a:bodyPr>
          <a:lstStyle/>
          <a:p>
            <a:r>
              <a:rPr lang="en-US" sz="600" dirty="0"/>
              <a:t>Source: ibid DAC Glossary of Key Terms in Evaluation and RBM, OECD 2010</a:t>
            </a:r>
          </a:p>
        </p:txBody>
      </p:sp>
      <p:sp>
        <p:nvSpPr>
          <p:cNvPr id="11" name="Rectangle 28">
            <a:extLst>
              <a:ext uri="{FF2B5EF4-FFF2-40B4-BE49-F238E27FC236}">
                <a16:creationId xmlns:a16="http://schemas.microsoft.com/office/drawing/2014/main" id="{DCEDF011-C105-B2E7-018C-19875DE8DEA9}"/>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13" name="Rectangle 9">
            <a:extLst>
              <a:ext uri="{FF2B5EF4-FFF2-40B4-BE49-F238E27FC236}">
                <a16:creationId xmlns:a16="http://schemas.microsoft.com/office/drawing/2014/main" id="{AF739F6C-93FC-D205-5F10-30938DA7C930}"/>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29" name="Rectangle 15">
            <a:extLst>
              <a:ext uri="{FF2B5EF4-FFF2-40B4-BE49-F238E27FC236}">
                <a16:creationId xmlns:a16="http://schemas.microsoft.com/office/drawing/2014/main" id="{12514928-EA7E-CFB8-A87C-F53B19F5610F}"/>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0" name="Rectangle 15">
            <a:extLst>
              <a:ext uri="{FF2B5EF4-FFF2-40B4-BE49-F238E27FC236}">
                <a16:creationId xmlns:a16="http://schemas.microsoft.com/office/drawing/2014/main" id="{0D61BE34-0A42-D001-C526-0792F0B4115C}"/>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1" name="Rectangle 15">
            <a:extLst>
              <a:ext uri="{FF2B5EF4-FFF2-40B4-BE49-F238E27FC236}">
                <a16:creationId xmlns:a16="http://schemas.microsoft.com/office/drawing/2014/main" id="{EA51DEE3-FCAB-EE21-FCCB-BC9BBA60082D}"/>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32" name="Rectangle 15">
            <a:extLst>
              <a:ext uri="{FF2B5EF4-FFF2-40B4-BE49-F238E27FC236}">
                <a16:creationId xmlns:a16="http://schemas.microsoft.com/office/drawing/2014/main" id="{50E1F31B-69FC-AEDD-E32E-9A21D76FA7E8}"/>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3" name="Rectangle 32">
            <a:extLst>
              <a:ext uri="{FF2B5EF4-FFF2-40B4-BE49-F238E27FC236}">
                <a16:creationId xmlns:a16="http://schemas.microsoft.com/office/drawing/2014/main" id="{05D2CE4F-46B8-439D-56D7-4A63C966B748}"/>
              </a:ext>
            </a:extLst>
          </p:cNvPr>
          <p:cNvSpPr/>
          <p:nvPr/>
        </p:nvSpPr>
        <p:spPr>
          <a:xfrm rot="2700000">
            <a:off x="5367555"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36827924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a:cxnSpLocks/>
          </p:cNvCxnSpPr>
          <p:nvPr/>
        </p:nvCxnSpPr>
        <p:spPr>
          <a:xfrm flipH="1">
            <a:off x="2573867" y="7954559"/>
            <a:ext cx="9499600" cy="0"/>
          </a:xfrm>
          <a:prstGeom prst="line">
            <a:avLst/>
          </a:prstGeom>
          <a:ln w="34925" cap="rnd">
            <a:gradFill>
              <a:gsLst>
                <a:gs pos="0">
                  <a:schemeClr val="accent6"/>
                </a:gs>
                <a:gs pos="41000">
                  <a:schemeClr val="accent2"/>
                </a:gs>
                <a:gs pos="20000">
                  <a:schemeClr val="accent3"/>
                </a:gs>
                <a:gs pos="100000">
                  <a:schemeClr val="accent1"/>
                </a:gs>
              </a:gsLst>
              <a:lin ang="4800000" scaled="0"/>
            </a:gra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9364133" y="-1825380"/>
            <a:ext cx="2827867" cy="0"/>
          </a:xfrm>
          <a:prstGeom prst="line">
            <a:avLst/>
          </a:prstGeom>
          <a:ln w="34925" cap="rnd">
            <a:gradFill>
              <a:gsLst>
                <a:gs pos="0">
                  <a:schemeClr val="accent6"/>
                </a:gs>
                <a:gs pos="63000">
                  <a:schemeClr val="accent2"/>
                </a:gs>
                <a:gs pos="43000">
                  <a:schemeClr val="accent3"/>
                </a:gs>
                <a:gs pos="100000">
                  <a:schemeClr val="accent1"/>
                </a:gs>
              </a:gsLst>
              <a:lin ang="10800000" scaled="0"/>
            </a:gradFill>
            <a:miter lim="800000"/>
          </a:ln>
        </p:spPr>
        <p:style>
          <a:lnRef idx="1">
            <a:schemeClr val="accent1"/>
          </a:lnRef>
          <a:fillRef idx="0">
            <a:schemeClr val="accent1"/>
          </a:fillRef>
          <a:effectRef idx="0">
            <a:schemeClr val="accent1"/>
          </a:effectRef>
          <a:fontRef idx="minor">
            <a:schemeClr val="tx1"/>
          </a:fontRef>
        </p:style>
      </p:cxnSp>
      <p:sp>
        <p:nvSpPr>
          <p:cNvPr id="28" name="Titel 6"/>
          <p:cNvSpPr txBox="1">
            <a:spLocks/>
          </p:cNvSpPr>
          <p:nvPr/>
        </p:nvSpPr>
        <p:spPr>
          <a:xfrm>
            <a:off x="628227" y="562708"/>
            <a:ext cx="10029941" cy="6631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4000" b="1" dirty="0">
              <a:latin typeface="+mn-lt"/>
              <a:cs typeface="Arial" panose="020B0604020202020204" pitchFamily="34" charset="0"/>
            </a:endParaRPr>
          </a:p>
        </p:txBody>
      </p:sp>
      <p:sp>
        <p:nvSpPr>
          <p:cNvPr id="2" name="Ellipse 4">
            <a:extLst>
              <a:ext uri="{FF2B5EF4-FFF2-40B4-BE49-F238E27FC236}">
                <a16:creationId xmlns:a16="http://schemas.microsoft.com/office/drawing/2014/main" id="{8B03AE85-A315-A8B3-9CCE-368582895D54}"/>
              </a:ext>
            </a:extLst>
          </p:cNvPr>
          <p:cNvSpPr/>
          <p:nvPr/>
        </p:nvSpPr>
        <p:spPr>
          <a:xfrm>
            <a:off x="10812233" y="5458187"/>
            <a:ext cx="1384300" cy="138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cxnSp>
        <p:nvCxnSpPr>
          <p:cNvPr id="9" name="Connecteur droit 5">
            <a:extLst>
              <a:ext uri="{FF2B5EF4-FFF2-40B4-BE49-F238E27FC236}">
                <a16:creationId xmlns:a16="http://schemas.microsoft.com/office/drawing/2014/main" id="{B8D388CC-6999-D751-71E3-383E585E3E51}"/>
              </a:ext>
            </a:extLst>
          </p:cNvPr>
          <p:cNvCxnSpPr/>
          <p:nvPr/>
        </p:nvCxnSpPr>
        <p:spPr>
          <a:xfrm>
            <a:off x="579551" y="6371147"/>
            <a:ext cx="11208690" cy="3176"/>
          </a:xfrm>
          <a:prstGeom prst="line">
            <a:avLst/>
          </a:prstGeom>
          <a:ln>
            <a:solidFill>
              <a:srgbClr val="0ABAEE"/>
            </a:solidFill>
          </a:ln>
        </p:spPr>
        <p:style>
          <a:lnRef idx="1">
            <a:schemeClr val="accent1"/>
          </a:lnRef>
          <a:fillRef idx="0">
            <a:schemeClr val="accent1"/>
          </a:fillRef>
          <a:effectRef idx="0">
            <a:schemeClr val="accent1"/>
          </a:effectRef>
          <a:fontRef idx="minor">
            <a:schemeClr val="tx1"/>
          </a:fontRef>
        </p:style>
      </p:cxnSp>
      <p:sp>
        <p:nvSpPr>
          <p:cNvPr id="10" name="Titre 1">
            <a:extLst>
              <a:ext uri="{FF2B5EF4-FFF2-40B4-BE49-F238E27FC236}">
                <a16:creationId xmlns:a16="http://schemas.microsoft.com/office/drawing/2014/main" id="{213BD893-61FF-6E73-0D0F-CAEB786347C3}"/>
              </a:ext>
            </a:extLst>
          </p:cNvPr>
          <p:cNvSpPr txBox="1">
            <a:spLocks/>
          </p:cNvSpPr>
          <p:nvPr/>
        </p:nvSpPr>
        <p:spPr>
          <a:xfrm>
            <a:off x="579551" y="6539936"/>
            <a:ext cx="11825161" cy="302184"/>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000" b="1" spc="100" dirty="0">
                <a:solidFill>
                  <a:srgbClr val="0ABAEE"/>
                </a:solidFill>
                <a:latin typeface="Myriad Pro Cond" panose="020B0506030403020204" pitchFamily="34" charset="0"/>
                <a:ea typeface="Roboto Condensed" panose="02000000000000000000" pitchFamily="2" charset="0"/>
              </a:rPr>
              <a:t>NDC ACTION PROJECT</a:t>
            </a:r>
            <a:r>
              <a:rPr lang="en-GB" sz="1000" spc="100" dirty="0">
                <a:solidFill>
                  <a:srgbClr val="0ABAEE"/>
                </a:solidFill>
                <a:latin typeface="Myriad Pro Cond" panose="020B0506030403020204" pitchFamily="34" charset="0"/>
                <a:ea typeface="Roboto Condensed" panose="02000000000000000000" pitchFamily="2" charset="0"/>
              </a:rPr>
              <a:t>   |   Facilitating the implementation of climate-resilient and low-carbon development aligned with national and global goals</a:t>
            </a:r>
          </a:p>
        </p:txBody>
      </p:sp>
      <p:pic>
        <p:nvPicPr>
          <p:cNvPr id="12" name="Image 8">
            <a:extLst>
              <a:ext uri="{FF2B5EF4-FFF2-40B4-BE49-F238E27FC236}">
                <a16:creationId xmlns:a16="http://schemas.microsoft.com/office/drawing/2014/main" id="{EC819EC2-6862-2523-DEC4-F872DE361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6823" y="5462386"/>
            <a:ext cx="1380173" cy="1380173"/>
          </a:xfrm>
          <a:prstGeom prst="rect">
            <a:avLst/>
          </a:prstGeom>
        </p:spPr>
      </p:pic>
      <p:sp>
        <p:nvSpPr>
          <p:cNvPr id="20" name="Titre 14">
            <a:extLst>
              <a:ext uri="{FF2B5EF4-FFF2-40B4-BE49-F238E27FC236}">
                <a16:creationId xmlns:a16="http://schemas.microsoft.com/office/drawing/2014/main" id="{94856444-2FFD-EA58-AF47-276BCCB5BFC1}"/>
              </a:ext>
            </a:extLst>
          </p:cNvPr>
          <p:cNvSpPr txBox="1">
            <a:spLocks/>
          </p:cNvSpPr>
          <p:nvPr/>
        </p:nvSpPr>
        <p:spPr>
          <a:xfrm>
            <a:off x="293649" y="652928"/>
            <a:ext cx="11101633" cy="681272"/>
          </a:xfrm>
          <a:prstGeom prst="rect">
            <a:avLst/>
          </a:prstGeom>
        </p:spPr>
        <p:txBody>
          <a:bodyPr lIns="0" tIns="0" rIns="0" bIns="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000" b="1" spc="100" dirty="0">
                <a:solidFill>
                  <a:srgbClr val="009FE3"/>
                </a:solidFill>
                <a:latin typeface="Myriad Pro Cond" panose="020B0506030403020204" pitchFamily="34" charset="0"/>
                <a:ea typeface="Roboto Condensed" panose="02000000000000000000" pitchFamily="2" charset="0"/>
                <a:cs typeface="+mn-cs"/>
              </a:rPr>
              <a:t>Translate into </a:t>
            </a:r>
            <a:r>
              <a:rPr lang="en-US" sz="3000" b="1" spc="100" dirty="0" err="1">
                <a:solidFill>
                  <a:srgbClr val="009FE3"/>
                </a:solidFill>
                <a:latin typeface="Myriad Pro Cond" panose="020B0506030403020204" pitchFamily="34" charset="0"/>
                <a:ea typeface="Roboto Condensed" panose="02000000000000000000" pitchFamily="2" charset="0"/>
                <a:cs typeface="+mn-cs"/>
              </a:rPr>
              <a:t>ToC</a:t>
            </a:r>
            <a:r>
              <a:rPr lang="en-US" sz="3000" b="1" spc="100" dirty="0">
                <a:solidFill>
                  <a:srgbClr val="009FE3"/>
                </a:solidFill>
                <a:latin typeface="Myriad Pro Cond" panose="020B0506030403020204" pitchFamily="34" charset="0"/>
                <a:ea typeface="Roboto Condensed" panose="02000000000000000000" pitchFamily="2" charset="0"/>
                <a:cs typeface="+mn-cs"/>
              </a:rPr>
              <a:t> terminology</a:t>
            </a:r>
          </a:p>
        </p:txBody>
      </p:sp>
      <p:sp>
        <p:nvSpPr>
          <p:cNvPr id="27" name="Pladsholder til indhold 7">
            <a:extLst>
              <a:ext uri="{FF2B5EF4-FFF2-40B4-BE49-F238E27FC236}">
                <a16:creationId xmlns:a16="http://schemas.microsoft.com/office/drawing/2014/main" id="{FB87E37B-9C30-CE68-54B2-78850EAD841B}"/>
              </a:ext>
            </a:extLst>
          </p:cNvPr>
          <p:cNvSpPr txBox="1">
            <a:spLocks/>
          </p:cNvSpPr>
          <p:nvPr/>
        </p:nvSpPr>
        <p:spPr>
          <a:xfrm>
            <a:off x="729953" y="5693473"/>
            <a:ext cx="10076870" cy="8239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400" dirty="0">
              <a:cs typeface="Arial" panose="020B0604020202020204" pitchFamily="34" charset="0"/>
            </a:endParaRPr>
          </a:p>
        </p:txBody>
      </p:sp>
      <p:pic>
        <p:nvPicPr>
          <p:cNvPr id="5" name="Picture 2">
            <a:extLst>
              <a:ext uri="{FF2B5EF4-FFF2-40B4-BE49-F238E27FC236}">
                <a16:creationId xmlns:a16="http://schemas.microsoft.com/office/drawing/2014/main" id="{7821D8D9-E409-9D50-856B-D0F77D4AC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132" y="609120"/>
            <a:ext cx="7990152" cy="577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63F956C6-6E61-8AF2-6956-F998AE827C7B}"/>
              </a:ext>
            </a:extLst>
          </p:cNvPr>
          <p:cNvSpPr/>
          <p:nvPr/>
        </p:nvSpPr>
        <p:spPr>
          <a:xfrm>
            <a:off x="8851670" y="6095162"/>
            <a:ext cx="2936571" cy="230832"/>
          </a:xfrm>
          <a:prstGeom prst="rect">
            <a:avLst/>
          </a:prstGeom>
        </p:spPr>
        <p:txBody>
          <a:bodyPr wrap="square">
            <a:spAutoFit/>
          </a:bodyPr>
          <a:lstStyle/>
          <a:p>
            <a:r>
              <a:rPr lang="en-US" sz="900" b="1" dirty="0">
                <a:latin typeface="Roboto" panose="02000000000000000000" pitchFamily="2" charset="0"/>
                <a:ea typeface="Roboto" panose="02000000000000000000" pitchFamily="2" charset="0"/>
                <a:cs typeface="Roboto" panose="02000000000000000000" pitchFamily="2" charset="0"/>
              </a:rPr>
              <a:t>Source: Janet Wildish, UN Environment </a:t>
            </a:r>
            <a:endParaRPr lang="en-GB" sz="900" dirty="0"/>
          </a:p>
        </p:txBody>
      </p:sp>
      <p:sp>
        <p:nvSpPr>
          <p:cNvPr id="13" name="Rectangle 28">
            <a:extLst>
              <a:ext uri="{FF2B5EF4-FFF2-40B4-BE49-F238E27FC236}">
                <a16:creationId xmlns:a16="http://schemas.microsoft.com/office/drawing/2014/main" id="{F304BFFD-AEA9-860D-5AE2-9DCACF7101E8}"/>
              </a:ext>
            </a:extLst>
          </p:cNvPr>
          <p:cNvSpPr/>
          <p:nvPr/>
        </p:nvSpPr>
        <p:spPr>
          <a:xfrm rot="2700000">
            <a:off x="968360" y="430646"/>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
        <p:nvSpPr>
          <p:cNvPr id="29" name="Rectangle 9">
            <a:extLst>
              <a:ext uri="{FF2B5EF4-FFF2-40B4-BE49-F238E27FC236}">
                <a16:creationId xmlns:a16="http://schemas.microsoft.com/office/drawing/2014/main" id="{20D7FA9D-DDEB-5AA9-BD54-24A781296D8B}"/>
              </a:ext>
            </a:extLst>
          </p:cNvPr>
          <p:cNvSpPr/>
          <p:nvPr/>
        </p:nvSpPr>
        <p:spPr>
          <a:xfrm>
            <a:off x="0" y="0"/>
            <a:ext cx="12192000" cy="508000"/>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dirty="0">
              <a:latin typeface="Myriad Pro Cond" panose="020B0506030403020204" pitchFamily="34" charset="0"/>
            </a:endParaRPr>
          </a:p>
        </p:txBody>
      </p:sp>
      <p:sp>
        <p:nvSpPr>
          <p:cNvPr id="30" name="Rectangle 15">
            <a:extLst>
              <a:ext uri="{FF2B5EF4-FFF2-40B4-BE49-F238E27FC236}">
                <a16:creationId xmlns:a16="http://schemas.microsoft.com/office/drawing/2014/main" id="{8A84905F-9205-B00F-7DF3-E98CC049517D}"/>
              </a:ext>
            </a:extLst>
          </p:cNvPr>
          <p:cNvSpPr/>
          <p:nvPr/>
        </p:nvSpPr>
        <p:spPr>
          <a:xfrm>
            <a:off x="1775338" y="112447"/>
            <a:ext cx="23705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Translate to actions</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1" name="Rectangle 15">
            <a:extLst>
              <a:ext uri="{FF2B5EF4-FFF2-40B4-BE49-F238E27FC236}">
                <a16:creationId xmlns:a16="http://schemas.microsoft.com/office/drawing/2014/main" id="{75B26F18-28AE-71BB-0180-ED6C5AB6D604}"/>
              </a:ext>
            </a:extLst>
          </p:cNvPr>
          <p:cNvSpPr/>
          <p:nvPr/>
        </p:nvSpPr>
        <p:spPr>
          <a:xfrm>
            <a:off x="590281" y="102995"/>
            <a:ext cx="948979" cy="307777"/>
          </a:xfrm>
          <a:prstGeom prst="rect">
            <a:avLst/>
          </a:prstGeom>
        </p:spPr>
        <p:txBody>
          <a:bodyPr wrap="none" lIns="0" rIns="0">
            <a:spAutoFit/>
          </a:bodyPr>
          <a:lstStyle/>
          <a:p>
            <a:pPr algn="ctr"/>
            <a:r>
              <a:rPr lang="en-GB" sz="1400" b="1" cap="all" spc="100" dirty="0">
                <a:solidFill>
                  <a:srgbClr val="82CFF5"/>
                </a:solidFill>
                <a:latin typeface="Myriad Pro Cond" panose="020B0506030403020204" pitchFamily="34" charset="0"/>
                <a:ea typeface="Roboto Condensed" panose="02000000000000000000" pitchFamily="2" charset="0"/>
                <a:cs typeface="+mj-cs"/>
              </a:rPr>
              <a:t>Barriers</a:t>
            </a:r>
          </a:p>
        </p:txBody>
      </p:sp>
      <p:sp>
        <p:nvSpPr>
          <p:cNvPr id="32" name="Rectangle 15">
            <a:extLst>
              <a:ext uri="{FF2B5EF4-FFF2-40B4-BE49-F238E27FC236}">
                <a16:creationId xmlns:a16="http://schemas.microsoft.com/office/drawing/2014/main" id="{BCF25284-61EB-4FA4-E939-E1C810B1A54F}"/>
              </a:ext>
            </a:extLst>
          </p:cNvPr>
          <p:cNvSpPr/>
          <p:nvPr/>
        </p:nvSpPr>
        <p:spPr>
          <a:xfrm>
            <a:off x="4497588" y="111968"/>
            <a:ext cx="1976375" cy="307777"/>
          </a:xfrm>
          <a:prstGeom prst="rect">
            <a:avLst/>
          </a:prstGeom>
        </p:spPr>
        <p:txBody>
          <a:bodyPr wrap="none" lIns="0" rIns="0">
            <a:spAutoFit/>
          </a:bodyPr>
          <a:lstStyle/>
          <a:p>
            <a:pPr algn="ctr"/>
            <a:r>
              <a:rPr lang="en-US" sz="1400" b="1" cap="all" spc="100" dirty="0">
                <a:solidFill>
                  <a:schemeClr val="bg1"/>
                </a:solidFill>
                <a:latin typeface="Myriad Pro Cond" panose="020B0506030403020204" pitchFamily="34" charset="0"/>
                <a:ea typeface="Roboto Condensed" panose="02000000000000000000" pitchFamily="2" charset="0"/>
                <a:cs typeface="+mj-cs"/>
              </a:rPr>
              <a:t>Theory of change</a:t>
            </a:r>
            <a:endParaRPr lang="en-GB" sz="1400" b="1" cap="all" spc="100" dirty="0">
              <a:solidFill>
                <a:schemeClr val="bg1"/>
              </a:solidFill>
              <a:latin typeface="Myriad Pro Cond" panose="020B0506030403020204" pitchFamily="34" charset="0"/>
              <a:ea typeface="Roboto Condensed" panose="02000000000000000000" pitchFamily="2" charset="0"/>
              <a:cs typeface="+mj-cs"/>
            </a:endParaRPr>
          </a:p>
        </p:txBody>
      </p:sp>
      <p:sp>
        <p:nvSpPr>
          <p:cNvPr id="33" name="Rectangle 15">
            <a:extLst>
              <a:ext uri="{FF2B5EF4-FFF2-40B4-BE49-F238E27FC236}">
                <a16:creationId xmlns:a16="http://schemas.microsoft.com/office/drawing/2014/main" id="{5384E50B-01E0-8510-03B0-2665348F42C4}"/>
              </a:ext>
            </a:extLst>
          </p:cNvPr>
          <p:cNvSpPr/>
          <p:nvPr/>
        </p:nvSpPr>
        <p:spPr>
          <a:xfrm>
            <a:off x="6763815" y="112447"/>
            <a:ext cx="1120821" cy="307777"/>
          </a:xfrm>
          <a:prstGeom prst="rect">
            <a:avLst/>
          </a:prstGeom>
        </p:spPr>
        <p:txBody>
          <a:bodyPr wrap="none" lIns="0" rIns="0">
            <a:spAutoFit/>
          </a:bodyPr>
          <a:lstStyle/>
          <a:p>
            <a:pPr algn="ctr"/>
            <a:r>
              <a:rPr lang="en-US" sz="1400" b="1" cap="all" spc="100" dirty="0">
                <a:solidFill>
                  <a:srgbClr val="82CFF5"/>
                </a:solidFill>
                <a:latin typeface="Myriad Pro Cond" panose="020B0506030403020204" pitchFamily="34" charset="0"/>
                <a:ea typeface="Roboto Condensed" panose="02000000000000000000" pitchFamily="2" charset="0"/>
                <a:cs typeface="+mj-cs"/>
              </a:rPr>
              <a:t>Log Frame</a:t>
            </a:r>
            <a:endParaRPr lang="en-GB" sz="1400" b="1" cap="all" spc="100" dirty="0">
              <a:solidFill>
                <a:srgbClr val="82CFF5"/>
              </a:solidFill>
              <a:latin typeface="Myriad Pro Cond" panose="020B0506030403020204" pitchFamily="34" charset="0"/>
              <a:ea typeface="Roboto Condensed" panose="02000000000000000000" pitchFamily="2" charset="0"/>
              <a:cs typeface="+mj-cs"/>
            </a:endParaRPr>
          </a:p>
        </p:txBody>
      </p:sp>
      <p:sp>
        <p:nvSpPr>
          <p:cNvPr id="34" name="Rectangle 33">
            <a:extLst>
              <a:ext uri="{FF2B5EF4-FFF2-40B4-BE49-F238E27FC236}">
                <a16:creationId xmlns:a16="http://schemas.microsoft.com/office/drawing/2014/main" id="{066F2DCF-3B33-E947-C38A-DCDA31BD0167}"/>
              </a:ext>
            </a:extLst>
          </p:cNvPr>
          <p:cNvSpPr/>
          <p:nvPr/>
        </p:nvSpPr>
        <p:spPr>
          <a:xfrm rot="2700000">
            <a:off x="5367555" y="432261"/>
            <a:ext cx="150019" cy="15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
              <a:latin typeface="Myriad Pro Cond" panose="020B0506030403020204" pitchFamily="34" charset="0"/>
            </a:endParaRPr>
          </a:p>
        </p:txBody>
      </p:sp>
    </p:spTree>
    <p:extLst>
      <p:ext uri="{BB962C8B-B14F-4D97-AF65-F5344CB8AC3E}">
        <p14:creationId xmlns:p14="http://schemas.microsoft.com/office/powerpoint/2010/main" val="358695276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57.9|12.3|14.8|4.8"/>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d8b8ed8-4efa-41f4-a3f7-273336fcda7b">
      <UserInfo>
        <DisplayName>Paola Herrera Cuellar</DisplayName>
        <AccountId>20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45963DF5C8BF4DB8FD53D942A9D00A" ma:contentTypeVersion="10" ma:contentTypeDescription="Create a new document." ma:contentTypeScope="" ma:versionID="6668df2ce1769c4ffd2cc762beefb29e">
  <xsd:schema xmlns:xsd="http://www.w3.org/2001/XMLSchema" xmlns:xs="http://www.w3.org/2001/XMLSchema" xmlns:p="http://schemas.microsoft.com/office/2006/metadata/properties" xmlns:ns2="c64b119f-4c0c-43c9-b549-c2ca67c184f2" xmlns:ns3="6d8b8ed8-4efa-41f4-a3f7-273336fcda7b" targetNamespace="http://schemas.microsoft.com/office/2006/metadata/properties" ma:root="true" ma:fieldsID="2a4b8c5694edf969863697cca910a064" ns2:_="" ns3:_="">
    <xsd:import namespace="c64b119f-4c0c-43c9-b549-c2ca67c184f2"/>
    <xsd:import namespace="6d8b8ed8-4efa-41f4-a3f7-273336fcda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b119f-4c0c-43c9-b549-c2ca67c18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b8ed8-4efa-41f4-a3f7-273336fcda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0A9F25-E939-46D0-8F1F-69A3F96148D3}">
  <ds:schemaRefs>
    <ds:schemaRef ds:uri="http://schemas.microsoft.com/office/2006/metadata/properties"/>
    <ds:schemaRef ds:uri="http://schemas.microsoft.com/office/infopath/2007/PartnerControls"/>
    <ds:schemaRef ds:uri="6d8b8ed8-4efa-41f4-a3f7-273336fcda7b"/>
  </ds:schemaRefs>
</ds:datastoreItem>
</file>

<file path=customXml/itemProps2.xml><?xml version="1.0" encoding="utf-8"?>
<ds:datastoreItem xmlns:ds="http://schemas.openxmlformats.org/officeDocument/2006/customXml" ds:itemID="{B5B959E1-6468-44F4-820B-43B9B4C3F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4b119f-4c0c-43c9-b549-c2ca67c184f2"/>
    <ds:schemaRef ds:uri="6d8b8ed8-4efa-41f4-a3f7-273336fcda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CC84D7-442E-4E62-A7AF-21319EACD7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2255</TotalTime>
  <Words>3422</Words>
  <Application>Microsoft Office PowerPoint</Application>
  <PresentationFormat>Widescreen</PresentationFormat>
  <Paragraphs>269</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SimSun</vt:lpstr>
      <vt:lpstr>Yu Gothic</vt:lpstr>
      <vt:lpstr>Arial</vt:lpstr>
      <vt:lpstr>Calibri</vt:lpstr>
      <vt:lpstr>Calibri Light</vt:lpstr>
      <vt:lpstr>Myriad Pro Cond</vt:lpstr>
      <vt:lpstr>Roboto</vt:lpstr>
      <vt:lpstr>Roboto Condensed</vt:lpstr>
      <vt:lpstr>Segoe UI Web (West European)</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Nikki A</dc:creator>
  <cp:lastModifiedBy>James Haselip</cp:lastModifiedBy>
  <cp:revision>64</cp:revision>
  <dcterms:created xsi:type="dcterms:W3CDTF">2022-09-16T09:51:50Z</dcterms:created>
  <dcterms:modified xsi:type="dcterms:W3CDTF">2024-04-09T09:13:41Z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0x010100E245963DF5C8BF4DB8FD53D942A9D00A</vt:lpwstr>
  </property>
</Properties>
</file>