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79" r:id="rId6"/>
    <p:sldId id="318" r:id="rId7"/>
    <p:sldId id="319" r:id="rId8"/>
    <p:sldId id="320" r:id="rId9"/>
    <p:sldId id="315" r:id="rId10"/>
    <p:sldId id="316" r:id="rId11"/>
    <p:sldId id="321" r:id="rId12"/>
    <p:sldId id="322" r:id="rId13"/>
    <p:sldId id="323" r:id="rId14"/>
    <p:sldId id="324" r:id="rId15"/>
    <p:sldId id="325" r:id="rId16"/>
    <p:sldId id="326" r:id="rId17"/>
    <p:sldId id="327" r:id="rId18"/>
    <p:sldId id="328" r:id="rId19"/>
    <p:sldId id="266"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FCAE1A-A6C9-87BC-7652-E4FF41B2CB0A}" name="Begonia Gutierrez" initials="BG" userId="S::begonia.gutierrez@un.org::ccc56b8f-c389-4247-b8e3-b0f3ae71a25d" providerId="AD"/>
  <p188:author id="{ADF5F564-FAFB-9665-2DB8-FB98C772E4EA}" name="Nikki A" initials="NA" userId="895ced6f6458d48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Kankam Adjei" initials="TKA" lastIdx="5" clrIdx="0">
    <p:extLst>
      <p:ext uri="{19B8F6BF-5375-455C-9EA6-DF929625EA0E}">
        <p15:presenceInfo xmlns:p15="http://schemas.microsoft.com/office/powerpoint/2012/main" userId="Thomas Kankam Adjei" providerId="None"/>
      </p:ext>
    </p:extLst>
  </p:cmAuthor>
  <p:cmAuthor id="2" name="Begonia Gutierrez" initials="BG" lastIdx="6" clrIdx="1">
    <p:extLst>
      <p:ext uri="{19B8F6BF-5375-455C-9EA6-DF929625EA0E}">
        <p15:presenceInfo xmlns:p15="http://schemas.microsoft.com/office/powerpoint/2012/main" userId="S::begonia.gutierrez@un.org::ccc56b8f-c389-4247-b8e3-b0f3ae71a2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CFF5"/>
    <a:srgbClr val="015F93"/>
    <a:srgbClr val="11C1FF"/>
    <a:srgbClr val="0ABA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A3AB28-711D-4744-A2CF-86B9E7397B5B}" v="1" dt="2024-04-09T09:13:51.80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Antonio Canu" userId="S::federico.canu@un.org::67612557-5bbe-4696-967b-a8d2eb0e7e04" providerId="AD" clId="Web-{29424DCE-A38D-4FA8-963F-9413986BE221}"/>
    <pc:docChg chg="addSld delSld sldOrd">
      <pc:chgData name="Federico Antonio Canu" userId="S::federico.canu@un.org::67612557-5bbe-4696-967b-a8d2eb0e7e04" providerId="AD" clId="Web-{29424DCE-A38D-4FA8-963F-9413986BE221}" dt="2024-01-08T14:21:12.144" v="2"/>
      <pc:docMkLst>
        <pc:docMk/>
      </pc:docMkLst>
      <pc:sldChg chg="ord">
        <pc:chgData name="Federico Antonio Canu" userId="S::federico.canu@un.org::67612557-5bbe-4696-967b-a8d2eb0e7e04" providerId="AD" clId="Web-{29424DCE-A38D-4FA8-963F-9413986BE221}" dt="2024-01-08T14:21:12.144" v="2"/>
        <pc:sldMkLst>
          <pc:docMk/>
          <pc:sldMk cId="538421272" sldId="315"/>
        </pc:sldMkLst>
      </pc:sldChg>
      <pc:sldChg chg="new del">
        <pc:chgData name="Federico Antonio Canu" userId="S::federico.canu@un.org::67612557-5bbe-4696-967b-a8d2eb0e7e04" providerId="AD" clId="Web-{29424DCE-A38D-4FA8-963F-9413986BE221}" dt="2024-01-08T14:19:15.905" v="1"/>
        <pc:sldMkLst>
          <pc:docMk/>
          <pc:sldMk cId="1247141997" sldId="329"/>
        </pc:sldMkLst>
      </pc:sldChg>
    </pc:docChg>
  </pc:docChgLst>
  <pc:docChgLst>
    <pc:chgData name="Federico Antonio Canu" userId="67612557-5bbe-4696-967b-a8d2eb0e7e04" providerId="ADAL" clId="{9538B4FA-E816-45EA-B201-902F32D7673A}"/>
    <pc:docChg chg="custSel modSld">
      <pc:chgData name="Federico Antonio Canu" userId="67612557-5bbe-4696-967b-a8d2eb0e7e04" providerId="ADAL" clId="{9538B4FA-E816-45EA-B201-902F32D7673A}" dt="2023-11-10T11:45:47.335" v="240" actId="1076"/>
      <pc:docMkLst>
        <pc:docMk/>
      </pc:docMkLst>
      <pc:sldChg chg="modNotesTx">
        <pc:chgData name="Federico Antonio Canu" userId="67612557-5bbe-4696-967b-a8d2eb0e7e04" providerId="ADAL" clId="{9538B4FA-E816-45EA-B201-902F32D7673A}" dt="2023-11-10T10:39:56.289" v="214" actId="20577"/>
        <pc:sldMkLst>
          <pc:docMk/>
          <pc:sldMk cId="1314604608" sldId="320"/>
        </pc:sldMkLst>
      </pc:sldChg>
      <pc:sldChg chg="addSp delSp modSp mod">
        <pc:chgData name="Federico Antonio Canu" userId="67612557-5bbe-4696-967b-a8d2eb0e7e04" providerId="ADAL" clId="{9538B4FA-E816-45EA-B201-902F32D7673A}" dt="2023-11-10T11:45:47.335" v="240" actId="1076"/>
        <pc:sldMkLst>
          <pc:docMk/>
          <pc:sldMk cId="1740510571" sldId="323"/>
        </pc:sldMkLst>
        <pc:spChg chg="mod">
          <ac:chgData name="Federico Antonio Canu" userId="67612557-5bbe-4696-967b-a8d2eb0e7e04" providerId="ADAL" clId="{9538B4FA-E816-45EA-B201-902F32D7673A}" dt="2023-11-10T11:45:43.896" v="239" actId="14100"/>
          <ac:spMkLst>
            <pc:docMk/>
            <pc:sldMk cId="1740510571" sldId="323"/>
            <ac:spMk id="8" creationId="{92377541-A590-9D61-B335-DB8B2AAF5770}"/>
          </ac:spMkLst>
        </pc:spChg>
        <pc:graphicFrameChg chg="add mod modGraphic">
          <ac:chgData name="Federico Antonio Canu" userId="67612557-5bbe-4696-967b-a8d2eb0e7e04" providerId="ADAL" clId="{9538B4FA-E816-45EA-B201-902F32D7673A}" dt="2023-11-10T11:45:47.335" v="240" actId="1076"/>
          <ac:graphicFrameMkLst>
            <pc:docMk/>
            <pc:sldMk cId="1740510571" sldId="323"/>
            <ac:graphicFrameMk id="3" creationId="{ED2CC012-8519-8875-8517-00F8785AAAA2}"/>
          </ac:graphicFrameMkLst>
        </pc:graphicFrameChg>
        <pc:picChg chg="del">
          <ac:chgData name="Federico Antonio Canu" userId="67612557-5bbe-4696-967b-a8d2eb0e7e04" providerId="ADAL" clId="{9538B4FA-E816-45EA-B201-902F32D7673A}" dt="2023-11-10T11:03:00.064" v="215" actId="478"/>
          <ac:picMkLst>
            <pc:docMk/>
            <pc:sldMk cId="1740510571" sldId="323"/>
            <ac:picMk id="5" creationId="{A4765B7B-3DBD-655A-96F6-D2DE3D3659F2}"/>
          </ac:picMkLst>
        </pc:picChg>
      </pc:sldChg>
      <pc:sldChg chg="modSp mod modNotesTx">
        <pc:chgData name="Federico Antonio Canu" userId="67612557-5bbe-4696-967b-a8d2eb0e7e04" providerId="ADAL" clId="{9538B4FA-E816-45EA-B201-902F32D7673A}" dt="2023-11-10T10:36:15.537" v="1" actId="1076"/>
        <pc:sldMkLst>
          <pc:docMk/>
          <pc:sldMk cId="4113499271" sldId="325"/>
        </pc:sldMkLst>
        <pc:picChg chg="mod">
          <ac:chgData name="Federico Antonio Canu" userId="67612557-5bbe-4696-967b-a8d2eb0e7e04" providerId="ADAL" clId="{9538B4FA-E816-45EA-B201-902F32D7673A}" dt="2023-11-10T10:36:15.537" v="1" actId="1076"/>
          <ac:picMkLst>
            <pc:docMk/>
            <pc:sldMk cId="4113499271" sldId="325"/>
            <ac:picMk id="3" creationId="{02BB117B-6EC6-82D6-7D34-78E9BFB3F95A}"/>
          </ac:picMkLst>
        </pc:picChg>
      </pc:sldChg>
      <pc:sldChg chg="modNotesTx">
        <pc:chgData name="Federico Antonio Canu" userId="67612557-5bbe-4696-967b-a8d2eb0e7e04" providerId="ADAL" clId="{9538B4FA-E816-45EA-B201-902F32D7673A}" dt="2023-11-10T10:37:05.084" v="2" actId="20577"/>
        <pc:sldMkLst>
          <pc:docMk/>
          <pc:sldMk cId="1149250406" sldId="326"/>
        </pc:sldMkLst>
      </pc:sldChg>
      <pc:sldChg chg="modNotesTx">
        <pc:chgData name="Federico Antonio Canu" userId="67612557-5bbe-4696-967b-a8d2eb0e7e04" providerId="ADAL" clId="{9538B4FA-E816-45EA-B201-902F32D7673A}" dt="2023-11-10T10:37:13.828" v="3" actId="6549"/>
        <pc:sldMkLst>
          <pc:docMk/>
          <pc:sldMk cId="3595250432" sldId="327"/>
        </pc:sldMkLst>
      </pc:sldChg>
    </pc:docChg>
  </pc:docChgLst>
  <pc:docChgLst>
    <pc:chgData name="Aristeidis Tsakiris" userId="579cd983-a2b1-4bee-9dbb-c1f1df23ca02" providerId="ADAL" clId="{7EE3A441-ACB9-441F-BA7E-DEC6C3F94FE3}"/>
    <pc:docChg chg="undo custSel modSld">
      <pc:chgData name="Aristeidis Tsakiris" userId="579cd983-a2b1-4bee-9dbb-c1f1df23ca02" providerId="ADAL" clId="{7EE3A441-ACB9-441F-BA7E-DEC6C3F94FE3}" dt="2024-01-24T09:03:17.769" v="351" actId="14100"/>
      <pc:docMkLst>
        <pc:docMk/>
      </pc:docMkLst>
      <pc:sldChg chg="modSp mod">
        <pc:chgData name="Aristeidis Tsakiris" userId="579cd983-a2b1-4bee-9dbb-c1f1df23ca02" providerId="ADAL" clId="{7EE3A441-ACB9-441F-BA7E-DEC6C3F94FE3}" dt="2024-01-24T08:56:25.079" v="23" actId="552"/>
        <pc:sldMkLst>
          <pc:docMk/>
          <pc:sldMk cId="1627658267" sldId="256"/>
        </pc:sldMkLst>
        <pc:picChg chg="mod">
          <ac:chgData name="Aristeidis Tsakiris" userId="579cd983-a2b1-4bee-9dbb-c1f1df23ca02" providerId="ADAL" clId="{7EE3A441-ACB9-441F-BA7E-DEC6C3F94FE3}" dt="2024-01-24T08:56:25.079" v="23" actId="552"/>
          <ac:picMkLst>
            <pc:docMk/>
            <pc:sldMk cId="1627658267" sldId="256"/>
            <ac:picMk id="6" creationId="{C6536D5D-EF37-8B30-34A9-8CAD681ED59C}"/>
          </ac:picMkLst>
        </pc:picChg>
      </pc:sldChg>
      <pc:sldChg chg="modSp mod">
        <pc:chgData name="Aristeidis Tsakiris" userId="579cd983-a2b1-4bee-9dbb-c1f1df23ca02" providerId="ADAL" clId="{7EE3A441-ACB9-441F-BA7E-DEC6C3F94FE3}" dt="2024-01-24T09:03:17.769" v="351" actId="14100"/>
        <pc:sldMkLst>
          <pc:docMk/>
          <pc:sldMk cId="3749296414" sldId="266"/>
        </pc:sldMkLst>
        <pc:spChg chg="mod">
          <ac:chgData name="Aristeidis Tsakiris" userId="579cd983-a2b1-4bee-9dbb-c1f1df23ca02" providerId="ADAL" clId="{7EE3A441-ACB9-441F-BA7E-DEC6C3F94FE3}" dt="2024-01-24T09:03:17.769" v="351" actId="14100"/>
          <ac:spMkLst>
            <pc:docMk/>
            <pc:sldMk cId="3749296414" sldId="266"/>
            <ac:spMk id="10" creationId="{00000000-0000-0000-0000-000000000000}"/>
          </ac:spMkLst>
        </pc:spChg>
        <pc:picChg chg="mod">
          <ac:chgData name="Aristeidis Tsakiris" userId="579cd983-a2b1-4bee-9dbb-c1f1df23ca02" providerId="ADAL" clId="{7EE3A441-ACB9-441F-BA7E-DEC6C3F94FE3}" dt="2024-01-24T09:03:02.218" v="349" actId="12788"/>
          <ac:picMkLst>
            <pc:docMk/>
            <pc:sldMk cId="3749296414" sldId="266"/>
            <ac:picMk id="11" creationId="{8D3EE2E2-D9BA-6D75-8C4B-F04D79B28D9E}"/>
          </ac:picMkLst>
        </pc:picChg>
      </pc:sldChg>
      <pc:sldChg chg="modSp mod">
        <pc:chgData name="Aristeidis Tsakiris" userId="579cd983-a2b1-4bee-9dbb-c1f1df23ca02" providerId="ADAL" clId="{7EE3A441-ACB9-441F-BA7E-DEC6C3F94FE3}" dt="2024-01-24T08:57:25.975" v="61" actId="553"/>
        <pc:sldMkLst>
          <pc:docMk/>
          <pc:sldMk cId="3241250017" sldId="279"/>
        </pc:sldMkLst>
        <pc:picChg chg="mod">
          <ac:chgData name="Aristeidis Tsakiris" userId="579cd983-a2b1-4bee-9dbb-c1f1df23ca02" providerId="ADAL" clId="{7EE3A441-ACB9-441F-BA7E-DEC6C3F94FE3}" dt="2024-01-24T08:57:25.975" v="61" actId="553"/>
          <ac:picMkLst>
            <pc:docMk/>
            <pc:sldMk cId="3241250017" sldId="279"/>
            <ac:picMk id="25" creationId="{A572A461-B130-DDFA-BBFC-50A903641425}"/>
          </ac:picMkLst>
        </pc:picChg>
      </pc:sldChg>
      <pc:sldChg chg="modSp mod">
        <pc:chgData name="Aristeidis Tsakiris" userId="579cd983-a2b1-4bee-9dbb-c1f1df23ca02" providerId="ADAL" clId="{7EE3A441-ACB9-441F-BA7E-DEC6C3F94FE3}" dt="2024-01-24T08:59:33.713" v="162" actId="1076"/>
        <pc:sldMkLst>
          <pc:docMk/>
          <pc:sldMk cId="538421272" sldId="315"/>
        </pc:sldMkLst>
        <pc:graphicFrameChg chg="mod">
          <ac:chgData name="Aristeidis Tsakiris" userId="579cd983-a2b1-4bee-9dbb-c1f1df23ca02" providerId="ADAL" clId="{7EE3A441-ACB9-441F-BA7E-DEC6C3F94FE3}" dt="2024-01-24T08:59:15.719" v="159" actId="1036"/>
          <ac:graphicFrameMkLst>
            <pc:docMk/>
            <pc:sldMk cId="538421272" sldId="315"/>
            <ac:graphicFrameMk id="5" creationId="{F72BD84A-C27C-5090-CEFB-4FDC14B10CCA}"/>
          </ac:graphicFrameMkLst>
        </pc:graphicFrameChg>
        <pc:graphicFrameChg chg="mod">
          <ac:chgData name="Aristeidis Tsakiris" userId="579cd983-a2b1-4bee-9dbb-c1f1df23ca02" providerId="ADAL" clId="{7EE3A441-ACB9-441F-BA7E-DEC6C3F94FE3}" dt="2024-01-24T08:59:15.719" v="159" actId="1036"/>
          <ac:graphicFrameMkLst>
            <pc:docMk/>
            <pc:sldMk cId="538421272" sldId="315"/>
            <ac:graphicFrameMk id="7" creationId="{7DB4471F-4F7A-D4C6-BE58-54713B8FC5CB}"/>
          </ac:graphicFrameMkLst>
        </pc:graphicFrameChg>
        <pc:picChg chg="mod">
          <ac:chgData name="Aristeidis Tsakiris" userId="579cd983-a2b1-4bee-9dbb-c1f1df23ca02" providerId="ADAL" clId="{7EE3A441-ACB9-441F-BA7E-DEC6C3F94FE3}" dt="2024-01-24T08:59:33.713" v="162" actId="1076"/>
          <ac:picMkLst>
            <pc:docMk/>
            <pc:sldMk cId="538421272" sldId="315"/>
            <ac:picMk id="14" creationId="{DF64F65C-BEAB-921D-B783-BCF8FB3D0011}"/>
          </ac:picMkLst>
        </pc:picChg>
      </pc:sldChg>
      <pc:sldChg chg="modSp mod">
        <pc:chgData name="Aristeidis Tsakiris" userId="579cd983-a2b1-4bee-9dbb-c1f1df23ca02" providerId="ADAL" clId="{7EE3A441-ACB9-441F-BA7E-DEC6C3F94FE3}" dt="2024-01-24T09:00:24.658" v="183" actId="14100"/>
        <pc:sldMkLst>
          <pc:docMk/>
          <pc:sldMk cId="1387847670" sldId="316"/>
        </pc:sldMkLst>
        <pc:spChg chg="mod">
          <ac:chgData name="Aristeidis Tsakiris" userId="579cd983-a2b1-4bee-9dbb-c1f1df23ca02" providerId="ADAL" clId="{7EE3A441-ACB9-441F-BA7E-DEC6C3F94FE3}" dt="2024-01-24T09:00:08.026" v="180" actId="14100"/>
          <ac:spMkLst>
            <pc:docMk/>
            <pc:sldMk cId="1387847670" sldId="316"/>
            <ac:spMk id="20" creationId="{94856444-2FFD-EA58-AF47-276BCCB5BFC1}"/>
          </ac:spMkLst>
        </pc:spChg>
        <pc:graphicFrameChg chg="mod">
          <ac:chgData name="Aristeidis Tsakiris" userId="579cd983-a2b1-4bee-9dbb-c1f1df23ca02" providerId="ADAL" clId="{7EE3A441-ACB9-441F-BA7E-DEC6C3F94FE3}" dt="2024-01-24T09:00:24.658" v="183" actId="14100"/>
          <ac:graphicFrameMkLst>
            <pc:docMk/>
            <pc:sldMk cId="1387847670" sldId="316"/>
            <ac:graphicFrameMk id="3" creationId="{30C11F6E-79BA-8C57-FE5C-0DA395B3125D}"/>
          </ac:graphicFrameMkLst>
        </pc:graphicFrameChg>
        <pc:picChg chg="mod">
          <ac:chgData name="Aristeidis Tsakiris" userId="579cd983-a2b1-4bee-9dbb-c1f1df23ca02" providerId="ADAL" clId="{7EE3A441-ACB9-441F-BA7E-DEC6C3F94FE3}" dt="2024-01-24T09:00:14.306" v="182" actId="553"/>
          <ac:picMkLst>
            <pc:docMk/>
            <pc:sldMk cId="1387847670" sldId="316"/>
            <ac:picMk id="13" creationId="{88E48E0B-A2CE-5B76-57A6-41781F431074}"/>
          </ac:picMkLst>
        </pc:picChg>
      </pc:sldChg>
      <pc:sldChg chg="modSp mod">
        <pc:chgData name="Aristeidis Tsakiris" userId="579cd983-a2b1-4bee-9dbb-c1f1df23ca02" providerId="ADAL" clId="{7EE3A441-ACB9-441F-BA7E-DEC6C3F94FE3}" dt="2024-01-24T08:57:46.288" v="76" actId="553"/>
        <pc:sldMkLst>
          <pc:docMk/>
          <pc:sldMk cId="2913622759" sldId="318"/>
        </pc:sldMkLst>
        <pc:picChg chg="mod">
          <ac:chgData name="Aristeidis Tsakiris" userId="579cd983-a2b1-4bee-9dbb-c1f1df23ca02" providerId="ADAL" clId="{7EE3A441-ACB9-441F-BA7E-DEC6C3F94FE3}" dt="2024-01-24T08:57:46.288" v="76" actId="553"/>
          <ac:picMkLst>
            <pc:docMk/>
            <pc:sldMk cId="2913622759" sldId="318"/>
            <ac:picMk id="8" creationId="{302F831E-6D21-063B-EB87-DE05334E1CDC}"/>
          </ac:picMkLst>
        </pc:picChg>
      </pc:sldChg>
      <pc:sldChg chg="modSp mod">
        <pc:chgData name="Aristeidis Tsakiris" userId="579cd983-a2b1-4bee-9dbb-c1f1df23ca02" providerId="ADAL" clId="{7EE3A441-ACB9-441F-BA7E-DEC6C3F94FE3}" dt="2024-01-24T08:58:07.546" v="97" actId="553"/>
        <pc:sldMkLst>
          <pc:docMk/>
          <pc:sldMk cId="1368535004" sldId="319"/>
        </pc:sldMkLst>
        <pc:picChg chg="mod">
          <ac:chgData name="Aristeidis Tsakiris" userId="579cd983-a2b1-4bee-9dbb-c1f1df23ca02" providerId="ADAL" clId="{7EE3A441-ACB9-441F-BA7E-DEC6C3F94FE3}" dt="2024-01-24T08:58:07.546" v="97" actId="553"/>
          <ac:picMkLst>
            <pc:docMk/>
            <pc:sldMk cId="1368535004" sldId="319"/>
            <ac:picMk id="25" creationId="{05C807D4-B601-200B-7F8F-81C560E6EC4D}"/>
          </ac:picMkLst>
        </pc:picChg>
      </pc:sldChg>
      <pc:sldChg chg="modSp mod">
        <pc:chgData name="Aristeidis Tsakiris" userId="579cd983-a2b1-4bee-9dbb-c1f1df23ca02" providerId="ADAL" clId="{7EE3A441-ACB9-441F-BA7E-DEC6C3F94FE3}" dt="2024-01-24T08:58:36.552" v="113" actId="553"/>
        <pc:sldMkLst>
          <pc:docMk/>
          <pc:sldMk cId="1314604608" sldId="320"/>
        </pc:sldMkLst>
        <pc:picChg chg="mod">
          <ac:chgData name="Aristeidis Tsakiris" userId="579cd983-a2b1-4bee-9dbb-c1f1df23ca02" providerId="ADAL" clId="{7EE3A441-ACB9-441F-BA7E-DEC6C3F94FE3}" dt="2024-01-24T08:58:36.552" v="113" actId="553"/>
          <ac:picMkLst>
            <pc:docMk/>
            <pc:sldMk cId="1314604608" sldId="320"/>
            <ac:picMk id="8" creationId="{0B7DB186-CEB4-A42B-E732-0A1EB7F7E302}"/>
          </ac:picMkLst>
        </pc:picChg>
      </pc:sldChg>
      <pc:sldChg chg="modSp mod">
        <pc:chgData name="Aristeidis Tsakiris" userId="579cd983-a2b1-4bee-9dbb-c1f1df23ca02" providerId="ADAL" clId="{7EE3A441-ACB9-441F-BA7E-DEC6C3F94FE3}" dt="2024-01-24T09:00:48.146" v="198" actId="553"/>
        <pc:sldMkLst>
          <pc:docMk/>
          <pc:sldMk cId="1888646515" sldId="321"/>
        </pc:sldMkLst>
        <pc:picChg chg="mod">
          <ac:chgData name="Aristeidis Tsakiris" userId="579cd983-a2b1-4bee-9dbb-c1f1df23ca02" providerId="ADAL" clId="{7EE3A441-ACB9-441F-BA7E-DEC6C3F94FE3}" dt="2024-01-24T09:00:48.146" v="198" actId="553"/>
          <ac:picMkLst>
            <pc:docMk/>
            <pc:sldMk cId="1888646515" sldId="321"/>
            <ac:picMk id="22" creationId="{58CF2CA1-7F7D-AAF6-7A01-8AEF464639F7}"/>
          </ac:picMkLst>
        </pc:picChg>
      </pc:sldChg>
      <pc:sldChg chg="modSp mod">
        <pc:chgData name="Aristeidis Tsakiris" userId="579cd983-a2b1-4bee-9dbb-c1f1df23ca02" providerId="ADAL" clId="{7EE3A441-ACB9-441F-BA7E-DEC6C3F94FE3}" dt="2024-01-24T09:01:06.657" v="214" actId="553"/>
        <pc:sldMkLst>
          <pc:docMk/>
          <pc:sldMk cId="2886072918" sldId="322"/>
        </pc:sldMkLst>
        <pc:picChg chg="mod">
          <ac:chgData name="Aristeidis Tsakiris" userId="579cd983-a2b1-4bee-9dbb-c1f1df23ca02" providerId="ADAL" clId="{7EE3A441-ACB9-441F-BA7E-DEC6C3F94FE3}" dt="2024-01-24T09:01:06.657" v="214" actId="553"/>
          <ac:picMkLst>
            <pc:docMk/>
            <pc:sldMk cId="2886072918" sldId="322"/>
            <ac:picMk id="31" creationId="{F3141527-24BC-6F03-3C02-4C574944B7FC}"/>
          </ac:picMkLst>
        </pc:picChg>
      </pc:sldChg>
      <pc:sldChg chg="modSp mod">
        <pc:chgData name="Aristeidis Tsakiris" userId="579cd983-a2b1-4bee-9dbb-c1f1df23ca02" providerId="ADAL" clId="{7EE3A441-ACB9-441F-BA7E-DEC6C3F94FE3}" dt="2024-01-24T09:01:29.315" v="231" actId="1035"/>
        <pc:sldMkLst>
          <pc:docMk/>
          <pc:sldMk cId="1740510571" sldId="323"/>
        </pc:sldMkLst>
        <pc:picChg chg="mod">
          <ac:chgData name="Aristeidis Tsakiris" userId="579cd983-a2b1-4bee-9dbb-c1f1df23ca02" providerId="ADAL" clId="{7EE3A441-ACB9-441F-BA7E-DEC6C3F94FE3}" dt="2024-01-24T09:01:29.315" v="231" actId="1035"/>
          <ac:picMkLst>
            <pc:docMk/>
            <pc:sldMk cId="1740510571" sldId="323"/>
            <ac:picMk id="11" creationId="{FBB2CAA7-BC44-9793-89B6-69541F67DCD7}"/>
          </ac:picMkLst>
        </pc:picChg>
      </pc:sldChg>
      <pc:sldChg chg="modSp mod">
        <pc:chgData name="Aristeidis Tsakiris" userId="579cd983-a2b1-4bee-9dbb-c1f1df23ca02" providerId="ADAL" clId="{7EE3A441-ACB9-441F-BA7E-DEC6C3F94FE3}" dt="2024-01-24T09:01:48.441" v="250" actId="553"/>
        <pc:sldMkLst>
          <pc:docMk/>
          <pc:sldMk cId="3346237431" sldId="324"/>
        </pc:sldMkLst>
        <pc:picChg chg="mod">
          <ac:chgData name="Aristeidis Tsakiris" userId="579cd983-a2b1-4bee-9dbb-c1f1df23ca02" providerId="ADAL" clId="{7EE3A441-ACB9-441F-BA7E-DEC6C3F94FE3}" dt="2024-01-24T09:01:48.441" v="250" actId="553"/>
          <ac:picMkLst>
            <pc:docMk/>
            <pc:sldMk cId="3346237431" sldId="324"/>
            <ac:picMk id="14" creationId="{74141E68-2C36-0532-22C3-984E59E6A9F4}"/>
          </ac:picMkLst>
        </pc:picChg>
      </pc:sldChg>
      <pc:sldChg chg="modSp mod">
        <pc:chgData name="Aristeidis Tsakiris" userId="579cd983-a2b1-4bee-9dbb-c1f1df23ca02" providerId="ADAL" clId="{7EE3A441-ACB9-441F-BA7E-DEC6C3F94FE3}" dt="2024-01-24T09:02:05.398" v="269" actId="553"/>
        <pc:sldMkLst>
          <pc:docMk/>
          <pc:sldMk cId="4113499271" sldId="325"/>
        </pc:sldMkLst>
        <pc:picChg chg="mod">
          <ac:chgData name="Aristeidis Tsakiris" userId="579cd983-a2b1-4bee-9dbb-c1f1df23ca02" providerId="ADAL" clId="{7EE3A441-ACB9-441F-BA7E-DEC6C3F94FE3}" dt="2024-01-24T09:02:05.398" v="269" actId="553"/>
          <ac:picMkLst>
            <pc:docMk/>
            <pc:sldMk cId="4113499271" sldId="325"/>
            <ac:picMk id="8" creationId="{AB9B6122-0496-AA0A-D45D-E7C484B72EFA}"/>
          </ac:picMkLst>
        </pc:picChg>
      </pc:sldChg>
      <pc:sldChg chg="modSp mod">
        <pc:chgData name="Aristeidis Tsakiris" userId="579cd983-a2b1-4bee-9dbb-c1f1df23ca02" providerId="ADAL" clId="{7EE3A441-ACB9-441F-BA7E-DEC6C3F94FE3}" dt="2024-01-24T09:02:21.164" v="288" actId="553"/>
        <pc:sldMkLst>
          <pc:docMk/>
          <pc:sldMk cId="1149250406" sldId="326"/>
        </pc:sldMkLst>
        <pc:picChg chg="mod">
          <ac:chgData name="Aristeidis Tsakiris" userId="579cd983-a2b1-4bee-9dbb-c1f1df23ca02" providerId="ADAL" clId="{7EE3A441-ACB9-441F-BA7E-DEC6C3F94FE3}" dt="2024-01-24T09:02:21.164" v="288" actId="553"/>
          <ac:picMkLst>
            <pc:docMk/>
            <pc:sldMk cId="1149250406" sldId="326"/>
            <ac:picMk id="15" creationId="{A4094246-B6B9-17CB-D4D0-7408B2A98992}"/>
          </ac:picMkLst>
        </pc:picChg>
      </pc:sldChg>
      <pc:sldChg chg="modSp mod">
        <pc:chgData name="Aristeidis Tsakiris" userId="579cd983-a2b1-4bee-9dbb-c1f1df23ca02" providerId="ADAL" clId="{7EE3A441-ACB9-441F-BA7E-DEC6C3F94FE3}" dt="2024-01-24T09:02:49.993" v="347" actId="1036"/>
        <pc:sldMkLst>
          <pc:docMk/>
          <pc:sldMk cId="3595250432" sldId="327"/>
        </pc:sldMkLst>
        <pc:picChg chg="mod">
          <ac:chgData name="Aristeidis Tsakiris" userId="579cd983-a2b1-4bee-9dbb-c1f1df23ca02" providerId="ADAL" clId="{7EE3A441-ACB9-441F-BA7E-DEC6C3F94FE3}" dt="2024-01-24T09:02:49.993" v="347" actId="1036"/>
          <ac:picMkLst>
            <pc:docMk/>
            <pc:sldMk cId="3595250432" sldId="327"/>
            <ac:picMk id="3" creationId="{B0C33BFB-F69D-60F9-2253-E95348D21D58}"/>
          </ac:picMkLst>
        </pc:picChg>
        <pc:picChg chg="mod">
          <ac:chgData name="Aristeidis Tsakiris" userId="579cd983-a2b1-4bee-9dbb-c1f1df23ca02" providerId="ADAL" clId="{7EE3A441-ACB9-441F-BA7E-DEC6C3F94FE3}" dt="2024-01-24T09:02:38.107" v="309" actId="553"/>
          <ac:picMkLst>
            <pc:docMk/>
            <pc:sldMk cId="3595250432" sldId="327"/>
            <ac:picMk id="7" creationId="{B5D3ED86-FC6A-5A00-9910-CB07E73CC4D0}"/>
          </ac:picMkLst>
        </pc:picChg>
      </pc:sldChg>
    </pc:docChg>
  </pc:docChgLst>
  <pc:docChgLst>
    <pc:chgData name="Talat Munshi" userId="f9203cb1-4d81-4e69-a4bd-81dd388d4bbd" providerId="ADAL" clId="{FE197491-8835-4BAE-849E-6638A94F4177}"/>
    <pc:docChg chg="undo custSel modSld">
      <pc:chgData name="Talat Munshi" userId="f9203cb1-4d81-4e69-a4bd-81dd388d4bbd" providerId="ADAL" clId="{FE197491-8835-4BAE-849E-6638A94F4177}" dt="2024-01-09T13:19:54.133" v="3994" actId="20577"/>
      <pc:docMkLst>
        <pc:docMk/>
      </pc:docMkLst>
      <pc:sldChg chg="addSp delSp modSp mod">
        <pc:chgData name="Talat Munshi" userId="f9203cb1-4d81-4e69-a4bd-81dd388d4bbd" providerId="ADAL" clId="{FE197491-8835-4BAE-849E-6638A94F4177}" dt="2024-01-08T14:29:37.108" v="1591" actId="14100"/>
        <pc:sldMkLst>
          <pc:docMk/>
          <pc:sldMk cId="1627658267" sldId="256"/>
        </pc:sldMkLst>
        <pc:spChg chg="del">
          <ac:chgData name="Talat Munshi" userId="f9203cb1-4d81-4e69-a4bd-81dd388d4bbd" providerId="ADAL" clId="{FE197491-8835-4BAE-849E-6638A94F4177}" dt="2024-01-08T14:29:24.124" v="1588" actId="478"/>
          <ac:spMkLst>
            <pc:docMk/>
            <pc:sldMk cId="1627658267" sldId="256"/>
            <ac:spMk id="2" creationId="{30359A06-9263-3487-2B14-91149A803FEF}"/>
          </ac:spMkLst>
        </pc:spChg>
        <pc:picChg chg="add mod">
          <ac:chgData name="Talat Munshi" userId="f9203cb1-4d81-4e69-a4bd-81dd388d4bbd" providerId="ADAL" clId="{FE197491-8835-4BAE-849E-6638A94F4177}" dt="2024-01-08T14:29:37.108" v="1591" actId="14100"/>
          <ac:picMkLst>
            <pc:docMk/>
            <pc:sldMk cId="1627658267" sldId="256"/>
            <ac:picMk id="4" creationId="{B79D3DF7-BD17-9CA5-02E6-4DBD01619B89}"/>
          </ac:picMkLst>
        </pc:picChg>
      </pc:sldChg>
      <pc:sldChg chg="addSp delSp modSp mod">
        <pc:chgData name="Talat Munshi" userId="f9203cb1-4d81-4e69-a4bd-81dd388d4bbd" providerId="ADAL" clId="{FE197491-8835-4BAE-849E-6638A94F4177}" dt="2024-01-08T14:26:32.523" v="1584" actId="2085"/>
        <pc:sldMkLst>
          <pc:docMk/>
          <pc:sldMk cId="3749296414" sldId="266"/>
        </pc:sldMkLst>
        <pc:spChg chg="add del">
          <ac:chgData name="Talat Munshi" userId="f9203cb1-4d81-4e69-a4bd-81dd388d4bbd" providerId="ADAL" clId="{FE197491-8835-4BAE-849E-6638A94F4177}" dt="2024-01-08T14:22:23.222" v="1563" actId="478"/>
          <ac:spMkLst>
            <pc:docMk/>
            <pc:sldMk cId="3749296414" sldId="266"/>
            <ac:spMk id="2" creationId="{CB71C924-5208-70FF-AEFD-6689DE134105}"/>
          </ac:spMkLst>
        </pc:spChg>
        <pc:spChg chg="mod">
          <ac:chgData name="Talat Munshi" userId="f9203cb1-4d81-4e69-a4bd-81dd388d4bbd" providerId="ADAL" clId="{FE197491-8835-4BAE-849E-6638A94F4177}" dt="2024-01-08T14:18:58.603" v="1554" actId="20577"/>
          <ac:spMkLst>
            <pc:docMk/>
            <pc:sldMk cId="3749296414" sldId="266"/>
            <ac:spMk id="10" creationId="{00000000-0000-0000-0000-000000000000}"/>
          </ac:spMkLst>
        </pc:spChg>
        <pc:spChg chg="add mod ord">
          <ac:chgData name="Talat Munshi" userId="f9203cb1-4d81-4e69-a4bd-81dd388d4bbd" providerId="ADAL" clId="{FE197491-8835-4BAE-849E-6638A94F4177}" dt="2024-01-08T14:26:32.523" v="1584" actId="2085"/>
          <ac:spMkLst>
            <pc:docMk/>
            <pc:sldMk cId="3749296414" sldId="266"/>
            <ac:spMk id="15" creationId="{676355F4-C099-0AB3-59A5-5D8C36B4D0C1}"/>
          </ac:spMkLst>
        </pc:spChg>
        <pc:picChg chg="add del mod ord modCrop">
          <ac:chgData name="Talat Munshi" userId="f9203cb1-4d81-4e69-a4bd-81dd388d4bbd" providerId="ADAL" clId="{FE197491-8835-4BAE-849E-6638A94F4177}" dt="2024-01-08T14:22:57.518" v="1569" actId="478"/>
          <ac:picMkLst>
            <pc:docMk/>
            <pc:sldMk cId="3749296414" sldId="266"/>
            <ac:picMk id="11" creationId="{30238F08-25B0-1901-26A3-5E8F3147E005}"/>
          </ac:picMkLst>
        </pc:picChg>
        <pc:picChg chg="add mod ord modCrop">
          <ac:chgData name="Talat Munshi" userId="f9203cb1-4d81-4e69-a4bd-81dd388d4bbd" providerId="ADAL" clId="{FE197491-8835-4BAE-849E-6638A94F4177}" dt="2024-01-08T14:25:37.544" v="1582" actId="167"/>
          <ac:picMkLst>
            <pc:docMk/>
            <pc:sldMk cId="3749296414" sldId="266"/>
            <ac:picMk id="14" creationId="{DAE4DC83-2CB3-DD09-D6DB-6B740E12B25C}"/>
          </ac:picMkLst>
        </pc:picChg>
      </pc:sldChg>
      <pc:sldChg chg="modSp mod modNotesTx">
        <pc:chgData name="Talat Munshi" userId="f9203cb1-4d81-4e69-a4bd-81dd388d4bbd" providerId="ADAL" clId="{FE197491-8835-4BAE-849E-6638A94F4177}" dt="2024-01-08T12:56:08.543" v="760" actId="6549"/>
        <pc:sldMkLst>
          <pc:docMk/>
          <pc:sldMk cId="3241250017" sldId="279"/>
        </pc:sldMkLst>
        <pc:spChg chg="mod">
          <ac:chgData name="Talat Munshi" userId="f9203cb1-4d81-4e69-a4bd-81dd388d4bbd" providerId="ADAL" clId="{FE197491-8835-4BAE-849E-6638A94F4177}" dt="2024-01-08T09:17:56.056" v="5" actId="14100"/>
          <ac:spMkLst>
            <pc:docMk/>
            <pc:sldMk cId="3241250017" sldId="279"/>
            <ac:spMk id="13" creationId="{1A19074F-C403-A1DC-86AE-6077DEE18976}"/>
          </ac:spMkLst>
        </pc:spChg>
        <pc:graphicFrameChg chg="mod">
          <ac:chgData name="Talat Munshi" userId="f9203cb1-4d81-4e69-a4bd-81dd388d4bbd" providerId="ADAL" clId="{FE197491-8835-4BAE-849E-6638A94F4177}" dt="2024-01-08T09:18:03.933" v="7" actId="1076"/>
          <ac:graphicFrameMkLst>
            <pc:docMk/>
            <pc:sldMk cId="3241250017" sldId="279"/>
            <ac:graphicFrameMk id="8" creationId="{553F0935-C987-9296-23C4-8F6957845998}"/>
          </ac:graphicFrameMkLst>
        </pc:graphicFrameChg>
        <pc:picChg chg="mod">
          <ac:chgData name="Talat Munshi" userId="f9203cb1-4d81-4e69-a4bd-81dd388d4bbd" providerId="ADAL" clId="{FE197491-8835-4BAE-849E-6638A94F4177}" dt="2024-01-08T09:18:01.112" v="6" actId="1076"/>
          <ac:picMkLst>
            <pc:docMk/>
            <pc:sldMk cId="3241250017" sldId="279"/>
            <ac:picMk id="3" creationId="{F2C3EDA7-AC96-5458-8F5A-D3C7624BF7AA}"/>
          </ac:picMkLst>
        </pc:picChg>
      </pc:sldChg>
      <pc:sldChg chg="modSp mod modNotesTx">
        <pc:chgData name="Talat Munshi" userId="f9203cb1-4d81-4e69-a4bd-81dd388d4bbd" providerId="ADAL" clId="{FE197491-8835-4BAE-849E-6638A94F4177}" dt="2024-01-08T14:15:03.813" v="1454" actId="1076"/>
        <pc:sldMkLst>
          <pc:docMk/>
          <pc:sldMk cId="538421272" sldId="315"/>
        </pc:sldMkLst>
        <pc:graphicFrameChg chg="mod">
          <ac:chgData name="Talat Munshi" userId="f9203cb1-4d81-4e69-a4bd-81dd388d4bbd" providerId="ADAL" clId="{FE197491-8835-4BAE-849E-6638A94F4177}" dt="2024-01-08T14:14:22.383" v="1445" actId="1076"/>
          <ac:graphicFrameMkLst>
            <pc:docMk/>
            <pc:sldMk cId="538421272" sldId="315"/>
            <ac:graphicFrameMk id="5" creationId="{F72BD84A-C27C-5090-CEFB-4FDC14B10CCA}"/>
          </ac:graphicFrameMkLst>
        </pc:graphicFrameChg>
        <pc:graphicFrameChg chg="mod modGraphic">
          <ac:chgData name="Talat Munshi" userId="f9203cb1-4d81-4e69-a4bd-81dd388d4bbd" providerId="ADAL" clId="{FE197491-8835-4BAE-849E-6638A94F4177}" dt="2024-01-08T14:15:03.813" v="1454" actId="1076"/>
          <ac:graphicFrameMkLst>
            <pc:docMk/>
            <pc:sldMk cId="538421272" sldId="315"/>
            <ac:graphicFrameMk id="7" creationId="{7DB4471F-4F7A-D4C6-BE58-54713B8FC5CB}"/>
          </ac:graphicFrameMkLst>
        </pc:graphicFrameChg>
      </pc:sldChg>
      <pc:sldChg chg="modSp mod modNotesTx">
        <pc:chgData name="Talat Munshi" userId="f9203cb1-4d81-4e69-a4bd-81dd388d4bbd" providerId="ADAL" clId="{FE197491-8835-4BAE-849E-6638A94F4177}" dt="2024-01-08T14:13:56.634" v="1443" actId="14100"/>
        <pc:sldMkLst>
          <pc:docMk/>
          <pc:sldMk cId="1387847670" sldId="316"/>
        </pc:sldMkLst>
        <pc:graphicFrameChg chg="mod">
          <ac:chgData name="Talat Munshi" userId="f9203cb1-4d81-4e69-a4bd-81dd388d4bbd" providerId="ADAL" clId="{FE197491-8835-4BAE-849E-6638A94F4177}" dt="2024-01-08T14:13:56.634" v="1443" actId="14100"/>
          <ac:graphicFrameMkLst>
            <pc:docMk/>
            <pc:sldMk cId="1387847670" sldId="316"/>
            <ac:graphicFrameMk id="3" creationId="{30C11F6E-79BA-8C57-FE5C-0DA395B3125D}"/>
          </ac:graphicFrameMkLst>
        </pc:graphicFrameChg>
      </pc:sldChg>
      <pc:sldChg chg="modSp mod modNotesTx">
        <pc:chgData name="Talat Munshi" userId="f9203cb1-4d81-4e69-a4bd-81dd388d4bbd" providerId="ADAL" clId="{FE197491-8835-4BAE-849E-6638A94F4177}" dt="2024-01-08T14:12:30.825" v="1429" actId="1076"/>
        <pc:sldMkLst>
          <pc:docMk/>
          <pc:sldMk cId="2913622759" sldId="318"/>
        </pc:sldMkLst>
        <pc:spChg chg="mod">
          <ac:chgData name="Talat Munshi" userId="f9203cb1-4d81-4e69-a4bd-81dd388d4bbd" providerId="ADAL" clId="{FE197491-8835-4BAE-849E-6638A94F4177}" dt="2024-01-08T14:12:15.635" v="1426" actId="1076"/>
          <ac:spMkLst>
            <pc:docMk/>
            <pc:sldMk cId="2913622759" sldId="318"/>
            <ac:spMk id="13" creationId="{1A19074F-C403-A1DC-86AE-6077DEE18976}"/>
          </ac:spMkLst>
        </pc:spChg>
        <pc:spChg chg="mod">
          <ac:chgData name="Talat Munshi" userId="f9203cb1-4d81-4e69-a4bd-81dd388d4bbd" providerId="ADAL" clId="{FE197491-8835-4BAE-849E-6638A94F4177}" dt="2024-01-08T14:12:30.825" v="1429" actId="1076"/>
          <ac:spMkLst>
            <pc:docMk/>
            <pc:sldMk cId="2913622759" sldId="318"/>
            <ac:spMk id="14" creationId="{DF6024A0-A3BE-1E04-23BC-03D6C752F104}"/>
          </ac:spMkLst>
        </pc:spChg>
        <pc:picChg chg="mod">
          <ac:chgData name="Talat Munshi" userId="f9203cb1-4d81-4e69-a4bd-81dd388d4bbd" providerId="ADAL" clId="{FE197491-8835-4BAE-849E-6638A94F4177}" dt="2024-01-08T14:12:25.255" v="1428" actId="14100"/>
          <ac:picMkLst>
            <pc:docMk/>
            <pc:sldMk cId="2913622759" sldId="318"/>
            <ac:picMk id="7" creationId="{3BB1491B-0B5C-CD4E-C4C8-B2B116ED82C0}"/>
          </ac:picMkLst>
        </pc:picChg>
      </pc:sldChg>
      <pc:sldChg chg="modSp mod modNotesTx">
        <pc:chgData name="Talat Munshi" userId="f9203cb1-4d81-4e69-a4bd-81dd388d4bbd" providerId="ADAL" clId="{FE197491-8835-4BAE-849E-6638A94F4177}" dt="2024-01-08T14:12:57.368" v="1434" actId="1076"/>
        <pc:sldMkLst>
          <pc:docMk/>
          <pc:sldMk cId="1368535004" sldId="319"/>
        </pc:sldMkLst>
        <pc:spChg chg="mod">
          <ac:chgData name="Talat Munshi" userId="f9203cb1-4d81-4e69-a4bd-81dd388d4bbd" providerId="ADAL" clId="{FE197491-8835-4BAE-849E-6638A94F4177}" dt="2024-01-08T14:12:43.359" v="1430" actId="1076"/>
          <ac:spMkLst>
            <pc:docMk/>
            <pc:sldMk cId="1368535004" sldId="319"/>
            <ac:spMk id="13" creationId="{1A19074F-C403-A1DC-86AE-6077DEE18976}"/>
          </ac:spMkLst>
        </pc:spChg>
        <pc:spChg chg="mod">
          <ac:chgData name="Talat Munshi" userId="f9203cb1-4d81-4e69-a4bd-81dd388d4bbd" providerId="ADAL" clId="{FE197491-8835-4BAE-849E-6638A94F4177}" dt="2024-01-08T14:12:57.368" v="1434" actId="1076"/>
          <ac:spMkLst>
            <pc:docMk/>
            <pc:sldMk cId="1368535004" sldId="319"/>
            <ac:spMk id="14" creationId="{DF6024A0-A3BE-1E04-23BC-03D6C752F104}"/>
          </ac:spMkLst>
        </pc:spChg>
        <pc:picChg chg="mod">
          <ac:chgData name="Talat Munshi" userId="f9203cb1-4d81-4e69-a4bd-81dd388d4bbd" providerId="ADAL" clId="{FE197491-8835-4BAE-849E-6638A94F4177}" dt="2024-01-08T14:12:50.485" v="1433" actId="14100"/>
          <ac:picMkLst>
            <pc:docMk/>
            <pc:sldMk cId="1368535004" sldId="319"/>
            <ac:picMk id="7" creationId="{3BB1491B-0B5C-CD4E-C4C8-B2B116ED82C0}"/>
          </ac:picMkLst>
        </pc:picChg>
      </pc:sldChg>
      <pc:sldChg chg="addSp delSp modSp mod modNotesTx">
        <pc:chgData name="Talat Munshi" userId="f9203cb1-4d81-4e69-a4bd-81dd388d4bbd" providerId="ADAL" clId="{FE197491-8835-4BAE-849E-6638A94F4177}" dt="2024-01-08T14:13:17.231" v="1437" actId="1076"/>
        <pc:sldMkLst>
          <pc:docMk/>
          <pc:sldMk cId="1314604608" sldId="320"/>
        </pc:sldMkLst>
        <pc:spChg chg="add mod">
          <ac:chgData name="Talat Munshi" userId="f9203cb1-4d81-4e69-a4bd-81dd388d4bbd" providerId="ADAL" clId="{FE197491-8835-4BAE-849E-6638A94F4177}" dt="2024-01-08T14:13:17.231" v="1437" actId="1076"/>
          <ac:spMkLst>
            <pc:docMk/>
            <pc:sldMk cId="1314604608" sldId="320"/>
            <ac:spMk id="6" creationId="{09377786-F6B7-324B-FB8C-F52D0BB6ABEC}"/>
          </ac:spMkLst>
        </pc:spChg>
        <pc:spChg chg="mod">
          <ac:chgData name="Talat Munshi" userId="f9203cb1-4d81-4e69-a4bd-81dd388d4bbd" providerId="ADAL" clId="{FE197491-8835-4BAE-849E-6638A94F4177}" dt="2024-01-08T14:13:08.237" v="1435" actId="14100"/>
          <ac:spMkLst>
            <pc:docMk/>
            <pc:sldMk cId="1314604608" sldId="320"/>
            <ac:spMk id="13" creationId="{1A19074F-C403-A1DC-86AE-6077DEE18976}"/>
          </ac:spMkLst>
        </pc:spChg>
        <pc:picChg chg="del mod">
          <ac:chgData name="Talat Munshi" userId="f9203cb1-4d81-4e69-a4bd-81dd388d4bbd" providerId="ADAL" clId="{FE197491-8835-4BAE-849E-6638A94F4177}" dt="2024-01-08T13:16:43.522" v="900" actId="478"/>
          <ac:picMkLst>
            <pc:docMk/>
            <pc:sldMk cId="1314604608" sldId="320"/>
            <ac:picMk id="3" creationId="{84F55CA2-2BDE-BC06-B148-18366FDFCE9D}"/>
          </ac:picMkLst>
        </pc:picChg>
        <pc:picChg chg="add mod">
          <ac:chgData name="Talat Munshi" userId="f9203cb1-4d81-4e69-a4bd-81dd388d4bbd" providerId="ADAL" clId="{FE197491-8835-4BAE-849E-6638A94F4177}" dt="2024-01-08T14:13:11.750" v="1436" actId="1076"/>
          <ac:picMkLst>
            <pc:docMk/>
            <pc:sldMk cId="1314604608" sldId="320"/>
            <ac:picMk id="1026" creationId="{2D3A9999-F809-A16E-29AD-D62724AC0EBC}"/>
          </ac:picMkLst>
        </pc:picChg>
      </pc:sldChg>
      <pc:sldChg chg="addSp modSp mod modNotesTx">
        <pc:chgData name="Talat Munshi" userId="f9203cb1-4d81-4e69-a4bd-81dd388d4bbd" providerId="ADAL" clId="{FE197491-8835-4BAE-849E-6638A94F4177}" dt="2024-01-08T14:15:23.298" v="1456" actId="1076"/>
        <pc:sldMkLst>
          <pc:docMk/>
          <pc:sldMk cId="1888646515" sldId="321"/>
        </pc:sldMkLst>
        <pc:spChg chg="add mod">
          <ac:chgData name="Talat Munshi" userId="f9203cb1-4d81-4e69-a4bd-81dd388d4bbd" providerId="ADAL" clId="{FE197491-8835-4BAE-849E-6638A94F4177}" dt="2024-01-08T14:15:23.298" v="1456" actId="1076"/>
          <ac:spMkLst>
            <pc:docMk/>
            <pc:sldMk cId="1888646515" sldId="321"/>
            <ac:spMk id="3" creationId="{75D7A00B-7C76-AFE4-3815-279CCF0E0CD2}"/>
          </ac:spMkLst>
        </pc:spChg>
        <pc:graphicFrameChg chg="mod">
          <ac:chgData name="Talat Munshi" userId="f9203cb1-4d81-4e69-a4bd-81dd388d4bbd" providerId="ADAL" clId="{FE197491-8835-4BAE-849E-6638A94F4177}" dt="2024-01-08T14:14:09.702" v="1444" actId="1076"/>
          <ac:graphicFrameMkLst>
            <pc:docMk/>
            <pc:sldMk cId="1888646515" sldId="321"/>
            <ac:graphicFrameMk id="5" creationId="{A13E81E5-B1AE-4CD4-B6CE-1354FB53DE1C}"/>
          </ac:graphicFrameMkLst>
        </pc:graphicFrameChg>
      </pc:sldChg>
      <pc:sldChg chg="modSp mod modNotesTx">
        <pc:chgData name="Talat Munshi" userId="f9203cb1-4d81-4e69-a4bd-81dd388d4bbd" providerId="ADAL" clId="{FE197491-8835-4BAE-849E-6638A94F4177}" dt="2024-01-09T13:03:01.334" v="2078" actId="20577"/>
        <pc:sldMkLst>
          <pc:docMk/>
          <pc:sldMk cId="2886072918" sldId="322"/>
        </pc:sldMkLst>
        <pc:spChg chg="mod">
          <ac:chgData name="Talat Munshi" userId="f9203cb1-4d81-4e69-a4bd-81dd388d4bbd" providerId="ADAL" clId="{FE197491-8835-4BAE-849E-6638A94F4177}" dt="2024-01-08T14:15:41.320" v="1458" actId="1076"/>
          <ac:spMkLst>
            <pc:docMk/>
            <pc:sldMk cId="2886072918" sldId="322"/>
            <ac:spMk id="14" creationId="{5A69BE2A-BD60-7F14-6198-07F04290867F}"/>
          </ac:spMkLst>
        </pc:spChg>
        <pc:spChg chg="mod">
          <ac:chgData name="Talat Munshi" userId="f9203cb1-4d81-4e69-a4bd-81dd388d4bbd" providerId="ADAL" clId="{FE197491-8835-4BAE-849E-6638A94F4177}" dt="2024-01-08T14:15:58.580" v="1462" actId="1076"/>
          <ac:spMkLst>
            <pc:docMk/>
            <pc:sldMk cId="2886072918" sldId="322"/>
            <ac:spMk id="15" creationId="{F9C671EF-AB11-B19F-990E-597E0C234D78}"/>
          </ac:spMkLst>
        </pc:spChg>
        <pc:picChg chg="mod">
          <ac:chgData name="Talat Munshi" userId="f9203cb1-4d81-4e69-a4bd-81dd388d4bbd" providerId="ADAL" clId="{FE197491-8835-4BAE-849E-6638A94F4177}" dt="2024-01-08T14:16:21.178" v="1466" actId="14100"/>
          <ac:picMkLst>
            <pc:docMk/>
            <pc:sldMk cId="2886072918" sldId="322"/>
            <ac:picMk id="3" creationId="{B7210969-AA5E-E320-2613-48E60C72DDA1}"/>
          </ac:picMkLst>
        </pc:picChg>
        <pc:picChg chg="mod">
          <ac:chgData name="Talat Munshi" userId="f9203cb1-4d81-4e69-a4bd-81dd388d4bbd" providerId="ADAL" clId="{FE197491-8835-4BAE-849E-6638A94F4177}" dt="2024-01-08T14:16:12.076" v="1465" actId="14100"/>
          <ac:picMkLst>
            <pc:docMk/>
            <pc:sldMk cId="2886072918" sldId="322"/>
            <ac:picMk id="7" creationId="{B5FF0D21-DC4E-3ED3-4FB9-5E2346E16506}"/>
          </ac:picMkLst>
        </pc:picChg>
      </pc:sldChg>
      <pc:sldChg chg="modSp mod modNotesTx">
        <pc:chgData name="Talat Munshi" userId="f9203cb1-4d81-4e69-a4bd-81dd388d4bbd" providerId="ADAL" clId="{FE197491-8835-4BAE-849E-6638A94F4177}" dt="2024-01-09T10:28:26.889" v="2068" actId="20577"/>
        <pc:sldMkLst>
          <pc:docMk/>
          <pc:sldMk cId="1740510571" sldId="323"/>
        </pc:sldMkLst>
        <pc:graphicFrameChg chg="mod">
          <ac:chgData name="Talat Munshi" userId="f9203cb1-4d81-4e69-a4bd-81dd388d4bbd" providerId="ADAL" clId="{FE197491-8835-4BAE-849E-6638A94F4177}" dt="2024-01-08T14:16:30.884" v="1467" actId="1076"/>
          <ac:graphicFrameMkLst>
            <pc:docMk/>
            <pc:sldMk cId="1740510571" sldId="323"/>
            <ac:graphicFrameMk id="3" creationId="{ED2CC012-8519-8875-8517-00F8785AAAA2}"/>
          </ac:graphicFrameMkLst>
        </pc:graphicFrameChg>
      </pc:sldChg>
      <pc:sldChg chg="modSp mod modNotesTx">
        <pc:chgData name="Talat Munshi" userId="f9203cb1-4d81-4e69-a4bd-81dd388d4bbd" providerId="ADAL" clId="{FE197491-8835-4BAE-849E-6638A94F4177}" dt="2024-01-09T13:14:10.211" v="3015" actId="20577"/>
        <pc:sldMkLst>
          <pc:docMk/>
          <pc:sldMk cId="4113499271" sldId="325"/>
        </pc:sldMkLst>
        <pc:picChg chg="mod">
          <ac:chgData name="Talat Munshi" userId="f9203cb1-4d81-4e69-a4bd-81dd388d4bbd" providerId="ADAL" clId="{FE197491-8835-4BAE-849E-6638A94F4177}" dt="2024-01-08T14:17:50.910" v="1508" actId="14100"/>
          <ac:picMkLst>
            <pc:docMk/>
            <pc:sldMk cId="4113499271" sldId="325"/>
            <ac:picMk id="3" creationId="{02BB117B-6EC6-82D6-7D34-78E9BFB3F95A}"/>
          </ac:picMkLst>
        </pc:picChg>
      </pc:sldChg>
      <pc:sldChg chg="modSp mod modNotesTx">
        <pc:chgData name="Talat Munshi" userId="f9203cb1-4d81-4e69-a4bd-81dd388d4bbd" providerId="ADAL" clId="{FE197491-8835-4BAE-849E-6638A94F4177}" dt="2024-01-09T13:15:54.004" v="3309" actId="5793"/>
        <pc:sldMkLst>
          <pc:docMk/>
          <pc:sldMk cId="1149250406" sldId="326"/>
        </pc:sldMkLst>
        <pc:picChg chg="mod">
          <ac:chgData name="Talat Munshi" userId="f9203cb1-4d81-4e69-a4bd-81dd388d4bbd" providerId="ADAL" clId="{FE197491-8835-4BAE-849E-6638A94F4177}" dt="2024-01-08T14:18:07.203" v="1510" actId="14100"/>
          <ac:picMkLst>
            <pc:docMk/>
            <pc:sldMk cId="1149250406" sldId="326"/>
            <ac:picMk id="5" creationId="{B72DFED8-B0D4-8D6A-1645-62D5E02D9FB3}"/>
          </ac:picMkLst>
        </pc:picChg>
      </pc:sldChg>
      <pc:sldChg chg="modNotesTx">
        <pc:chgData name="Talat Munshi" userId="f9203cb1-4d81-4e69-a4bd-81dd388d4bbd" providerId="ADAL" clId="{FE197491-8835-4BAE-849E-6638A94F4177}" dt="2024-01-09T13:19:54.133" v="3994" actId="20577"/>
        <pc:sldMkLst>
          <pc:docMk/>
          <pc:sldMk cId="3595250432" sldId="327"/>
        </pc:sldMkLst>
      </pc:sldChg>
      <pc:sldChg chg="modSp mod">
        <pc:chgData name="Talat Munshi" userId="f9203cb1-4d81-4e69-a4bd-81dd388d4bbd" providerId="ADAL" clId="{FE197491-8835-4BAE-849E-6638A94F4177}" dt="2024-01-08T14:18:33.365" v="1515" actId="1076"/>
        <pc:sldMkLst>
          <pc:docMk/>
          <pc:sldMk cId="3056142140" sldId="328"/>
        </pc:sldMkLst>
        <pc:spChg chg="mod">
          <ac:chgData name="Talat Munshi" userId="f9203cb1-4d81-4e69-a4bd-81dd388d4bbd" providerId="ADAL" clId="{FE197491-8835-4BAE-849E-6638A94F4177}" dt="2024-01-08T14:18:16.730" v="1511" actId="1076"/>
          <ac:spMkLst>
            <pc:docMk/>
            <pc:sldMk cId="3056142140" sldId="328"/>
            <ac:spMk id="8" creationId="{92377541-A590-9D61-B335-DB8B2AAF5770}"/>
          </ac:spMkLst>
        </pc:spChg>
        <pc:picChg chg="mod">
          <ac:chgData name="Talat Munshi" userId="f9203cb1-4d81-4e69-a4bd-81dd388d4bbd" providerId="ADAL" clId="{FE197491-8835-4BAE-849E-6638A94F4177}" dt="2024-01-08T14:18:33.365" v="1515" actId="1076"/>
          <ac:picMkLst>
            <pc:docMk/>
            <pc:sldMk cId="3056142140" sldId="328"/>
            <ac:picMk id="3" creationId="{9817FCE4-8710-A2FC-B7A4-E0D36DBE0D7D}"/>
          </ac:picMkLst>
        </pc:picChg>
      </pc:sldChg>
    </pc:docChg>
  </pc:docChgLst>
  <pc:docChgLst>
    <pc:chgData name="Federico Antonio Canu" userId="67612557-5bbe-4696-967b-a8d2eb0e7e04" providerId="ADAL" clId="{8AF91947-B85F-4970-B3F1-D75A5B0F4263}"/>
    <pc:docChg chg="undo custSel addSld delSld modSld sldOrd">
      <pc:chgData name="Federico Antonio Canu" userId="67612557-5bbe-4696-967b-a8d2eb0e7e04" providerId="ADAL" clId="{8AF91947-B85F-4970-B3F1-D75A5B0F4263}" dt="2023-06-13T12:04:14.645" v="1019" actId="108"/>
      <pc:docMkLst>
        <pc:docMk/>
      </pc:docMkLst>
      <pc:sldChg chg="modSp mod">
        <pc:chgData name="Federico Antonio Canu" userId="67612557-5bbe-4696-967b-a8d2eb0e7e04" providerId="ADAL" clId="{8AF91947-B85F-4970-B3F1-D75A5B0F4263}" dt="2023-06-13T11:06:02.669" v="0"/>
        <pc:sldMkLst>
          <pc:docMk/>
          <pc:sldMk cId="1627658267" sldId="256"/>
        </pc:sldMkLst>
        <pc:spChg chg="mod">
          <ac:chgData name="Federico Antonio Canu" userId="67612557-5bbe-4696-967b-a8d2eb0e7e04" providerId="ADAL" clId="{8AF91947-B85F-4970-B3F1-D75A5B0F4263}" dt="2023-06-13T11:06:02.669" v="0"/>
          <ac:spMkLst>
            <pc:docMk/>
            <pc:sldMk cId="1627658267" sldId="256"/>
            <ac:spMk id="21" creationId="{4D5EF059-607B-1452-9DCE-091B4F1C9470}"/>
          </ac:spMkLst>
        </pc:spChg>
      </pc:sldChg>
      <pc:sldChg chg="addSp delSp modSp mod modNotesTx">
        <pc:chgData name="Federico Antonio Canu" userId="67612557-5bbe-4696-967b-a8d2eb0e7e04" providerId="ADAL" clId="{8AF91947-B85F-4970-B3F1-D75A5B0F4263}" dt="2023-06-13T11:59:39.465" v="934" actId="571"/>
        <pc:sldMkLst>
          <pc:docMk/>
          <pc:sldMk cId="3241250017" sldId="279"/>
        </pc:sldMkLst>
        <pc:spChg chg="mod">
          <ac:chgData name="Federico Antonio Canu" userId="67612557-5bbe-4696-967b-a8d2eb0e7e04" providerId="ADAL" clId="{8AF91947-B85F-4970-B3F1-D75A5B0F4263}" dt="2023-06-13T11:11:32.524" v="297" actId="20577"/>
          <ac:spMkLst>
            <pc:docMk/>
            <pc:sldMk cId="3241250017" sldId="279"/>
            <ac:spMk id="6" creationId="{448AD004-8F21-AE18-21F6-2AFA5235BCB7}"/>
          </ac:spMkLst>
        </pc:spChg>
        <pc:spChg chg="del mod">
          <ac:chgData name="Federico Antonio Canu" userId="67612557-5bbe-4696-967b-a8d2eb0e7e04" providerId="ADAL" clId="{8AF91947-B85F-4970-B3F1-D75A5B0F4263}" dt="2023-06-13T11:11:49.130" v="303" actId="478"/>
          <ac:spMkLst>
            <pc:docMk/>
            <pc:sldMk cId="3241250017" sldId="279"/>
            <ac:spMk id="7" creationId="{5855A83F-5092-7914-9464-3C5A01440A4C}"/>
          </ac:spMkLst>
        </pc:spChg>
        <pc:spChg chg="add mod">
          <ac:chgData name="Federico Antonio Canu" userId="67612557-5bbe-4696-967b-a8d2eb0e7e04" providerId="ADAL" clId="{8AF91947-B85F-4970-B3F1-D75A5B0F4263}" dt="2023-06-13T11:11:11.612" v="286" actId="108"/>
          <ac:spMkLst>
            <pc:docMk/>
            <pc:sldMk cId="3241250017" sldId="279"/>
            <ac:spMk id="13" creationId="{1A19074F-C403-A1DC-86AE-6077DEE18976}"/>
          </ac:spMkLst>
        </pc:spChg>
        <pc:spChg chg="add mod">
          <ac:chgData name="Federico Antonio Canu" userId="67612557-5bbe-4696-967b-a8d2eb0e7e04" providerId="ADAL" clId="{8AF91947-B85F-4970-B3F1-D75A5B0F4263}" dt="2023-06-13T11:58:01.334" v="872" actId="1076"/>
          <ac:spMkLst>
            <pc:docMk/>
            <pc:sldMk cId="3241250017" sldId="279"/>
            <ac:spMk id="14" creationId="{8E8B9531-9B57-388F-C26C-5563A85D5B0C}"/>
          </ac:spMkLst>
        </pc:spChg>
        <pc:spChg chg="add mod">
          <ac:chgData name="Federico Antonio Canu" userId="67612557-5bbe-4696-967b-a8d2eb0e7e04" providerId="ADAL" clId="{8AF91947-B85F-4970-B3F1-D75A5B0F4263}" dt="2023-06-13T11:58:09.237" v="883" actId="1076"/>
          <ac:spMkLst>
            <pc:docMk/>
            <pc:sldMk cId="3241250017" sldId="279"/>
            <ac:spMk id="15" creationId="{07756E68-16B2-4344-72BE-CA80592F3C0D}"/>
          </ac:spMkLst>
        </pc:spChg>
        <pc:spChg chg="add mod">
          <ac:chgData name="Federico Antonio Canu" userId="67612557-5bbe-4696-967b-a8d2eb0e7e04" providerId="ADAL" clId="{8AF91947-B85F-4970-B3F1-D75A5B0F4263}" dt="2023-06-13T11:59:01.101" v="906" actId="1076"/>
          <ac:spMkLst>
            <pc:docMk/>
            <pc:sldMk cId="3241250017" sldId="279"/>
            <ac:spMk id="17" creationId="{62318757-8EC3-3895-A1D9-9DF7D49DFF21}"/>
          </ac:spMkLst>
        </pc:spChg>
        <pc:spChg chg="add mod">
          <ac:chgData name="Federico Antonio Canu" userId="67612557-5bbe-4696-967b-a8d2eb0e7e04" providerId="ADAL" clId="{8AF91947-B85F-4970-B3F1-D75A5B0F4263}" dt="2023-06-13T11:59:16.885" v="917" actId="1076"/>
          <ac:spMkLst>
            <pc:docMk/>
            <pc:sldMk cId="3241250017" sldId="279"/>
            <ac:spMk id="18" creationId="{EB705633-496D-B279-CB50-6DFAB81C0E21}"/>
          </ac:spMkLst>
        </pc:spChg>
        <pc:spChg chg="mod">
          <ac:chgData name="Federico Antonio Canu" userId="67612557-5bbe-4696-967b-a8d2eb0e7e04" providerId="ADAL" clId="{8AF91947-B85F-4970-B3F1-D75A5B0F4263}" dt="2023-06-13T11:09:04.508" v="145" actId="20577"/>
          <ac:spMkLst>
            <pc:docMk/>
            <pc:sldMk cId="3241250017" sldId="279"/>
            <ac:spMk id="20" creationId="{94856444-2FFD-EA58-AF47-276BCCB5BFC1}"/>
          </ac:spMkLst>
        </pc:spChg>
        <pc:spChg chg="mod">
          <ac:chgData name="Federico Antonio Canu" userId="67612557-5bbe-4696-967b-a8d2eb0e7e04" providerId="ADAL" clId="{8AF91947-B85F-4970-B3F1-D75A5B0F4263}" dt="2023-06-13T11:57:55.389" v="871" actId="1076"/>
          <ac:spMkLst>
            <pc:docMk/>
            <pc:sldMk cId="3241250017" sldId="279"/>
            <ac:spMk id="22" creationId="{548ED17D-2AF3-9211-F221-12FA5676AD29}"/>
          </ac:spMkLst>
        </pc:spChg>
        <pc:spChg chg="del">
          <ac:chgData name="Federico Antonio Canu" userId="67612557-5bbe-4696-967b-a8d2eb0e7e04" providerId="ADAL" clId="{8AF91947-B85F-4970-B3F1-D75A5B0F4263}" dt="2023-06-13T11:11:47.033" v="301" actId="478"/>
          <ac:spMkLst>
            <pc:docMk/>
            <pc:sldMk cId="3241250017" sldId="279"/>
            <ac:spMk id="23" creationId="{0151D6F7-11DC-30AC-0E41-4C700BF7E395}"/>
          </ac:spMkLst>
        </pc:spChg>
        <pc:spChg chg="add mod">
          <ac:chgData name="Federico Antonio Canu" userId="67612557-5bbe-4696-967b-a8d2eb0e7e04" providerId="ADAL" clId="{8AF91947-B85F-4970-B3F1-D75A5B0F4263}" dt="2023-06-13T11:59:24.413" v="930" actId="20577"/>
          <ac:spMkLst>
            <pc:docMk/>
            <pc:sldMk cId="3241250017" sldId="279"/>
            <ac:spMk id="24" creationId="{D564357F-2F76-B9FB-5CDD-35E7218C265F}"/>
          </ac:spMkLst>
        </pc:spChg>
        <pc:spChg chg="add mod">
          <ac:chgData name="Federico Antonio Canu" userId="67612557-5bbe-4696-967b-a8d2eb0e7e04" providerId="ADAL" clId="{8AF91947-B85F-4970-B3F1-D75A5B0F4263}" dt="2023-06-13T11:59:39.465" v="934" actId="571"/>
          <ac:spMkLst>
            <pc:docMk/>
            <pc:sldMk cId="3241250017" sldId="279"/>
            <ac:spMk id="25" creationId="{C5C38E8B-0560-113E-A083-0E06DDBF8BF6}"/>
          </ac:spMkLst>
        </pc:spChg>
        <pc:spChg chg="add mod">
          <ac:chgData name="Federico Antonio Canu" userId="67612557-5bbe-4696-967b-a8d2eb0e7e04" providerId="ADAL" clId="{8AF91947-B85F-4970-B3F1-D75A5B0F4263}" dt="2023-06-13T11:59:39.465" v="934" actId="571"/>
          <ac:spMkLst>
            <pc:docMk/>
            <pc:sldMk cId="3241250017" sldId="279"/>
            <ac:spMk id="26" creationId="{323236A6-4A9F-30AC-81B6-5AD91F72DD6E}"/>
          </ac:spMkLst>
        </pc:spChg>
        <pc:spChg chg="add mod">
          <ac:chgData name="Federico Antonio Canu" userId="67612557-5bbe-4696-967b-a8d2eb0e7e04" providerId="ADAL" clId="{8AF91947-B85F-4970-B3F1-D75A5B0F4263}" dt="2023-06-13T11:59:39.465" v="934" actId="571"/>
          <ac:spMkLst>
            <pc:docMk/>
            <pc:sldMk cId="3241250017" sldId="279"/>
            <ac:spMk id="29" creationId="{C7B87A7B-1AC4-9378-9D7E-5128ED9DBFE4}"/>
          </ac:spMkLst>
        </pc:spChg>
        <pc:spChg chg="add mod">
          <ac:chgData name="Federico Antonio Canu" userId="67612557-5bbe-4696-967b-a8d2eb0e7e04" providerId="ADAL" clId="{8AF91947-B85F-4970-B3F1-D75A5B0F4263}" dt="2023-06-13T11:59:37.485" v="933" actId="571"/>
          <ac:spMkLst>
            <pc:docMk/>
            <pc:sldMk cId="3241250017" sldId="279"/>
            <ac:spMk id="30" creationId="{908B4D4B-FA04-94BB-165F-73E234E8C7BA}"/>
          </ac:spMkLst>
        </pc:spChg>
        <pc:spChg chg="add mod">
          <ac:chgData name="Federico Antonio Canu" userId="67612557-5bbe-4696-967b-a8d2eb0e7e04" providerId="ADAL" clId="{8AF91947-B85F-4970-B3F1-D75A5B0F4263}" dt="2023-06-13T11:59:37.485" v="933" actId="571"/>
          <ac:spMkLst>
            <pc:docMk/>
            <pc:sldMk cId="3241250017" sldId="279"/>
            <ac:spMk id="31" creationId="{E12BEF06-A668-DF2A-B08A-327010C3402D}"/>
          </ac:spMkLst>
        </pc:spChg>
        <pc:spChg chg="add mod">
          <ac:chgData name="Federico Antonio Canu" userId="67612557-5bbe-4696-967b-a8d2eb0e7e04" providerId="ADAL" clId="{8AF91947-B85F-4970-B3F1-D75A5B0F4263}" dt="2023-06-13T11:59:37.485" v="933" actId="571"/>
          <ac:spMkLst>
            <pc:docMk/>
            <pc:sldMk cId="3241250017" sldId="279"/>
            <ac:spMk id="32" creationId="{07B8CCC2-6BFB-7A0D-7BE5-1B5B16ECC67A}"/>
          </ac:spMkLst>
        </pc:spChg>
        <pc:spChg chg="add mod">
          <ac:chgData name="Federico Antonio Canu" userId="67612557-5bbe-4696-967b-a8d2eb0e7e04" providerId="ADAL" clId="{8AF91947-B85F-4970-B3F1-D75A5B0F4263}" dt="2023-06-13T11:59:37.485" v="933" actId="571"/>
          <ac:spMkLst>
            <pc:docMk/>
            <pc:sldMk cId="3241250017" sldId="279"/>
            <ac:spMk id="33" creationId="{96B274D4-EC3A-1C80-871E-BDC38D9A0C60}"/>
          </ac:spMkLst>
        </pc:spChg>
        <pc:spChg chg="add mod">
          <ac:chgData name="Federico Antonio Canu" userId="67612557-5bbe-4696-967b-a8d2eb0e7e04" providerId="ADAL" clId="{8AF91947-B85F-4970-B3F1-D75A5B0F4263}" dt="2023-06-13T11:59:37.485" v="933" actId="571"/>
          <ac:spMkLst>
            <pc:docMk/>
            <pc:sldMk cId="3241250017" sldId="279"/>
            <ac:spMk id="34" creationId="{E6B595FF-62BE-6299-8DCB-6F4D73FC910F}"/>
          </ac:spMkLst>
        </pc:spChg>
        <pc:graphicFrameChg chg="add mod">
          <ac:chgData name="Federico Antonio Canu" userId="67612557-5bbe-4696-967b-a8d2eb0e7e04" providerId="ADAL" clId="{8AF91947-B85F-4970-B3F1-D75A5B0F4263}" dt="2023-06-13T11:08:10.462" v="37" actId="1076"/>
          <ac:graphicFrameMkLst>
            <pc:docMk/>
            <pc:sldMk cId="3241250017" sldId="279"/>
            <ac:graphicFrameMk id="8" creationId="{553F0935-C987-9296-23C4-8F6957845998}"/>
          </ac:graphicFrameMkLst>
        </pc:graphicFrameChg>
        <pc:picChg chg="add mod">
          <ac:chgData name="Federico Antonio Canu" userId="67612557-5bbe-4696-967b-a8d2eb0e7e04" providerId="ADAL" clId="{8AF91947-B85F-4970-B3F1-D75A5B0F4263}" dt="2023-06-13T11:08:04.093" v="36" actId="1076"/>
          <ac:picMkLst>
            <pc:docMk/>
            <pc:sldMk cId="3241250017" sldId="279"/>
            <ac:picMk id="3" creationId="{F2C3EDA7-AC96-5458-8F5A-D3C7624BF7AA}"/>
          </ac:picMkLst>
        </pc:picChg>
        <pc:picChg chg="del">
          <ac:chgData name="Federico Antonio Canu" userId="67612557-5bbe-4696-967b-a8d2eb0e7e04" providerId="ADAL" clId="{8AF91947-B85F-4970-B3F1-D75A5B0F4263}" dt="2023-06-13T11:06:56.702" v="1" actId="478"/>
          <ac:picMkLst>
            <pc:docMk/>
            <pc:sldMk cId="3241250017" sldId="279"/>
            <ac:picMk id="5" creationId="{FAC30434-C6E2-BDC8-030C-C164BEC292AD}"/>
          </ac:picMkLst>
        </pc:picChg>
      </pc:sldChg>
      <pc:sldChg chg="del">
        <pc:chgData name="Federico Antonio Canu" userId="67612557-5bbe-4696-967b-a8d2eb0e7e04" providerId="ADAL" clId="{8AF91947-B85F-4970-B3F1-D75A5B0F4263}" dt="2023-06-13T11:52:25.838" v="744" actId="47"/>
        <pc:sldMkLst>
          <pc:docMk/>
          <pc:sldMk cId="1719604445" sldId="306"/>
        </pc:sldMkLst>
      </pc:sldChg>
      <pc:sldChg chg="del">
        <pc:chgData name="Federico Antonio Canu" userId="67612557-5bbe-4696-967b-a8d2eb0e7e04" providerId="ADAL" clId="{8AF91947-B85F-4970-B3F1-D75A5B0F4263}" dt="2023-06-13T11:52:25.838" v="744" actId="47"/>
        <pc:sldMkLst>
          <pc:docMk/>
          <pc:sldMk cId="3987555105" sldId="307"/>
        </pc:sldMkLst>
      </pc:sldChg>
      <pc:sldChg chg="del">
        <pc:chgData name="Federico Antonio Canu" userId="67612557-5bbe-4696-967b-a8d2eb0e7e04" providerId="ADAL" clId="{8AF91947-B85F-4970-B3F1-D75A5B0F4263}" dt="2023-06-13T11:52:25.838" v="744" actId="47"/>
        <pc:sldMkLst>
          <pc:docMk/>
          <pc:sldMk cId="1419983991" sldId="308"/>
        </pc:sldMkLst>
      </pc:sldChg>
      <pc:sldChg chg="del">
        <pc:chgData name="Federico Antonio Canu" userId="67612557-5bbe-4696-967b-a8d2eb0e7e04" providerId="ADAL" clId="{8AF91947-B85F-4970-B3F1-D75A5B0F4263}" dt="2023-06-13T11:52:25.838" v="744" actId="47"/>
        <pc:sldMkLst>
          <pc:docMk/>
          <pc:sldMk cId="2426947272" sldId="309"/>
        </pc:sldMkLst>
      </pc:sldChg>
      <pc:sldChg chg="del">
        <pc:chgData name="Federico Antonio Canu" userId="67612557-5bbe-4696-967b-a8d2eb0e7e04" providerId="ADAL" clId="{8AF91947-B85F-4970-B3F1-D75A5B0F4263}" dt="2023-06-13T11:52:25.838" v="744" actId="47"/>
        <pc:sldMkLst>
          <pc:docMk/>
          <pc:sldMk cId="656297140" sldId="310"/>
        </pc:sldMkLst>
      </pc:sldChg>
      <pc:sldChg chg="del">
        <pc:chgData name="Federico Antonio Canu" userId="67612557-5bbe-4696-967b-a8d2eb0e7e04" providerId="ADAL" clId="{8AF91947-B85F-4970-B3F1-D75A5B0F4263}" dt="2023-06-13T11:52:25.838" v="744" actId="47"/>
        <pc:sldMkLst>
          <pc:docMk/>
          <pc:sldMk cId="2536946995" sldId="311"/>
        </pc:sldMkLst>
      </pc:sldChg>
      <pc:sldChg chg="del">
        <pc:chgData name="Federico Antonio Canu" userId="67612557-5bbe-4696-967b-a8d2eb0e7e04" providerId="ADAL" clId="{8AF91947-B85F-4970-B3F1-D75A5B0F4263}" dt="2023-06-13T11:52:25.838" v="744" actId="47"/>
        <pc:sldMkLst>
          <pc:docMk/>
          <pc:sldMk cId="664677502" sldId="312"/>
        </pc:sldMkLst>
      </pc:sldChg>
      <pc:sldChg chg="del">
        <pc:chgData name="Federico Antonio Canu" userId="67612557-5bbe-4696-967b-a8d2eb0e7e04" providerId="ADAL" clId="{8AF91947-B85F-4970-B3F1-D75A5B0F4263}" dt="2023-06-13T11:52:25.838" v="744" actId="47"/>
        <pc:sldMkLst>
          <pc:docMk/>
          <pc:sldMk cId="2626043097" sldId="313"/>
        </pc:sldMkLst>
      </pc:sldChg>
      <pc:sldChg chg="del">
        <pc:chgData name="Federico Antonio Canu" userId="67612557-5bbe-4696-967b-a8d2eb0e7e04" providerId="ADAL" clId="{8AF91947-B85F-4970-B3F1-D75A5B0F4263}" dt="2023-06-13T11:52:25.838" v="744" actId="47"/>
        <pc:sldMkLst>
          <pc:docMk/>
          <pc:sldMk cId="3115790005" sldId="314"/>
        </pc:sldMkLst>
      </pc:sldChg>
      <pc:sldChg chg="addSp delSp modSp add mod modNotesTx">
        <pc:chgData name="Federico Antonio Canu" userId="67612557-5bbe-4696-967b-a8d2eb0e7e04" providerId="ADAL" clId="{8AF91947-B85F-4970-B3F1-D75A5B0F4263}" dt="2023-06-13T12:01:51.227" v="987" actId="108"/>
        <pc:sldMkLst>
          <pc:docMk/>
          <pc:sldMk cId="538421272" sldId="315"/>
        </pc:sldMkLst>
        <pc:spChg chg="del">
          <ac:chgData name="Federico Antonio Canu" userId="67612557-5bbe-4696-967b-a8d2eb0e7e04" providerId="ADAL" clId="{8AF91947-B85F-4970-B3F1-D75A5B0F4263}" dt="2023-06-13T11:55:50.567" v="833" actId="478"/>
          <ac:spMkLst>
            <pc:docMk/>
            <pc:sldMk cId="538421272" sldId="315"/>
            <ac:spMk id="6" creationId="{448AD004-8F21-AE18-21F6-2AFA5235BCB7}"/>
          </ac:spMkLst>
        </pc:spChg>
        <pc:spChg chg="mod">
          <ac:chgData name="Federico Antonio Canu" userId="67612557-5bbe-4696-967b-a8d2eb0e7e04" providerId="ADAL" clId="{8AF91947-B85F-4970-B3F1-D75A5B0F4263}" dt="2023-06-13T11:57:31.045" v="868" actId="6549"/>
          <ac:spMkLst>
            <pc:docMk/>
            <pc:sldMk cId="538421272" sldId="315"/>
            <ac:spMk id="13" creationId="{1A19074F-C403-A1DC-86AE-6077DEE18976}"/>
          </ac:spMkLst>
        </pc:spChg>
        <pc:spChg chg="add del mod">
          <ac:chgData name="Federico Antonio Canu" userId="67612557-5bbe-4696-967b-a8d2eb0e7e04" providerId="ADAL" clId="{8AF91947-B85F-4970-B3F1-D75A5B0F4263}" dt="2023-06-13T11:31:22.216" v="474"/>
          <ac:spMkLst>
            <pc:docMk/>
            <pc:sldMk cId="538421272" sldId="315"/>
            <ac:spMk id="14" creationId="{90860508-70C8-3363-6F63-2C19D348CB33}"/>
          </ac:spMkLst>
        </pc:spChg>
        <pc:spChg chg="add mod">
          <ac:chgData name="Federico Antonio Canu" userId="67612557-5bbe-4696-967b-a8d2eb0e7e04" providerId="ADAL" clId="{8AF91947-B85F-4970-B3F1-D75A5B0F4263}" dt="2023-06-13T11:59:50.278" v="938"/>
          <ac:spMkLst>
            <pc:docMk/>
            <pc:sldMk cId="538421272" sldId="315"/>
            <ac:spMk id="15" creationId="{E68146AE-E34F-46AC-60CE-2D833C7D0D3F}"/>
          </ac:spMkLst>
        </pc:spChg>
        <pc:spChg chg="add mod">
          <ac:chgData name="Federico Antonio Canu" userId="67612557-5bbe-4696-967b-a8d2eb0e7e04" providerId="ADAL" clId="{8AF91947-B85F-4970-B3F1-D75A5B0F4263}" dt="2023-06-13T12:01:51.227" v="987" actId="108"/>
          <ac:spMkLst>
            <pc:docMk/>
            <pc:sldMk cId="538421272" sldId="315"/>
            <ac:spMk id="17" creationId="{D2F773AC-A336-46E5-90A4-D8686C750503}"/>
          </ac:spMkLst>
        </pc:spChg>
        <pc:spChg chg="add mod">
          <ac:chgData name="Federico Antonio Canu" userId="67612557-5bbe-4696-967b-a8d2eb0e7e04" providerId="ADAL" clId="{8AF91947-B85F-4970-B3F1-D75A5B0F4263}" dt="2023-06-13T12:01:37.326" v="985" actId="108"/>
          <ac:spMkLst>
            <pc:docMk/>
            <pc:sldMk cId="538421272" sldId="315"/>
            <ac:spMk id="18" creationId="{535ED161-0684-7268-4549-9CAA685E14DA}"/>
          </ac:spMkLst>
        </pc:spChg>
        <pc:spChg chg="mod">
          <ac:chgData name="Federico Antonio Canu" userId="67612557-5bbe-4696-967b-a8d2eb0e7e04" providerId="ADAL" clId="{8AF91947-B85F-4970-B3F1-D75A5B0F4263}" dt="2023-06-13T12:01:21.064" v="983" actId="20577"/>
          <ac:spMkLst>
            <pc:docMk/>
            <pc:sldMk cId="538421272" sldId="315"/>
            <ac:spMk id="20" creationId="{94856444-2FFD-EA58-AF47-276BCCB5BFC1}"/>
          </ac:spMkLst>
        </pc:spChg>
        <pc:spChg chg="mod">
          <ac:chgData name="Federico Antonio Canu" userId="67612557-5bbe-4696-967b-a8d2eb0e7e04" providerId="ADAL" clId="{8AF91947-B85F-4970-B3F1-D75A5B0F4263}" dt="2023-06-13T12:01:46.532" v="986" actId="1076"/>
          <ac:spMkLst>
            <pc:docMk/>
            <pc:sldMk cId="538421272" sldId="315"/>
            <ac:spMk id="21" creationId="{5A65CF0D-3B51-6DAF-0673-9617E29035D8}"/>
          </ac:spMkLst>
        </pc:spChg>
        <pc:spChg chg="del">
          <ac:chgData name="Federico Antonio Canu" userId="67612557-5bbe-4696-967b-a8d2eb0e7e04" providerId="ADAL" clId="{8AF91947-B85F-4970-B3F1-D75A5B0F4263}" dt="2023-06-13T11:55:52.548" v="834" actId="478"/>
          <ac:spMkLst>
            <pc:docMk/>
            <pc:sldMk cId="538421272" sldId="315"/>
            <ac:spMk id="22" creationId="{548ED17D-2AF3-9211-F221-12FA5676AD29}"/>
          </ac:spMkLst>
        </pc:spChg>
        <pc:spChg chg="add mod">
          <ac:chgData name="Federico Antonio Canu" userId="67612557-5bbe-4696-967b-a8d2eb0e7e04" providerId="ADAL" clId="{8AF91947-B85F-4970-B3F1-D75A5B0F4263}" dt="2023-06-13T11:59:50.278" v="938"/>
          <ac:spMkLst>
            <pc:docMk/>
            <pc:sldMk cId="538421272" sldId="315"/>
            <ac:spMk id="23" creationId="{A6C767ED-73B8-CC6C-A1D3-E4EC4A0E594C}"/>
          </ac:spMkLst>
        </pc:spChg>
        <pc:spChg chg="add mod">
          <ac:chgData name="Federico Antonio Canu" userId="67612557-5bbe-4696-967b-a8d2eb0e7e04" providerId="ADAL" clId="{8AF91947-B85F-4970-B3F1-D75A5B0F4263}" dt="2023-06-13T11:59:50.278" v="938"/>
          <ac:spMkLst>
            <pc:docMk/>
            <pc:sldMk cId="538421272" sldId="315"/>
            <ac:spMk id="24" creationId="{5E116271-9D8A-1594-7D92-91AEB8D7923C}"/>
          </ac:spMkLst>
        </pc:spChg>
        <pc:spChg chg="add mod">
          <ac:chgData name="Federico Antonio Canu" userId="67612557-5bbe-4696-967b-a8d2eb0e7e04" providerId="ADAL" clId="{8AF91947-B85F-4970-B3F1-D75A5B0F4263}" dt="2023-06-13T11:59:50.278" v="938"/>
          <ac:spMkLst>
            <pc:docMk/>
            <pc:sldMk cId="538421272" sldId="315"/>
            <ac:spMk id="25" creationId="{1BAA2DF5-43AF-9B24-EF5C-CEF492275FAB}"/>
          </ac:spMkLst>
        </pc:spChg>
        <pc:spChg chg="add mod">
          <ac:chgData name="Federico Antonio Canu" userId="67612557-5bbe-4696-967b-a8d2eb0e7e04" providerId="ADAL" clId="{8AF91947-B85F-4970-B3F1-D75A5B0F4263}" dt="2023-06-13T11:59:50.278" v="938"/>
          <ac:spMkLst>
            <pc:docMk/>
            <pc:sldMk cId="538421272" sldId="315"/>
            <ac:spMk id="26" creationId="{CDE7C8CD-44A9-5F62-4FEB-C952615392F4}"/>
          </ac:spMkLst>
        </pc:spChg>
        <pc:graphicFrameChg chg="add mod modGraphic">
          <ac:chgData name="Federico Antonio Canu" userId="67612557-5bbe-4696-967b-a8d2eb0e7e04" providerId="ADAL" clId="{8AF91947-B85F-4970-B3F1-D75A5B0F4263}" dt="2023-06-13T11:21:14.686" v="373" actId="207"/>
          <ac:graphicFrameMkLst>
            <pc:docMk/>
            <pc:sldMk cId="538421272" sldId="315"/>
            <ac:graphicFrameMk id="5" creationId="{F72BD84A-C27C-5090-CEFB-4FDC14B10CCA}"/>
          </ac:graphicFrameMkLst>
        </pc:graphicFrameChg>
        <pc:graphicFrameChg chg="add mod modGraphic">
          <ac:chgData name="Federico Antonio Canu" userId="67612557-5bbe-4696-967b-a8d2eb0e7e04" providerId="ADAL" clId="{8AF91947-B85F-4970-B3F1-D75A5B0F4263}" dt="2023-06-13T11:21:17.295" v="374" actId="113"/>
          <ac:graphicFrameMkLst>
            <pc:docMk/>
            <pc:sldMk cId="538421272" sldId="315"/>
            <ac:graphicFrameMk id="7" creationId="{7DB4471F-4F7A-D4C6-BE58-54713B8FC5CB}"/>
          </ac:graphicFrameMkLst>
        </pc:graphicFrameChg>
        <pc:graphicFrameChg chg="del">
          <ac:chgData name="Federico Antonio Canu" userId="67612557-5bbe-4696-967b-a8d2eb0e7e04" providerId="ADAL" clId="{8AF91947-B85F-4970-B3F1-D75A5B0F4263}" dt="2023-06-13T11:13:34.043" v="305" actId="478"/>
          <ac:graphicFrameMkLst>
            <pc:docMk/>
            <pc:sldMk cId="538421272" sldId="315"/>
            <ac:graphicFrameMk id="8" creationId="{553F0935-C987-9296-23C4-8F6957845998}"/>
          </ac:graphicFrameMkLst>
        </pc:graphicFrameChg>
        <pc:picChg chg="del">
          <ac:chgData name="Federico Antonio Canu" userId="67612557-5bbe-4696-967b-a8d2eb0e7e04" providerId="ADAL" clId="{8AF91947-B85F-4970-B3F1-D75A5B0F4263}" dt="2023-06-13T11:13:34.043" v="305" actId="478"/>
          <ac:picMkLst>
            <pc:docMk/>
            <pc:sldMk cId="538421272" sldId="315"/>
            <ac:picMk id="3" creationId="{F2C3EDA7-AC96-5458-8F5A-D3C7624BF7AA}"/>
          </ac:picMkLst>
        </pc:picChg>
      </pc:sldChg>
      <pc:sldChg chg="addSp delSp modSp add mod modNotesTx">
        <pc:chgData name="Federico Antonio Canu" userId="67612557-5bbe-4696-967b-a8d2eb0e7e04" providerId="ADAL" clId="{8AF91947-B85F-4970-B3F1-D75A5B0F4263}" dt="2023-06-13T12:02:25.879" v="994" actId="108"/>
        <pc:sldMkLst>
          <pc:docMk/>
          <pc:sldMk cId="1387847670" sldId="316"/>
        </pc:sldMkLst>
        <pc:spChg chg="del">
          <ac:chgData name="Federico Antonio Canu" userId="67612557-5bbe-4696-967b-a8d2eb0e7e04" providerId="ADAL" clId="{8AF91947-B85F-4970-B3F1-D75A5B0F4263}" dt="2023-06-13T11:55:55.647" v="835" actId="478"/>
          <ac:spMkLst>
            <pc:docMk/>
            <pc:sldMk cId="1387847670" sldId="316"/>
            <ac:spMk id="6" creationId="{448AD004-8F21-AE18-21F6-2AFA5235BCB7}"/>
          </ac:spMkLst>
        </pc:spChg>
        <pc:spChg chg="add mod">
          <ac:chgData name="Federico Antonio Canu" userId="67612557-5bbe-4696-967b-a8d2eb0e7e04" providerId="ADAL" clId="{8AF91947-B85F-4970-B3F1-D75A5B0F4263}" dt="2023-06-13T11:34:40.181" v="540" actId="403"/>
          <ac:spMkLst>
            <pc:docMk/>
            <pc:sldMk cId="1387847670" sldId="316"/>
            <ac:spMk id="8" creationId="{92377541-A590-9D61-B335-DB8B2AAF5770}"/>
          </ac:spMkLst>
        </pc:spChg>
        <pc:spChg chg="del">
          <ac:chgData name="Federico Antonio Canu" userId="67612557-5bbe-4696-967b-a8d2eb0e7e04" providerId="ADAL" clId="{8AF91947-B85F-4970-B3F1-D75A5B0F4263}" dt="2023-06-13T11:22:25.488" v="379" actId="478"/>
          <ac:spMkLst>
            <pc:docMk/>
            <pc:sldMk cId="1387847670" sldId="316"/>
            <ac:spMk id="13" creationId="{1A19074F-C403-A1DC-86AE-6077DEE18976}"/>
          </ac:spMkLst>
        </pc:spChg>
        <pc:spChg chg="add mod">
          <ac:chgData name="Federico Antonio Canu" userId="67612557-5bbe-4696-967b-a8d2eb0e7e04" providerId="ADAL" clId="{8AF91947-B85F-4970-B3F1-D75A5B0F4263}" dt="2023-06-13T11:34:55.799" v="546" actId="108"/>
          <ac:spMkLst>
            <pc:docMk/>
            <pc:sldMk cId="1387847670" sldId="316"/>
            <ac:spMk id="14" creationId="{89AAFA92-EFBA-357A-152A-830A480A13CB}"/>
          </ac:spMkLst>
        </pc:spChg>
        <pc:spChg chg="add del mod">
          <ac:chgData name="Federico Antonio Canu" userId="67612557-5bbe-4696-967b-a8d2eb0e7e04" providerId="ADAL" clId="{8AF91947-B85F-4970-B3F1-D75A5B0F4263}" dt="2023-06-13T11:39:40.887" v="579" actId="21"/>
          <ac:spMkLst>
            <pc:docMk/>
            <pc:sldMk cId="1387847670" sldId="316"/>
            <ac:spMk id="15" creationId="{41118D54-1425-CBC5-1B90-4F9657ABB265}"/>
          </ac:spMkLst>
        </pc:spChg>
        <pc:spChg chg="add mod">
          <ac:chgData name="Federico Antonio Canu" userId="67612557-5bbe-4696-967b-a8d2eb0e7e04" providerId="ADAL" clId="{8AF91947-B85F-4970-B3F1-D75A5B0F4263}" dt="2023-06-13T11:59:51.383" v="939"/>
          <ac:spMkLst>
            <pc:docMk/>
            <pc:sldMk cId="1387847670" sldId="316"/>
            <ac:spMk id="17" creationId="{C7E0283F-6345-3E77-87BF-A4E11D7255C3}"/>
          </ac:spMkLst>
        </pc:spChg>
        <pc:spChg chg="add mod">
          <ac:chgData name="Federico Antonio Canu" userId="67612557-5bbe-4696-967b-a8d2eb0e7e04" providerId="ADAL" clId="{8AF91947-B85F-4970-B3F1-D75A5B0F4263}" dt="2023-06-13T12:02:25.879" v="994" actId="108"/>
          <ac:spMkLst>
            <pc:docMk/>
            <pc:sldMk cId="1387847670" sldId="316"/>
            <ac:spMk id="18" creationId="{40DFED70-2385-36F4-D5F9-1AD107F2B49C}"/>
          </ac:spMkLst>
        </pc:spChg>
        <pc:spChg chg="mod">
          <ac:chgData name="Federico Antonio Canu" userId="67612557-5bbe-4696-967b-a8d2eb0e7e04" providerId="ADAL" clId="{8AF91947-B85F-4970-B3F1-D75A5B0F4263}" dt="2023-06-13T11:23:44.147" v="382" actId="27636"/>
          <ac:spMkLst>
            <pc:docMk/>
            <pc:sldMk cId="1387847670" sldId="316"/>
            <ac:spMk id="20" creationId="{94856444-2FFD-EA58-AF47-276BCCB5BFC1}"/>
          </ac:spMkLst>
        </pc:spChg>
        <pc:spChg chg="mod">
          <ac:chgData name="Federico Antonio Canu" userId="67612557-5bbe-4696-967b-a8d2eb0e7e04" providerId="ADAL" clId="{8AF91947-B85F-4970-B3F1-D75A5B0F4263}" dt="2023-06-13T12:02:09.461" v="989" actId="1076"/>
          <ac:spMkLst>
            <pc:docMk/>
            <pc:sldMk cId="1387847670" sldId="316"/>
            <ac:spMk id="21" creationId="{5A65CF0D-3B51-6DAF-0673-9617E29035D8}"/>
          </ac:spMkLst>
        </pc:spChg>
        <pc:spChg chg="del">
          <ac:chgData name="Federico Antonio Canu" userId="67612557-5bbe-4696-967b-a8d2eb0e7e04" providerId="ADAL" clId="{8AF91947-B85F-4970-B3F1-D75A5B0F4263}" dt="2023-06-13T11:55:57.489" v="836" actId="478"/>
          <ac:spMkLst>
            <pc:docMk/>
            <pc:sldMk cId="1387847670" sldId="316"/>
            <ac:spMk id="22" creationId="{548ED17D-2AF3-9211-F221-12FA5676AD29}"/>
          </ac:spMkLst>
        </pc:spChg>
        <pc:spChg chg="add mod">
          <ac:chgData name="Federico Antonio Canu" userId="67612557-5bbe-4696-967b-a8d2eb0e7e04" providerId="ADAL" clId="{8AF91947-B85F-4970-B3F1-D75A5B0F4263}" dt="2023-06-13T11:59:51.383" v="939"/>
          <ac:spMkLst>
            <pc:docMk/>
            <pc:sldMk cId="1387847670" sldId="316"/>
            <ac:spMk id="23" creationId="{D396C1A6-A299-E817-DB05-C48F2B632559}"/>
          </ac:spMkLst>
        </pc:spChg>
        <pc:spChg chg="add mod">
          <ac:chgData name="Federico Antonio Canu" userId="67612557-5bbe-4696-967b-a8d2eb0e7e04" providerId="ADAL" clId="{8AF91947-B85F-4970-B3F1-D75A5B0F4263}" dt="2023-06-13T12:02:22.694" v="993" actId="108"/>
          <ac:spMkLst>
            <pc:docMk/>
            <pc:sldMk cId="1387847670" sldId="316"/>
            <ac:spMk id="24" creationId="{7507A8E5-0651-1D57-BCF2-F6633791FEC1}"/>
          </ac:spMkLst>
        </pc:spChg>
        <pc:spChg chg="add mod">
          <ac:chgData name="Federico Antonio Canu" userId="67612557-5bbe-4696-967b-a8d2eb0e7e04" providerId="ADAL" clId="{8AF91947-B85F-4970-B3F1-D75A5B0F4263}" dt="2023-06-13T11:59:51.383" v="939"/>
          <ac:spMkLst>
            <pc:docMk/>
            <pc:sldMk cId="1387847670" sldId="316"/>
            <ac:spMk id="25" creationId="{D3E88930-7273-4E9E-AA22-3CC7F37E8931}"/>
          </ac:spMkLst>
        </pc:spChg>
        <pc:spChg chg="add mod">
          <ac:chgData name="Federico Antonio Canu" userId="67612557-5bbe-4696-967b-a8d2eb0e7e04" providerId="ADAL" clId="{8AF91947-B85F-4970-B3F1-D75A5B0F4263}" dt="2023-06-13T11:59:51.383" v="939"/>
          <ac:spMkLst>
            <pc:docMk/>
            <pc:sldMk cId="1387847670" sldId="316"/>
            <ac:spMk id="26" creationId="{0F16EAFB-B72A-94AF-B00D-A4F3E09CDAF7}"/>
          </ac:spMkLst>
        </pc:spChg>
        <pc:spChg chg="add mod">
          <ac:chgData name="Federico Antonio Canu" userId="67612557-5bbe-4696-967b-a8d2eb0e7e04" providerId="ADAL" clId="{8AF91947-B85F-4970-B3F1-D75A5B0F4263}" dt="2023-06-13T11:59:51.383" v="939"/>
          <ac:spMkLst>
            <pc:docMk/>
            <pc:sldMk cId="1387847670" sldId="316"/>
            <ac:spMk id="29" creationId="{EF14076E-EC61-754D-091D-26A60ABD56D9}"/>
          </ac:spMkLst>
        </pc:spChg>
        <pc:graphicFrameChg chg="add mod">
          <ac:chgData name="Federico Antonio Canu" userId="67612557-5bbe-4696-967b-a8d2eb0e7e04" providerId="ADAL" clId="{8AF91947-B85F-4970-B3F1-D75A5B0F4263}" dt="2023-06-13T11:40:02.472" v="582" actId="1076"/>
          <ac:graphicFrameMkLst>
            <pc:docMk/>
            <pc:sldMk cId="1387847670" sldId="316"/>
            <ac:graphicFrameMk id="3" creationId="{30C11F6E-79BA-8C57-FE5C-0DA395B3125D}"/>
          </ac:graphicFrameMkLst>
        </pc:graphicFrameChg>
        <pc:graphicFrameChg chg="del">
          <ac:chgData name="Federico Antonio Canu" userId="67612557-5bbe-4696-967b-a8d2eb0e7e04" providerId="ADAL" clId="{8AF91947-B85F-4970-B3F1-D75A5B0F4263}" dt="2023-06-13T11:22:25.488" v="379" actId="478"/>
          <ac:graphicFrameMkLst>
            <pc:docMk/>
            <pc:sldMk cId="1387847670" sldId="316"/>
            <ac:graphicFrameMk id="5" creationId="{F72BD84A-C27C-5090-CEFB-4FDC14B10CCA}"/>
          </ac:graphicFrameMkLst>
        </pc:graphicFrameChg>
        <pc:graphicFrameChg chg="del">
          <ac:chgData name="Federico Antonio Canu" userId="67612557-5bbe-4696-967b-a8d2eb0e7e04" providerId="ADAL" clId="{8AF91947-B85F-4970-B3F1-D75A5B0F4263}" dt="2023-06-13T11:22:25.488" v="379" actId="478"/>
          <ac:graphicFrameMkLst>
            <pc:docMk/>
            <pc:sldMk cId="1387847670" sldId="316"/>
            <ac:graphicFrameMk id="7" creationId="{7DB4471F-4F7A-D4C6-BE58-54713B8FC5CB}"/>
          </ac:graphicFrameMkLst>
        </pc:graphicFrameChg>
      </pc:sldChg>
      <pc:sldChg chg="add del">
        <pc:chgData name="Federico Antonio Canu" userId="67612557-5bbe-4696-967b-a8d2eb0e7e04" providerId="ADAL" clId="{8AF91947-B85F-4970-B3F1-D75A5B0F4263}" dt="2023-06-13T11:52:25.838" v="744" actId="47"/>
        <pc:sldMkLst>
          <pc:docMk/>
          <pc:sldMk cId="1123630660" sldId="317"/>
        </pc:sldMkLst>
      </pc:sldChg>
      <pc:sldChg chg="addSp delSp modSp add mod modNotesTx">
        <pc:chgData name="Federico Antonio Canu" userId="67612557-5bbe-4696-967b-a8d2eb0e7e04" providerId="ADAL" clId="{8AF91947-B85F-4970-B3F1-D75A5B0F4263}" dt="2023-06-13T12:00:17.468" v="950" actId="108"/>
        <pc:sldMkLst>
          <pc:docMk/>
          <pc:sldMk cId="2913622759" sldId="318"/>
        </pc:sldMkLst>
        <pc:spChg chg="del">
          <ac:chgData name="Federico Antonio Canu" userId="67612557-5bbe-4696-967b-a8d2eb0e7e04" providerId="ADAL" clId="{8AF91947-B85F-4970-B3F1-D75A5B0F4263}" dt="2023-06-13T11:55:36.853" v="828" actId="478"/>
          <ac:spMkLst>
            <pc:docMk/>
            <pc:sldMk cId="2913622759" sldId="318"/>
            <ac:spMk id="6" creationId="{448AD004-8F21-AE18-21F6-2AFA5235BCB7}"/>
          </ac:spMkLst>
        </pc:spChg>
        <pc:spChg chg="mod">
          <ac:chgData name="Federico Antonio Canu" userId="67612557-5bbe-4696-967b-a8d2eb0e7e04" providerId="ADAL" clId="{8AF91947-B85F-4970-B3F1-D75A5B0F4263}" dt="2023-06-13T11:29:05.024" v="448" actId="27636"/>
          <ac:spMkLst>
            <pc:docMk/>
            <pc:sldMk cId="2913622759" sldId="318"/>
            <ac:spMk id="13" creationId="{1A19074F-C403-A1DC-86AE-6077DEE18976}"/>
          </ac:spMkLst>
        </pc:spChg>
        <pc:spChg chg="add mod">
          <ac:chgData name="Federico Antonio Canu" userId="67612557-5bbe-4696-967b-a8d2eb0e7e04" providerId="ADAL" clId="{8AF91947-B85F-4970-B3F1-D75A5B0F4263}" dt="2023-06-13T11:29:12.019" v="450" actId="1076"/>
          <ac:spMkLst>
            <pc:docMk/>
            <pc:sldMk cId="2913622759" sldId="318"/>
            <ac:spMk id="14" creationId="{DF6024A0-A3BE-1E04-23BC-03D6C752F104}"/>
          </ac:spMkLst>
        </pc:spChg>
        <pc:spChg chg="add mod">
          <ac:chgData name="Federico Antonio Canu" userId="67612557-5bbe-4696-967b-a8d2eb0e7e04" providerId="ADAL" clId="{8AF91947-B85F-4970-B3F1-D75A5B0F4263}" dt="2023-06-13T12:00:13.900" v="949" actId="108"/>
          <ac:spMkLst>
            <pc:docMk/>
            <pc:sldMk cId="2913622759" sldId="318"/>
            <ac:spMk id="15" creationId="{08916E39-A0B8-71BB-D336-BF1EEE4B5D68}"/>
          </ac:spMkLst>
        </pc:spChg>
        <pc:spChg chg="add mod">
          <ac:chgData name="Federico Antonio Canu" userId="67612557-5bbe-4696-967b-a8d2eb0e7e04" providerId="ADAL" clId="{8AF91947-B85F-4970-B3F1-D75A5B0F4263}" dt="2023-06-13T12:00:17.468" v="950" actId="108"/>
          <ac:spMkLst>
            <pc:docMk/>
            <pc:sldMk cId="2913622759" sldId="318"/>
            <ac:spMk id="17" creationId="{DBA438AF-5D23-2DA7-9B16-FA1232955634}"/>
          </ac:spMkLst>
        </pc:spChg>
        <pc:spChg chg="add mod">
          <ac:chgData name="Federico Antonio Canu" userId="67612557-5bbe-4696-967b-a8d2eb0e7e04" providerId="ADAL" clId="{8AF91947-B85F-4970-B3F1-D75A5B0F4263}" dt="2023-06-13T11:59:45.949" v="935"/>
          <ac:spMkLst>
            <pc:docMk/>
            <pc:sldMk cId="2913622759" sldId="318"/>
            <ac:spMk id="18" creationId="{E1585F72-1D57-0C6A-499A-E22E83C7CC47}"/>
          </ac:spMkLst>
        </pc:spChg>
        <pc:spChg chg="mod">
          <ac:chgData name="Federico Antonio Canu" userId="67612557-5bbe-4696-967b-a8d2eb0e7e04" providerId="ADAL" clId="{8AF91947-B85F-4970-B3F1-D75A5B0F4263}" dt="2023-06-13T11:27:25.707" v="435"/>
          <ac:spMkLst>
            <pc:docMk/>
            <pc:sldMk cId="2913622759" sldId="318"/>
            <ac:spMk id="20" creationId="{94856444-2FFD-EA58-AF47-276BCCB5BFC1}"/>
          </ac:spMkLst>
        </pc:spChg>
        <pc:spChg chg="mod">
          <ac:chgData name="Federico Antonio Canu" userId="67612557-5bbe-4696-967b-a8d2eb0e7e04" providerId="ADAL" clId="{8AF91947-B85F-4970-B3F1-D75A5B0F4263}" dt="2023-06-13T12:00:09.974" v="948" actId="1076"/>
          <ac:spMkLst>
            <pc:docMk/>
            <pc:sldMk cId="2913622759" sldId="318"/>
            <ac:spMk id="21" creationId="{5A65CF0D-3B51-6DAF-0673-9617E29035D8}"/>
          </ac:spMkLst>
        </pc:spChg>
        <pc:spChg chg="del mod">
          <ac:chgData name="Federico Antonio Canu" userId="67612557-5bbe-4696-967b-a8d2eb0e7e04" providerId="ADAL" clId="{8AF91947-B85F-4970-B3F1-D75A5B0F4263}" dt="2023-06-13T11:55:35.445" v="827" actId="478"/>
          <ac:spMkLst>
            <pc:docMk/>
            <pc:sldMk cId="2913622759" sldId="318"/>
            <ac:spMk id="22" creationId="{548ED17D-2AF3-9211-F221-12FA5676AD29}"/>
          </ac:spMkLst>
        </pc:spChg>
        <pc:spChg chg="add mod">
          <ac:chgData name="Federico Antonio Canu" userId="67612557-5bbe-4696-967b-a8d2eb0e7e04" providerId="ADAL" clId="{8AF91947-B85F-4970-B3F1-D75A5B0F4263}" dt="2023-06-13T11:59:45.949" v="935"/>
          <ac:spMkLst>
            <pc:docMk/>
            <pc:sldMk cId="2913622759" sldId="318"/>
            <ac:spMk id="23" creationId="{B0BE6991-A464-32C5-1E2F-041BCA365336}"/>
          </ac:spMkLst>
        </pc:spChg>
        <pc:spChg chg="add mod">
          <ac:chgData name="Federico Antonio Canu" userId="67612557-5bbe-4696-967b-a8d2eb0e7e04" providerId="ADAL" clId="{8AF91947-B85F-4970-B3F1-D75A5B0F4263}" dt="2023-06-13T11:59:45.949" v="935"/>
          <ac:spMkLst>
            <pc:docMk/>
            <pc:sldMk cId="2913622759" sldId="318"/>
            <ac:spMk id="24" creationId="{A8FCB32F-DE79-5747-9389-F3D0A5EC95D2}"/>
          </ac:spMkLst>
        </pc:spChg>
        <pc:spChg chg="add mod">
          <ac:chgData name="Federico Antonio Canu" userId="67612557-5bbe-4696-967b-a8d2eb0e7e04" providerId="ADAL" clId="{8AF91947-B85F-4970-B3F1-D75A5B0F4263}" dt="2023-06-13T11:59:45.949" v="935"/>
          <ac:spMkLst>
            <pc:docMk/>
            <pc:sldMk cId="2913622759" sldId="318"/>
            <ac:spMk id="25" creationId="{69D2BD1A-585C-35B1-018F-4C4731EC7C38}"/>
          </ac:spMkLst>
        </pc:spChg>
        <pc:spChg chg="add mod">
          <ac:chgData name="Federico Antonio Canu" userId="67612557-5bbe-4696-967b-a8d2eb0e7e04" providerId="ADAL" clId="{8AF91947-B85F-4970-B3F1-D75A5B0F4263}" dt="2023-06-13T11:59:45.949" v="935"/>
          <ac:spMkLst>
            <pc:docMk/>
            <pc:sldMk cId="2913622759" sldId="318"/>
            <ac:spMk id="26" creationId="{EC1FAA8B-6985-9104-2D36-7B823D6BB591}"/>
          </ac:spMkLst>
        </pc:spChg>
        <pc:graphicFrameChg chg="del">
          <ac:chgData name="Federico Antonio Canu" userId="67612557-5bbe-4696-967b-a8d2eb0e7e04" providerId="ADAL" clId="{8AF91947-B85F-4970-B3F1-D75A5B0F4263}" dt="2023-06-13T11:27:52.805" v="439" actId="478"/>
          <ac:graphicFrameMkLst>
            <pc:docMk/>
            <pc:sldMk cId="2913622759" sldId="318"/>
            <ac:graphicFrameMk id="8" creationId="{553F0935-C987-9296-23C4-8F6957845998}"/>
          </ac:graphicFrameMkLst>
        </pc:graphicFrameChg>
        <pc:picChg chg="del">
          <ac:chgData name="Federico Antonio Canu" userId="67612557-5bbe-4696-967b-a8d2eb0e7e04" providerId="ADAL" clId="{8AF91947-B85F-4970-B3F1-D75A5B0F4263}" dt="2023-06-13T11:27:52.805" v="439" actId="478"/>
          <ac:picMkLst>
            <pc:docMk/>
            <pc:sldMk cId="2913622759" sldId="318"/>
            <ac:picMk id="3" creationId="{F2C3EDA7-AC96-5458-8F5A-D3C7624BF7AA}"/>
          </ac:picMkLst>
        </pc:picChg>
        <pc:picChg chg="add mod">
          <ac:chgData name="Federico Antonio Canu" userId="67612557-5bbe-4696-967b-a8d2eb0e7e04" providerId="ADAL" clId="{8AF91947-B85F-4970-B3F1-D75A5B0F4263}" dt="2023-06-13T11:29:08.154" v="449" actId="14100"/>
          <ac:picMkLst>
            <pc:docMk/>
            <pc:sldMk cId="2913622759" sldId="318"/>
            <ac:picMk id="7" creationId="{3BB1491B-0B5C-CD4E-C4C8-B2B116ED82C0}"/>
          </ac:picMkLst>
        </pc:picChg>
      </pc:sldChg>
      <pc:sldChg chg="addSp delSp modSp add mod modNotesTx">
        <pc:chgData name="Federico Antonio Canu" userId="67612557-5bbe-4696-967b-a8d2eb0e7e04" providerId="ADAL" clId="{8AF91947-B85F-4970-B3F1-D75A5B0F4263}" dt="2023-06-13T12:00:40.387" v="954"/>
        <pc:sldMkLst>
          <pc:docMk/>
          <pc:sldMk cId="1368535004" sldId="319"/>
        </pc:sldMkLst>
        <pc:spChg chg="add mod">
          <ac:chgData name="Federico Antonio Canu" userId="67612557-5bbe-4696-967b-a8d2eb0e7e04" providerId="ADAL" clId="{8AF91947-B85F-4970-B3F1-D75A5B0F4263}" dt="2023-06-13T12:00:29.380" v="951" actId="108"/>
          <ac:spMkLst>
            <pc:docMk/>
            <pc:sldMk cId="1368535004" sldId="319"/>
            <ac:spMk id="3" creationId="{A3D5A399-9582-05BC-08A9-838A2057A0E1}"/>
          </ac:spMkLst>
        </pc:spChg>
        <pc:spChg chg="add mod">
          <ac:chgData name="Federico Antonio Canu" userId="67612557-5bbe-4696-967b-a8d2eb0e7e04" providerId="ADAL" clId="{8AF91947-B85F-4970-B3F1-D75A5B0F4263}" dt="2023-06-13T12:00:33.279" v="952" actId="108"/>
          <ac:spMkLst>
            <pc:docMk/>
            <pc:sldMk cId="1368535004" sldId="319"/>
            <ac:spMk id="5" creationId="{F5EC763C-91DB-5FCD-745B-BCD6E104CB7F}"/>
          </ac:spMkLst>
        </pc:spChg>
        <pc:spChg chg="del">
          <ac:chgData name="Federico Antonio Canu" userId="67612557-5bbe-4696-967b-a8d2eb0e7e04" providerId="ADAL" clId="{8AF91947-B85F-4970-B3F1-D75A5B0F4263}" dt="2023-06-13T11:55:39.461" v="829" actId="478"/>
          <ac:spMkLst>
            <pc:docMk/>
            <pc:sldMk cId="1368535004" sldId="319"/>
            <ac:spMk id="6" creationId="{448AD004-8F21-AE18-21F6-2AFA5235BCB7}"/>
          </ac:spMkLst>
        </pc:spChg>
        <pc:spChg chg="add mod">
          <ac:chgData name="Federico Antonio Canu" userId="67612557-5bbe-4696-967b-a8d2eb0e7e04" providerId="ADAL" clId="{8AF91947-B85F-4970-B3F1-D75A5B0F4263}" dt="2023-06-13T11:59:47.565" v="936"/>
          <ac:spMkLst>
            <pc:docMk/>
            <pc:sldMk cId="1368535004" sldId="319"/>
            <ac:spMk id="8" creationId="{440E3224-A358-9F4F-990E-A84106AE3CB2}"/>
          </ac:spMkLst>
        </pc:spChg>
        <pc:spChg chg="mod">
          <ac:chgData name="Federico Antonio Canu" userId="67612557-5bbe-4696-967b-a8d2eb0e7e04" providerId="ADAL" clId="{8AF91947-B85F-4970-B3F1-D75A5B0F4263}" dt="2023-06-13T11:29:45.496" v="460" actId="27636"/>
          <ac:spMkLst>
            <pc:docMk/>
            <pc:sldMk cId="1368535004" sldId="319"/>
            <ac:spMk id="13" creationId="{1A19074F-C403-A1DC-86AE-6077DEE18976}"/>
          </ac:spMkLst>
        </pc:spChg>
        <pc:spChg chg="add mod">
          <ac:chgData name="Federico Antonio Canu" userId="67612557-5bbe-4696-967b-a8d2eb0e7e04" providerId="ADAL" clId="{8AF91947-B85F-4970-B3F1-D75A5B0F4263}" dt="2023-06-13T11:59:47.565" v="936"/>
          <ac:spMkLst>
            <pc:docMk/>
            <pc:sldMk cId="1368535004" sldId="319"/>
            <ac:spMk id="15" creationId="{9CB090B2-5F48-FFCF-1BDC-755243B05E76}"/>
          </ac:spMkLst>
        </pc:spChg>
        <pc:spChg chg="add mod">
          <ac:chgData name="Federico Antonio Canu" userId="67612557-5bbe-4696-967b-a8d2eb0e7e04" providerId="ADAL" clId="{8AF91947-B85F-4970-B3F1-D75A5B0F4263}" dt="2023-06-13T11:59:47.565" v="936"/>
          <ac:spMkLst>
            <pc:docMk/>
            <pc:sldMk cId="1368535004" sldId="319"/>
            <ac:spMk id="17" creationId="{FA87C28A-EE8B-E21E-A3FD-017B8DF478CB}"/>
          </ac:spMkLst>
        </pc:spChg>
        <pc:spChg chg="add mod">
          <ac:chgData name="Federico Antonio Canu" userId="67612557-5bbe-4696-967b-a8d2eb0e7e04" providerId="ADAL" clId="{8AF91947-B85F-4970-B3F1-D75A5B0F4263}" dt="2023-06-13T11:59:47.565" v="936"/>
          <ac:spMkLst>
            <pc:docMk/>
            <pc:sldMk cId="1368535004" sldId="319"/>
            <ac:spMk id="18" creationId="{B339C657-21B1-D9F1-2284-F6138BEE6B09}"/>
          </ac:spMkLst>
        </pc:spChg>
        <pc:spChg chg="del">
          <ac:chgData name="Federico Antonio Canu" userId="67612557-5bbe-4696-967b-a8d2eb0e7e04" providerId="ADAL" clId="{8AF91947-B85F-4970-B3F1-D75A5B0F4263}" dt="2023-06-13T12:00:36.015" v="953" actId="478"/>
          <ac:spMkLst>
            <pc:docMk/>
            <pc:sldMk cId="1368535004" sldId="319"/>
            <ac:spMk id="21" creationId="{5A65CF0D-3B51-6DAF-0673-9617E29035D8}"/>
          </ac:spMkLst>
        </pc:spChg>
        <pc:spChg chg="del">
          <ac:chgData name="Federico Antonio Canu" userId="67612557-5bbe-4696-967b-a8d2eb0e7e04" providerId="ADAL" clId="{8AF91947-B85F-4970-B3F1-D75A5B0F4263}" dt="2023-06-13T11:55:41.533" v="830" actId="478"/>
          <ac:spMkLst>
            <pc:docMk/>
            <pc:sldMk cId="1368535004" sldId="319"/>
            <ac:spMk id="22" creationId="{548ED17D-2AF3-9211-F221-12FA5676AD29}"/>
          </ac:spMkLst>
        </pc:spChg>
        <pc:spChg chg="add mod">
          <ac:chgData name="Federico Antonio Canu" userId="67612557-5bbe-4696-967b-a8d2eb0e7e04" providerId="ADAL" clId="{8AF91947-B85F-4970-B3F1-D75A5B0F4263}" dt="2023-06-13T11:59:47.565" v="936"/>
          <ac:spMkLst>
            <pc:docMk/>
            <pc:sldMk cId="1368535004" sldId="319"/>
            <ac:spMk id="23" creationId="{A648B369-7BA4-AA1F-7256-8E1C8BEBD2BE}"/>
          </ac:spMkLst>
        </pc:spChg>
        <pc:spChg chg="add mod">
          <ac:chgData name="Federico Antonio Canu" userId="67612557-5bbe-4696-967b-a8d2eb0e7e04" providerId="ADAL" clId="{8AF91947-B85F-4970-B3F1-D75A5B0F4263}" dt="2023-06-13T12:00:40.387" v="954"/>
          <ac:spMkLst>
            <pc:docMk/>
            <pc:sldMk cId="1368535004" sldId="319"/>
            <ac:spMk id="24" creationId="{7A4C982A-C7B2-D7B3-A39E-BCAA5DD09854}"/>
          </ac:spMkLst>
        </pc:spChg>
      </pc:sldChg>
      <pc:sldChg chg="addSp delSp modSp add mod modNotesTx">
        <pc:chgData name="Federico Antonio Canu" userId="67612557-5bbe-4696-967b-a8d2eb0e7e04" providerId="ADAL" clId="{8AF91947-B85F-4970-B3F1-D75A5B0F4263}" dt="2023-06-13T12:01:06.651" v="957"/>
        <pc:sldMkLst>
          <pc:docMk/>
          <pc:sldMk cId="1314604608" sldId="320"/>
        </pc:sldMkLst>
        <pc:spChg chg="add del mod">
          <ac:chgData name="Federico Antonio Canu" userId="67612557-5bbe-4696-967b-a8d2eb0e7e04" providerId="ADAL" clId="{8AF91947-B85F-4970-B3F1-D75A5B0F4263}" dt="2023-06-13T12:00:54.899" v="955" actId="478"/>
          <ac:spMkLst>
            <pc:docMk/>
            <pc:sldMk cId="1314604608" sldId="320"/>
            <ac:spMk id="5" creationId="{ABD11EF2-6B75-60E6-99A6-C8F9EB8DEF85}"/>
          </ac:spMkLst>
        </pc:spChg>
        <pc:spChg chg="del">
          <ac:chgData name="Federico Antonio Canu" userId="67612557-5bbe-4696-967b-a8d2eb0e7e04" providerId="ADAL" clId="{8AF91947-B85F-4970-B3F1-D75A5B0F4263}" dt="2023-06-13T11:55:44.373" v="831" actId="478"/>
          <ac:spMkLst>
            <pc:docMk/>
            <pc:sldMk cId="1314604608" sldId="320"/>
            <ac:spMk id="6" creationId="{448AD004-8F21-AE18-21F6-2AFA5235BCB7}"/>
          </ac:spMkLst>
        </pc:spChg>
        <pc:spChg chg="add del mod">
          <ac:chgData name="Federico Antonio Canu" userId="67612557-5bbe-4696-967b-a8d2eb0e7e04" providerId="ADAL" clId="{8AF91947-B85F-4970-B3F1-D75A5B0F4263}" dt="2023-06-13T12:00:54.899" v="955" actId="478"/>
          <ac:spMkLst>
            <pc:docMk/>
            <pc:sldMk cId="1314604608" sldId="320"/>
            <ac:spMk id="8" creationId="{8100B96A-ABE8-79D3-41DD-F5BD6879FFBB}"/>
          </ac:spMkLst>
        </pc:spChg>
        <pc:spChg chg="mod">
          <ac:chgData name="Federico Antonio Canu" userId="67612557-5bbe-4696-967b-a8d2eb0e7e04" providerId="ADAL" clId="{8AF91947-B85F-4970-B3F1-D75A5B0F4263}" dt="2023-06-13T11:30:37.642" v="471" actId="14100"/>
          <ac:spMkLst>
            <pc:docMk/>
            <pc:sldMk cId="1314604608" sldId="320"/>
            <ac:spMk id="13" creationId="{1A19074F-C403-A1DC-86AE-6077DEE18976}"/>
          </ac:spMkLst>
        </pc:spChg>
        <pc:spChg chg="del">
          <ac:chgData name="Federico Antonio Canu" userId="67612557-5bbe-4696-967b-a8d2eb0e7e04" providerId="ADAL" clId="{8AF91947-B85F-4970-B3F1-D75A5B0F4263}" dt="2023-06-13T11:30:33.020" v="469" actId="478"/>
          <ac:spMkLst>
            <pc:docMk/>
            <pc:sldMk cId="1314604608" sldId="320"/>
            <ac:spMk id="14" creationId="{DF6024A0-A3BE-1E04-23BC-03D6C752F104}"/>
          </ac:spMkLst>
        </pc:spChg>
        <pc:spChg chg="add mod">
          <ac:chgData name="Federico Antonio Canu" userId="67612557-5bbe-4696-967b-a8d2eb0e7e04" providerId="ADAL" clId="{8AF91947-B85F-4970-B3F1-D75A5B0F4263}" dt="2023-06-13T11:59:48.976" v="937"/>
          <ac:spMkLst>
            <pc:docMk/>
            <pc:sldMk cId="1314604608" sldId="320"/>
            <ac:spMk id="15" creationId="{2B2D09FA-5824-6334-6505-DE686377DA4C}"/>
          </ac:spMkLst>
        </pc:spChg>
        <pc:spChg chg="add mod">
          <ac:chgData name="Federico Antonio Canu" userId="67612557-5bbe-4696-967b-a8d2eb0e7e04" providerId="ADAL" clId="{8AF91947-B85F-4970-B3F1-D75A5B0F4263}" dt="2023-06-13T11:59:48.976" v="937"/>
          <ac:spMkLst>
            <pc:docMk/>
            <pc:sldMk cId="1314604608" sldId="320"/>
            <ac:spMk id="17" creationId="{C9F9F70C-51B2-4F5E-EF74-99853D36DE24}"/>
          </ac:spMkLst>
        </pc:spChg>
        <pc:spChg chg="add mod">
          <ac:chgData name="Federico Antonio Canu" userId="67612557-5bbe-4696-967b-a8d2eb0e7e04" providerId="ADAL" clId="{8AF91947-B85F-4970-B3F1-D75A5B0F4263}" dt="2023-06-13T11:59:48.976" v="937"/>
          <ac:spMkLst>
            <pc:docMk/>
            <pc:sldMk cId="1314604608" sldId="320"/>
            <ac:spMk id="18" creationId="{9588CA13-114B-4478-3C4C-06D3DC488EF7}"/>
          </ac:spMkLst>
        </pc:spChg>
        <pc:spChg chg="del">
          <ac:chgData name="Federico Antonio Canu" userId="67612557-5bbe-4696-967b-a8d2eb0e7e04" providerId="ADAL" clId="{8AF91947-B85F-4970-B3F1-D75A5B0F4263}" dt="2023-06-13T12:00:54.899" v="955" actId="478"/>
          <ac:spMkLst>
            <pc:docMk/>
            <pc:sldMk cId="1314604608" sldId="320"/>
            <ac:spMk id="21" creationId="{5A65CF0D-3B51-6DAF-0673-9617E29035D8}"/>
          </ac:spMkLst>
        </pc:spChg>
        <pc:spChg chg="del">
          <ac:chgData name="Federico Antonio Canu" userId="67612557-5bbe-4696-967b-a8d2eb0e7e04" providerId="ADAL" clId="{8AF91947-B85F-4970-B3F1-D75A5B0F4263}" dt="2023-06-13T11:55:47.754" v="832" actId="478"/>
          <ac:spMkLst>
            <pc:docMk/>
            <pc:sldMk cId="1314604608" sldId="320"/>
            <ac:spMk id="22" creationId="{548ED17D-2AF3-9211-F221-12FA5676AD29}"/>
          </ac:spMkLst>
        </pc:spChg>
        <pc:spChg chg="add mod">
          <ac:chgData name="Federico Antonio Canu" userId="67612557-5bbe-4696-967b-a8d2eb0e7e04" providerId="ADAL" clId="{8AF91947-B85F-4970-B3F1-D75A5B0F4263}" dt="2023-06-13T11:59:48.976" v="937"/>
          <ac:spMkLst>
            <pc:docMk/>
            <pc:sldMk cId="1314604608" sldId="320"/>
            <ac:spMk id="23" creationId="{D961334C-2D06-3EE8-5EFC-3B0380EB6013}"/>
          </ac:spMkLst>
        </pc:spChg>
        <pc:spChg chg="add mod">
          <ac:chgData name="Federico Antonio Canu" userId="67612557-5bbe-4696-967b-a8d2eb0e7e04" providerId="ADAL" clId="{8AF91947-B85F-4970-B3F1-D75A5B0F4263}" dt="2023-06-13T11:59:48.976" v="937"/>
          <ac:spMkLst>
            <pc:docMk/>
            <pc:sldMk cId="1314604608" sldId="320"/>
            <ac:spMk id="24" creationId="{C8C8569A-A67D-F478-CE4C-FE414164DACE}"/>
          </ac:spMkLst>
        </pc:spChg>
        <pc:spChg chg="add mod">
          <ac:chgData name="Federico Antonio Canu" userId="67612557-5bbe-4696-967b-a8d2eb0e7e04" providerId="ADAL" clId="{8AF91947-B85F-4970-B3F1-D75A5B0F4263}" dt="2023-06-13T12:01:00.475" v="956"/>
          <ac:spMkLst>
            <pc:docMk/>
            <pc:sldMk cId="1314604608" sldId="320"/>
            <ac:spMk id="25" creationId="{28743D6D-8E5B-BC74-A303-58EBFB008382}"/>
          </ac:spMkLst>
        </pc:spChg>
        <pc:spChg chg="add mod">
          <ac:chgData name="Federico Antonio Canu" userId="67612557-5bbe-4696-967b-a8d2eb0e7e04" providerId="ADAL" clId="{8AF91947-B85F-4970-B3F1-D75A5B0F4263}" dt="2023-06-13T12:01:00.475" v="956"/>
          <ac:spMkLst>
            <pc:docMk/>
            <pc:sldMk cId="1314604608" sldId="320"/>
            <ac:spMk id="26" creationId="{E5D090E2-C6B3-E9B4-1A5B-5F8FEC033A92}"/>
          </ac:spMkLst>
        </pc:spChg>
        <pc:spChg chg="add mod">
          <ac:chgData name="Federico Antonio Canu" userId="67612557-5bbe-4696-967b-a8d2eb0e7e04" providerId="ADAL" clId="{8AF91947-B85F-4970-B3F1-D75A5B0F4263}" dt="2023-06-13T12:01:06.651" v="957"/>
          <ac:spMkLst>
            <pc:docMk/>
            <pc:sldMk cId="1314604608" sldId="320"/>
            <ac:spMk id="29" creationId="{26E5A7DA-A867-491F-02D6-30AD0BF87AD1}"/>
          </ac:spMkLst>
        </pc:spChg>
        <pc:picChg chg="add mod">
          <ac:chgData name="Federico Antonio Canu" userId="67612557-5bbe-4696-967b-a8d2eb0e7e04" providerId="ADAL" clId="{8AF91947-B85F-4970-B3F1-D75A5B0F4263}" dt="2023-06-13T11:30:35.328" v="470" actId="1076"/>
          <ac:picMkLst>
            <pc:docMk/>
            <pc:sldMk cId="1314604608" sldId="320"/>
            <ac:picMk id="3" creationId="{84F55CA2-2BDE-BC06-B148-18366FDFCE9D}"/>
          </ac:picMkLst>
        </pc:picChg>
        <pc:picChg chg="del">
          <ac:chgData name="Federico Antonio Canu" userId="67612557-5bbe-4696-967b-a8d2eb0e7e04" providerId="ADAL" clId="{8AF91947-B85F-4970-B3F1-D75A5B0F4263}" dt="2023-06-13T11:30:33.020" v="469" actId="478"/>
          <ac:picMkLst>
            <pc:docMk/>
            <pc:sldMk cId="1314604608" sldId="320"/>
            <ac:picMk id="7" creationId="{3BB1491B-0B5C-CD4E-C4C8-B2B116ED82C0}"/>
          </ac:picMkLst>
        </pc:picChg>
      </pc:sldChg>
      <pc:sldChg chg="addSp delSp modSp add mod modNotesTx">
        <pc:chgData name="Federico Antonio Canu" userId="67612557-5bbe-4696-967b-a8d2eb0e7e04" providerId="ADAL" clId="{8AF91947-B85F-4970-B3F1-D75A5B0F4263}" dt="2023-06-13T12:02:42.070" v="997" actId="108"/>
        <pc:sldMkLst>
          <pc:docMk/>
          <pc:sldMk cId="1888646515" sldId="321"/>
        </pc:sldMkLst>
        <pc:spChg chg="del">
          <ac:chgData name="Federico Antonio Canu" userId="67612557-5bbe-4696-967b-a8d2eb0e7e04" providerId="ADAL" clId="{8AF91947-B85F-4970-B3F1-D75A5B0F4263}" dt="2023-06-13T11:56:01.587" v="837" actId="478"/>
          <ac:spMkLst>
            <pc:docMk/>
            <pc:sldMk cId="1888646515" sldId="321"/>
            <ac:spMk id="6" creationId="{448AD004-8F21-AE18-21F6-2AFA5235BCB7}"/>
          </ac:spMkLst>
        </pc:spChg>
        <pc:spChg chg="add del mod">
          <ac:chgData name="Federico Antonio Canu" userId="67612557-5bbe-4696-967b-a8d2eb0e7e04" providerId="ADAL" clId="{8AF91947-B85F-4970-B3F1-D75A5B0F4263}" dt="2023-06-13T11:38:39.605" v="568"/>
          <ac:spMkLst>
            <pc:docMk/>
            <pc:sldMk cId="1888646515" sldId="321"/>
            <ac:spMk id="7" creationId="{88EC739E-D335-77DE-B40A-04DD2ED8227A}"/>
          </ac:spMkLst>
        </pc:spChg>
        <pc:spChg chg="mod">
          <ac:chgData name="Federico Antonio Canu" userId="67612557-5bbe-4696-967b-a8d2eb0e7e04" providerId="ADAL" clId="{8AF91947-B85F-4970-B3F1-D75A5B0F4263}" dt="2023-06-13T11:42:39.254" v="601" actId="20577"/>
          <ac:spMkLst>
            <pc:docMk/>
            <pc:sldMk cId="1888646515" sldId="321"/>
            <ac:spMk id="8" creationId="{92377541-A590-9D61-B335-DB8B2AAF5770}"/>
          </ac:spMkLst>
        </pc:spChg>
        <pc:spChg chg="add mod">
          <ac:chgData name="Federico Antonio Canu" userId="67612557-5bbe-4696-967b-a8d2eb0e7e04" providerId="ADAL" clId="{8AF91947-B85F-4970-B3F1-D75A5B0F4263}" dt="2023-06-13T11:43:40.743" v="606" actId="1076"/>
          <ac:spMkLst>
            <pc:docMk/>
            <pc:sldMk cId="1888646515" sldId="321"/>
            <ac:spMk id="13" creationId="{5850E1B8-69EA-0963-B818-8FE2E6DB5EB2}"/>
          </ac:spMkLst>
        </pc:spChg>
        <pc:spChg chg="del">
          <ac:chgData name="Federico Antonio Canu" userId="67612557-5bbe-4696-967b-a8d2eb0e7e04" providerId="ADAL" clId="{8AF91947-B85F-4970-B3F1-D75A5B0F4263}" dt="2023-06-13T11:38:09.782" v="559" actId="478"/>
          <ac:spMkLst>
            <pc:docMk/>
            <pc:sldMk cId="1888646515" sldId="321"/>
            <ac:spMk id="14" creationId="{89AAFA92-EFBA-357A-152A-830A480A13CB}"/>
          </ac:spMkLst>
        </pc:spChg>
        <pc:spChg chg="del">
          <ac:chgData name="Federico Antonio Canu" userId="67612557-5bbe-4696-967b-a8d2eb0e7e04" providerId="ADAL" clId="{8AF91947-B85F-4970-B3F1-D75A5B0F4263}" dt="2023-06-13T11:38:11.722" v="560" actId="478"/>
          <ac:spMkLst>
            <pc:docMk/>
            <pc:sldMk cId="1888646515" sldId="321"/>
            <ac:spMk id="15" creationId="{41118D54-1425-CBC5-1B90-4F9657ABB265}"/>
          </ac:spMkLst>
        </pc:spChg>
        <pc:spChg chg="add mod">
          <ac:chgData name="Federico Antonio Canu" userId="67612557-5bbe-4696-967b-a8d2eb0e7e04" providerId="ADAL" clId="{8AF91947-B85F-4970-B3F1-D75A5B0F4263}" dt="2023-06-13T11:59:52.452" v="940"/>
          <ac:spMkLst>
            <pc:docMk/>
            <pc:sldMk cId="1888646515" sldId="321"/>
            <ac:spMk id="17" creationId="{08AD1EF6-6DEB-9B50-E313-BF8BC81223FC}"/>
          </ac:spMkLst>
        </pc:spChg>
        <pc:spChg chg="add mod">
          <ac:chgData name="Federico Antonio Canu" userId="67612557-5bbe-4696-967b-a8d2eb0e7e04" providerId="ADAL" clId="{8AF91947-B85F-4970-B3F1-D75A5B0F4263}" dt="2023-06-13T12:02:42.070" v="997" actId="108"/>
          <ac:spMkLst>
            <pc:docMk/>
            <pc:sldMk cId="1888646515" sldId="321"/>
            <ac:spMk id="18" creationId="{49F71881-97A8-7AE8-C977-93A630F54FC7}"/>
          </ac:spMkLst>
        </pc:spChg>
        <pc:spChg chg="mod">
          <ac:chgData name="Federico Antonio Canu" userId="67612557-5bbe-4696-967b-a8d2eb0e7e04" providerId="ADAL" clId="{8AF91947-B85F-4970-B3F1-D75A5B0F4263}" dt="2023-06-13T11:58:22.760" v="893" actId="20577"/>
          <ac:spMkLst>
            <pc:docMk/>
            <pc:sldMk cId="1888646515" sldId="321"/>
            <ac:spMk id="20" creationId="{94856444-2FFD-EA58-AF47-276BCCB5BFC1}"/>
          </ac:spMkLst>
        </pc:spChg>
        <pc:spChg chg="mod">
          <ac:chgData name="Federico Antonio Canu" userId="67612557-5bbe-4696-967b-a8d2eb0e7e04" providerId="ADAL" clId="{8AF91947-B85F-4970-B3F1-D75A5B0F4263}" dt="2023-06-13T12:02:35.182" v="995" actId="1076"/>
          <ac:spMkLst>
            <pc:docMk/>
            <pc:sldMk cId="1888646515" sldId="321"/>
            <ac:spMk id="21" creationId="{5A65CF0D-3B51-6DAF-0673-9617E29035D8}"/>
          </ac:spMkLst>
        </pc:spChg>
        <pc:spChg chg="del">
          <ac:chgData name="Federico Antonio Canu" userId="67612557-5bbe-4696-967b-a8d2eb0e7e04" providerId="ADAL" clId="{8AF91947-B85F-4970-B3F1-D75A5B0F4263}" dt="2023-06-13T11:56:02.894" v="838" actId="478"/>
          <ac:spMkLst>
            <pc:docMk/>
            <pc:sldMk cId="1888646515" sldId="321"/>
            <ac:spMk id="22" creationId="{548ED17D-2AF3-9211-F221-12FA5676AD29}"/>
          </ac:spMkLst>
        </pc:spChg>
        <pc:spChg chg="add mod">
          <ac:chgData name="Federico Antonio Canu" userId="67612557-5bbe-4696-967b-a8d2eb0e7e04" providerId="ADAL" clId="{8AF91947-B85F-4970-B3F1-D75A5B0F4263}" dt="2023-06-13T11:59:52.452" v="940"/>
          <ac:spMkLst>
            <pc:docMk/>
            <pc:sldMk cId="1888646515" sldId="321"/>
            <ac:spMk id="23" creationId="{C85A1058-959D-0A93-19C2-62994100061B}"/>
          </ac:spMkLst>
        </pc:spChg>
        <pc:spChg chg="add mod">
          <ac:chgData name="Federico Antonio Canu" userId="67612557-5bbe-4696-967b-a8d2eb0e7e04" providerId="ADAL" clId="{8AF91947-B85F-4970-B3F1-D75A5B0F4263}" dt="2023-06-13T11:59:52.452" v="940"/>
          <ac:spMkLst>
            <pc:docMk/>
            <pc:sldMk cId="1888646515" sldId="321"/>
            <ac:spMk id="24" creationId="{FB2CF692-D62A-33E3-7284-678AF78DE3BF}"/>
          </ac:spMkLst>
        </pc:spChg>
        <pc:spChg chg="add mod">
          <ac:chgData name="Federico Antonio Canu" userId="67612557-5bbe-4696-967b-a8d2eb0e7e04" providerId="ADAL" clId="{8AF91947-B85F-4970-B3F1-D75A5B0F4263}" dt="2023-06-13T12:02:38.886" v="996" actId="108"/>
          <ac:spMkLst>
            <pc:docMk/>
            <pc:sldMk cId="1888646515" sldId="321"/>
            <ac:spMk id="25" creationId="{FC5C5D4D-66BC-BC7D-3F68-78545568FA7B}"/>
          </ac:spMkLst>
        </pc:spChg>
        <pc:spChg chg="add mod">
          <ac:chgData name="Federico Antonio Canu" userId="67612557-5bbe-4696-967b-a8d2eb0e7e04" providerId="ADAL" clId="{8AF91947-B85F-4970-B3F1-D75A5B0F4263}" dt="2023-06-13T11:59:52.452" v="940"/>
          <ac:spMkLst>
            <pc:docMk/>
            <pc:sldMk cId="1888646515" sldId="321"/>
            <ac:spMk id="26" creationId="{F2BD9A55-35DE-5B51-4628-DC3EC6D0A78A}"/>
          </ac:spMkLst>
        </pc:spChg>
        <pc:spChg chg="add mod">
          <ac:chgData name="Federico Antonio Canu" userId="67612557-5bbe-4696-967b-a8d2eb0e7e04" providerId="ADAL" clId="{8AF91947-B85F-4970-B3F1-D75A5B0F4263}" dt="2023-06-13T11:59:52.452" v="940"/>
          <ac:spMkLst>
            <pc:docMk/>
            <pc:sldMk cId="1888646515" sldId="321"/>
            <ac:spMk id="29" creationId="{96770411-572B-4840-228D-D1B56E2A8692}"/>
          </ac:spMkLst>
        </pc:spChg>
        <pc:graphicFrameChg chg="del">
          <ac:chgData name="Federico Antonio Canu" userId="67612557-5bbe-4696-967b-a8d2eb0e7e04" providerId="ADAL" clId="{8AF91947-B85F-4970-B3F1-D75A5B0F4263}" dt="2023-06-13T11:38:07.108" v="558" actId="478"/>
          <ac:graphicFrameMkLst>
            <pc:docMk/>
            <pc:sldMk cId="1888646515" sldId="321"/>
            <ac:graphicFrameMk id="3" creationId="{30C11F6E-79BA-8C57-FE5C-0DA395B3125D}"/>
          </ac:graphicFrameMkLst>
        </pc:graphicFrameChg>
        <pc:graphicFrameChg chg="add mod modGraphic">
          <ac:chgData name="Federico Antonio Canu" userId="67612557-5bbe-4696-967b-a8d2eb0e7e04" providerId="ADAL" clId="{8AF91947-B85F-4970-B3F1-D75A5B0F4263}" dt="2023-06-13T11:43:44.775" v="607" actId="1076"/>
          <ac:graphicFrameMkLst>
            <pc:docMk/>
            <pc:sldMk cId="1888646515" sldId="321"/>
            <ac:graphicFrameMk id="5" creationId="{A13E81E5-B1AE-4CD4-B6CE-1354FB53DE1C}"/>
          </ac:graphicFrameMkLst>
        </pc:graphicFrameChg>
      </pc:sldChg>
      <pc:sldChg chg="addSp delSp modSp add mod modNotesTx">
        <pc:chgData name="Federico Antonio Canu" userId="67612557-5bbe-4696-967b-a8d2eb0e7e04" providerId="ADAL" clId="{8AF91947-B85F-4970-B3F1-D75A5B0F4263}" dt="2023-06-13T12:02:57.015" v="1000" actId="108"/>
        <pc:sldMkLst>
          <pc:docMk/>
          <pc:sldMk cId="2886072918" sldId="322"/>
        </pc:sldMkLst>
        <pc:spChg chg="del">
          <ac:chgData name="Federico Antonio Canu" userId="67612557-5bbe-4696-967b-a8d2eb0e7e04" providerId="ADAL" clId="{8AF91947-B85F-4970-B3F1-D75A5B0F4263}" dt="2023-06-13T11:56:06.146" v="839" actId="478"/>
          <ac:spMkLst>
            <pc:docMk/>
            <pc:sldMk cId="2886072918" sldId="322"/>
            <ac:spMk id="6" creationId="{448AD004-8F21-AE18-21F6-2AFA5235BCB7}"/>
          </ac:spMkLst>
        </pc:spChg>
        <pc:spChg chg="mod">
          <ac:chgData name="Federico Antonio Canu" userId="67612557-5bbe-4696-967b-a8d2eb0e7e04" providerId="ADAL" clId="{8AF91947-B85F-4970-B3F1-D75A5B0F4263}" dt="2023-06-13T11:46:38.367" v="656" actId="14100"/>
          <ac:spMkLst>
            <pc:docMk/>
            <pc:sldMk cId="2886072918" sldId="322"/>
            <ac:spMk id="8" creationId="{92377541-A590-9D61-B335-DB8B2AAF5770}"/>
          </ac:spMkLst>
        </pc:spChg>
        <pc:spChg chg="del">
          <ac:chgData name="Federico Antonio Canu" userId="67612557-5bbe-4696-967b-a8d2eb0e7e04" providerId="ADAL" clId="{8AF91947-B85F-4970-B3F1-D75A5B0F4263}" dt="2023-06-13T11:46:15.668" v="652" actId="478"/>
          <ac:spMkLst>
            <pc:docMk/>
            <pc:sldMk cId="2886072918" sldId="322"/>
            <ac:spMk id="13" creationId="{5850E1B8-69EA-0963-B818-8FE2E6DB5EB2}"/>
          </ac:spMkLst>
        </pc:spChg>
        <pc:spChg chg="add mod">
          <ac:chgData name="Federico Antonio Canu" userId="67612557-5bbe-4696-967b-a8d2eb0e7e04" providerId="ADAL" clId="{8AF91947-B85F-4970-B3F1-D75A5B0F4263}" dt="2023-06-13T11:47:17.023" v="664" actId="1076"/>
          <ac:spMkLst>
            <pc:docMk/>
            <pc:sldMk cId="2886072918" sldId="322"/>
            <ac:spMk id="14" creationId="{5A69BE2A-BD60-7F14-6198-07F04290867F}"/>
          </ac:spMkLst>
        </pc:spChg>
        <pc:spChg chg="add mod">
          <ac:chgData name="Federico Antonio Canu" userId="67612557-5bbe-4696-967b-a8d2eb0e7e04" providerId="ADAL" clId="{8AF91947-B85F-4970-B3F1-D75A5B0F4263}" dt="2023-06-13T11:47:04.961" v="661" actId="14100"/>
          <ac:spMkLst>
            <pc:docMk/>
            <pc:sldMk cId="2886072918" sldId="322"/>
            <ac:spMk id="15" creationId="{F9C671EF-AB11-B19F-990E-597E0C234D78}"/>
          </ac:spMkLst>
        </pc:spChg>
        <pc:spChg chg="add mod">
          <ac:chgData name="Federico Antonio Canu" userId="67612557-5bbe-4696-967b-a8d2eb0e7e04" providerId="ADAL" clId="{8AF91947-B85F-4970-B3F1-D75A5B0F4263}" dt="2023-06-13T11:59:53.641" v="941"/>
          <ac:spMkLst>
            <pc:docMk/>
            <pc:sldMk cId="2886072918" sldId="322"/>
            <ac:spMk id="17" creationId="{22650D72-6218-60F0-500F-4D79E55BDC6B}"/>
          </ac:spMkLst>
        </pc:spChg>
        <pc:spChg chg="add mod">
          <ac:chgData name="Federico Antonio Canu" userId="67612557-5bbe-4696-967b-a8d2eb0e7e04" providerId="ADAL" clId="{8AF91947-B85F-4970-B3F1-D75A5B0F4263}" dt="2023-06-13T12:02:57.015" v="1000" actId="108"/>
          <ac:spMkLst>
            <pc:docMk/>
            <pc:sldMk cId="2886072918" sldId="322"/>
            <ac:spMk id="18" creationId="{5EC03668-170A-5CF0-EA3D-0CC4B32F70A1}"/>
          </ac:spMkLst>
        </pc:spChg>
        <pc:spChg chg="mod">
          <ac:chgData name="Federico Antonio Canu" userId="67612557-5bbe-4696-967b-a8d2eb0e7e04" providerId="ADAL" clId="{8AF91947-B85F-4970-B3F1-D75A5B0F4263}" dt="2023-06-13T11:44:53.763" v="611"/>
          <ac:spMkLst>
            <pc:docMk/>
            <pc:sldMk cId="2886072918" sldId="322"/>
            <ac:spMk id="20" creationId="{94856444-2FFD-EA58-AF47-276BCCB5BFC1}"/>
          </ac:spMkLst>
        </pc:spChg>
        <pc:spChg chg="mod">
          <ac:chgData name="Federico Antonio Canu" userId="67612557-5bbe-4696-967b-a8d2eb0e7e04" providerId="ADAL" clId="{8AF91947-B85F-4970-B3F1-D75A5B0F4263}" dt="2023-06-13T12:02:50.085" v="998" actId="1076"/>
          <ac:spMkLst>
            <pc:docMk/>
            <pc:sldMk cId="2886072918" sldId="322"/>
            <ac:spMk id="21" creationId="{5A65CF0D-3B51-6DAF-0673-9617E29035D8}"/>
          </ac:spMkLst>
        </pc:spChg>
        <pc:spChg chg="del">
          <ac:chgData name="Federico Antonio Canu" userId="67612557-5bbe-4696-967b-a8d2eb0e7e04" providerId="ADAL" clId="{8AF91947-B85F-4970-B3F1-D75A5B0F4263}" dt="2023-06-13T11:56:07.656" v="840" actId="478"/>
          <ac:spMkLst>
            <pc:docMk/>
            <pc:sldMk cId="2886072918" sldId="322"/>
            <ac:spMk id="22" creationId="{548ED17D-2AF3-9211-F221-12FA5676AD29}"/>
          </ac:spMkLst>
        </pc:spChg>
        <pc:spChg chg="add mod">
          <ac:chgData name="Federico Antonio Canu" userId="67612557-5bbe-4696-967b-a8d2eb0e7e04" providerId="ADAL" clId="{8AF91947-B85F-4970-B3F1-D75A5B0F4263}" dt="2023-06-13T11:59:53.641" v="941"/>
          <ac:spMkLst>
            <pc:docMk/>
            <pc:sldMk cId="2886072918" sldId="322"/>
            <ac:spMk id="23" creationId="{AE161847-FFAA-78E9-E2A4-9E8AF4ECDF34}"/>
          </ac:spMkLst>
        </pc:spChg>
        <pc:spChg chg="add mod">
          <ac:chgData name="Federico Antonio Canu" userId="67612557-5bbe-4696-967b-a8d2eb0e7e04" providerId="ADAL" clId="{8AF91947-B85F-4970-B3F1-D75A5B0F4263}" dt="2023-06-13T11:59:53.641" v="941"/>
          <ac:spMkLst>
            <pc:docMk/>
            <pc:sldMk cId="2886072918" sldId="322"/>
            <ac:spMk id="24" creationId="{0C4257D0-69CD-BE61-E463-A1178C85663F}"/>
          </ac:spMkLst>
        </pc:spChg>
        <pc:spChg chg="add mod">
          <ac:chgData name="Federico Antonio Canu" userId="67612557-5bbe-4696-967b-a8d2eb0e7e04" providerId="ADAL" clId="{8AF91947-B85F-4970-B3F1-D75A5B0F4263}" dt="2023-06-13T11:59:53.641" v="941"/>
          <ac:spMkLst>
            <pc:docMk/>
            <pc:sldMk cId="2886072918" sldId="322"/>
            <ac:spMk id="25" creationId="{69EEA598-C0A8-0CDB-B2EE-1FEDE5FAE16F}"/>
          </ac:spMkLst>
        </pc:spChg>
        <pc:spChg chg="add mod">
          <ac:chgData name="Federico Antonio Canu" userId="67612557-5bbe-4696-967b-a8d2eb0e7e04" providerId="ADAL" clId="{8AF91947-B85F-4970-B3F1-D75A5B0F4263}" dt="2023-06-13T12:02:54.261" v="999" actId="108"/>
          <ac:spMkLst>
            <pc:docMk/>
            <pc:sldMk cId="2886072918" sldId="322"/>
            <ac:spMk id="26" creationId="{89D78C49-E4FF-7CFA-3AC6-37391A68EE54}"/>
          </ac:spMkLst>
        </pc:spChg>
        <pc:spChg chg="add mod">
          <ac:chgData name="Federico Antonio Canu" userId="67612557-5bbe-4696-967b-a8d2eb0e7e04" providerId="ADAL" clId="{8AF91947-B85F-4970-B3F1-D75A5B0F4263}" dt="2023-06-13T11:59:53.641" v="941"/>
          <ac:spMkLst>
            <pc:docMk/>
            <pc:sldMk cId="2886072918" sldId="322"/>
            <ac:spMk id="29" creationId="{3395E0D3-C17C-77DB-6627-03348EF2AD80}"/>
          </ac:spMkLst>
        </pc:spChg>
        <pc:graphicFrameChg chg="del">
          <ac:chgData name="Federico Antonio Canu" userId="67612557-5bbe-4696-967b-a8d2eb0e7e04" providerId="ADAL" clId="{8AF91947-B85F-4970-B3F1-D75A5B0F4263}" dt="2023-06-13T11:46:52.611" v="657" actId="478"/>
          <ac:graphicFrameMkLst>
            <pc:docMk/>
            <pc:sldMk cId="2886072918" sldId="322"/>
            <ac:graphicFrameMk id="5" creationId="{A13E81E5-B1AE-4CD4-B6CE-1354FB53DE1C}"/>
          </ac:graphicFrameMkLst>
        </pc:graphicFrameChg>
        <pc:picChg chg="add mod">
          <ac:chgData name="Federico Antonio Canu" userId="67612557-5bbe-4696-967b-a8d2eb0e7e04" providerId="ADAL" clId="{8AF91947-B85F-4970-B3F1-D75A5B0F4263}" dt="2023-06-13T11:47:17.023" v="664" actId="1076"/>
          <ac:picMkLst>
            <pc:docMk/>
            <pc:sldMk cId="2886072918" sldId="322"/>
            <ac:picMk id="3" creationId="{B7210969-AA5E-E320-2613-48E60C72DDA1}"/>
          </ac:picMkLst>
        </pc:picChg>
        <pc:picChg chg="add mod">
          <ac:chgData name="Federico Antonio Canu" userId="67612557-5bbe-4696-967b-a8d2eb0e7e04" providerId="ADAL" clId="{8AF91947-B85F-4970-B3F1-D75A5B0F4263}" dt="2023-06-13T11:47:04.961" v="661" actId="14100"/>
          <ac:picMkLst>
            <pc:docMk/>
            <pc:sldMk cId="2886072918" sldId="322"/>
            <ac:picMk id="7" creationId="{B5FF0D21-DC4E-3ED3-4FB9-5E2346E16506}"/>
          </ac:picMkLst>
        </pc:picChg>
      </pc:sldChg>
      <pc:sldChg chg="addSp delSp modSp add mod">
        <pc:chgData name="Federico Antonio Canu" userId="67612557-5bbe-4696-967b-a8d2eb0e7e04" providerId="ADAL" clId="{8AF91947-B85F-4970-B3F1-D75A5B0F4263}" dt="2023-06-13T12:03:21.549" v="1002"/>
        <pc:sldMkLst>
          <pc:docMk/>
          <pc:sldMk cId="1740510571" sldId="323"/>
        </pc:sldMkLst>
        <pc:spChg chg="del">
          <ac:chgData name="Federico Antonio Canu" userId="67612557-5bbe-4696-967b-a8d2eb0e7e04" providerId="ADAL" clId="{8AF91947-B85F-4970-B3F1-D75A5B0F4263}" dt="2023-06-13T11:56:10.554" v="841" actId="478"/>
          <ac:spMkLst>
            <pc:docMk/>
            <pc:sldMk cId="1740510571" sldId="323"/>
            <ac:spMk id="6" creationId="{448AD004-8F21-AE18-21F6-2AFA5235BCB7}"/>
          </ac:spMkLst>
        </pc:spChg>
        <pc:spChg chg="mod">
          <ac:chgData name="Federico Antonio Canu" userId="67612557-5bbe-4696-967b-a8d2eb0e7e04" providerId="ADAL" clId="{8AF91947-B85F-4970-B3F1-D75A5B0F4263}" dt="2023-06-13T11:47:56.407" v="668" actId="27636"/>
          <ac:spMkLst>
            <pc:docMk/>
            <pc:sldMk cId="1740510571" sldId="323"/>
            <ac:spMk id="8" creationId="{92377541-A590-9D61-B335-DB8B2AAF5770}"/>
          </ac:spMkLst>
        </pc:spChg>
        <pc:spChg chg="del">
          <ac:chgData name="Federico Antonio Canu" userId="67612557-5bbe-4696-967b-a8d2eb0e7e04" providerId="ADAL" clId="{8AF91947-B85F-4970-B3F1-D75A5B0F4263}" dt="2023-06-13T11:48:06.701" v="669" actId="478"/>
          <ac:spMkLst>
            <pc:docMk/>
            <pc:sldMk cId="1740510571" sldId="323"/>
            <ac:spMk id="11" creationId="{29759355-7F00-BB41-9DD1-0889B9F99318}"/>
          </ac:spMkLst>
        </pc:spChg>
        <pc:spChg chg="add del mod">
          <ac:chgData name="Federico Antonio Canu" userId="67612557-5bbe-4696-967b-a8d2eb0e7e04" providerId="ADAL" clId="{8AF91947-B85F-4970-B3F1-D75A5B0F4263}" dt="2023-06-13T11:48:16.317" v="673" actId="478"/>
          <ac:spMkLst>
            <pc:docMk/>
            <pc:sldMk cId="1740510571" sldId="323"/>
            <ac:spMk id="13" creationId="{C9086966-FFF8-BB10-2897-1E6685E45067}"/>
          </ac:spMkLst>
        </pc:spChg>
        <pc:spChg chg="del">
          <ac:chgData name="Federico Antonio Canu" userId="67612557-5bbe-4696-967b-a8d2eb0e7e04" providerId="ADAL" clId="{8AF91947-B85F-4970-B3F1-D75A5B0F4263}" dt="2023-06-13T11:48:06.701" v="669" actId="478"/>
          <ac:spMkLst>
            <pc:docMk/>
            <pc:sldMk cId="1740510571" sldId="323"/>
            <ac:spMk id="14" creationId="{5A69BE2A-BD60-7F14-6198-07F04290867F}"/>
          </ac:spMkLst>
        </pc:spChg>
        <pc:spChg chg="del">
          <ac:chgData name="Federico Antonio Canu" userId="67612557-5bbe-4696-967b-a8d2eb0e7e04" providerId="ADAL" clId="{8AF91947-B85F-4970-B3F1-D75A5B0F4263}" dt="2023-06-13T11:48:06.701" v="669" actId="478"/>
          <ac:spMkLst>
            <pc:docMk/>
            <pc:sldMk cId="1740510571" sldId="323"/>
            <ac:spMk id="15" creationId="{F9C671EF-AB11-B19F-990E-597E0C234D78}"/>
          </ac:spMkLst>
        </pc:spChg>
        <pc:spChg chg="add del mod">
          <ac:chgData name="Federico Antonio Canu" userId="67612557-5bbe-4696-967b-a8d2eb0e7e04" providerId="ADAL" clId="{8AF91947-B85F-4970-B3F1-D75A5B0F4263}" dt="2023-06-13T12:03:20.771" v="1001" actId="478"/>
          <ac:spMkLst>
            <pc:docMk/>
            <pc:sldMk cId="1740510571" sldId="323"/>
            <ac:spMk id="17" creationId="{87D63E82-3EF1-0282-9FE5-ACDB1AD44110}"/>
          </ac:spMkLst>
        </pc:spChg>
        <pc:spChg chg="add del mod">
          <ac:chgData name="Federico Antonio Canu" userId="67612557-5bbe-4696-967b-a8d2eb0e7e04" providerId="ADAL" clId="{8AF91947-B85F-4970-B3F1-D75A5B0F4263}" dt="2023-06-13T12:03:20.771" v="1001" actId="478"/>
          <ac:spMkLst>
            <pc:docMk/>
            <pc:sldMk cId="1740510571" sldId="323"/>
            <ac:spMk id="18" creationId="{796737C1-F101-DCDE-78A3-851385ACFBB2}"/>
          </ac:spMkLst>
        </pc:spChg>
        <pc:spChg chg="del">
          <ac:chgData name="Federico Antonio Canu" userId="67612557-5bbe-4696-967b-a8d2eb0e7e04" providerId="ADAL" clId="{8AF91947-B85F-4970-B3F1-D75A5B0F4263}" dt="2023-06-13T12:03:20.771" v="1001" actId="478"/>
          <ac:spMkLst>
            <pc:docMk/>
            <pc:sldMk cId="1740510571" sldId="323"/>
            <ac:spMk id="21" creationId="{5A65CF0D-3B51-6DAF-0673-9617E29035D8}"/>
          </ac:spMkLst>
        </pc:spChg>
        <pc:spChg chg="del">
          <ac:chgData name="Federico Antonio Canu" userId="67612557-5bbe-4696-967b-a8d2eb0e7e04" providerId="ADAL" clId="{8AF91947-B85F-4970-B3F1-D75A5B0F4263}" dt="2023-06-13T11:56:11.842" v="842" actId="478"/>
          <ac:spMkLst>
            <pc:docMk/>
            <pc:sldMk cId="1740510571" sldId="323"/>
            <ac:spMk id="22" creationId="{548ED17D-2AF3-9211-F221-12FA5676AD29}"/>
          </ac:spMkLst>
        </pc:spChg>
        <pc:spChg chg="add del mod">
          <ac:chgData name="Federico Antonio Canu" userId="67612557-5bbe-4696-967b-a8d2eb0e7e04" providerId="ADAL" clId="{8AF91947-B85F-4970-B3F1-D75A5B0F4263}" dt="2023-06-13T12:03:20.771" v="1001" actId="478"/>
          <ac:spMkLst>
            <pc:docMk/>
            <pc:sldMk cId="1740510571" sldId="323"/>
            <ac:spMk id="23" creationId="{99F75AD5-90C3-0A7D-8A07-0487CC6BB45F}"/>
          </ac:spMkLst>
        </pc:spChg>
        <pc:spChg chg="add del mod">
          <ac:chgData name="Federico Antonio Canu" userId="67612557-5bbe-4696-967b-a8d2eb0e7e04" providerId="ADAL" clId="{8AF91947-B85F-4970-B3F1-D75A5B0F4263}" dt="2023-06-13T12:03:20.771" v="1001" actId="478"/>
          <ac:spMkLst>
            <pc:docMk/>
            <pc:sldMk cId="1740510571" sldId="323"/>
            <ac:spMk id="24" creationId="{C9E1B8F4-A243-8ED2-C2D5-8A179DBA637E}"/>
          </ac:spMkLst>
        </pc:spChg>
        <pc:spChg chg="add del mod">
          <ac:chgData name="Federico Antonio Canu" userId="67612557-5bbe-4696-967b-a8d2eb0e7e04" providerId="ADAL" clId="{8AF91947-B85F-4970-B3F1-D75A5B0F4263}" dt="2023-06-13T12:03:20.771" v="1001" actId="478"/>
          <ac:spMkLst>
            <pc:docMk/>
            <pc:sldMk cId="1740510571" sldId="323"/>
            <ac:spMk id="25" creationId="{5B752CA6-87D2-45C2-2E89-A6F6E4D9599C}"/>
          </ac:spMkLst>
        </pc:spChg>
        <pc:spChg chg="add del mod">
          <ac:chgData name="Federico Antonio Canu" userId="67612557-5bbe-4696-967b-a8d2eb0e7e04" providerId="ADAL" clId="{8AF91947-B85F-4970-B3F1-D75A5B0F4263}" dt="2023-06-13T12:03:20.771" v="1001" actId="478"/>
          <ac:spMkLst>
            <pc:docMk/>
            <pc:sldMk cId="1740510571" sldId="323"/>
            <ac:spMk id="26" creationId="{6855155D-BF09-932E-6575-F6CB9832E2E0}"/>
          </ac:spMkLst>
        </pc:spChg>
        <pc:spChg chg="add del mod">
          <ac:chgData name="Federico Antonio Canu" userId="67612557-5bbe-4696-967b-a8d2eb0e7e04" providerId="ADAL" clId="{8AF91947-B85F-4970-B3F1-D75A5B0F4263}" dt="2023-06-13T12:03:20.771" v="1001" actId="478"/>
          <ac:spMkLst>
            <pc:docMk/>
            <pc:sldMk cId="1740510571" sldId="323"/>
            <ac:spMk id="29" creationId="{4F19D650-24A7-F35F-1DE9-FAF0C37471E3}"/>
          </ac:spMkLst>
        </pc:spChg>
        <pc:spChg chg="add mod">
          <ac:chgData name="Federico Antonio Canu" userId="67612557-5bbe-4696-967b-a8d2eb0e7e04" providerId="ADAL" clId="{8AF91947-B85F-4970-B3F1-D75A5B0F4263}" dt="2023-06-13T12:03:21.549" v="1002"/>
          <ac:spMkLst>
            <pc:docMk/>
            <pc:sldMk cId="1740510571" sldId="323"/>
            <ac:spMk id="30" creationId="{DC752379-93A1-FC98-163C-07FC0468AB7B}"/>
          </ac:spMkLst>
        </pc:spChg>
        <pc:spChg chg="add mod">
          <ac:chgData name="Federico Antonio Canu" userId="67612557-5bbe-4696-967b-a8d2eb0e7e04" providerId="ADAL" clId="{8AF91947-B85F-4970-B3F1-D75A5B0F4263}" dt="2023-06-13T12:03:21.549" v="1002"/>
          <ac:spMkLst>
            <pc:docMk/>
            <pc:sldMk cId="1740510571" sldId="323"/>
            <ac:spMk id="31" creationId="{73D97BB8-1930-7BC8-C13E-334251F9C42F}"/>
          </ac:spMkLst>
        </pc:spChg>
        <pc:spChg chg="add mod">
          <ac:chgData name="Federico Antonio Canu" userId="67612557-5bbe-4696-967b-a8d2eb0e7e04" providerId="ADAL" clId="{8AF91947-B85F-4970-B3F1-D75A5B0F4263}" dt="2023-06-13T12:03:21.549" v="1002"/>
          <ac:spMkLst>
            <pc:docMk/>
            <pc:sldMk cId="1740510571" sldId="323"/>
            <ac:spMk id="32" creationId="{9A6D1FC7-B3BD-F62A-F267-D4DC6D2B2A99}"/>
          </ac:spMkLst>
        </pc:spChg>
        <pc:spChg chg="add mod">
          <ac:chgData name="Federico Antonio Canu" userId="67612557-5bbe-4696-967b-a8d2eb0e7e04" providerId="ADAL" clId="{8AF91947-B85F-4970-B3F1-D75A5B0F4263}" dt="2023-06-13T12:03:21.549" v="1002"/>
          <ac:spMkLst>
            <pc:docMk/>
            <pc:sldMk cId="1740510571" sldId="323"/>
            <ac:spMk id="33" creationId="{99BBC412-DE0A-95D4-BAEB-8DFEF1BF7F86}"/>
          </ac:spMkLst>
        </pc:spChg>
        <pc:spChg chg="add mod">
          <ac:chgData name="Federico Antonio Canu" userId="67612557-5bbe-4696-967b-a8d2eb0e7e04" providerId="ADAL" clId="{8AF91947-B85F-4970-B3F1-D75A5B0F4263}" dt="2023-06-13T12:03:21.549" v="1002"/>
          <ac:spMkLst>
            <pc:docMk/>
            <pc:sldMk cId="1740510571" sldId="323"/>
            <ac:spMk id="34" creationId="{4D0BBF2E-BCF3-8D7C-D614-91BE251B4EB7}"/>
          </ac:spMkLst>
        </pc:spChg>
        <pc:spChg chg="add mod">
          <ac:chgData name="Federico Antonio Canu" userId="67612557-5bbe-4696-967b-a8d2eb0e7e04" providerId="ADAL" clId="{8AF91947-B85F-4970-B3F1-D75A5B0F4263}" dt="2023-06-13T12:03:21.549" v="1002"/>
          <ac:spMkLst>
            <pc:docMk/>
            <pc:sldMk cId="1740510571" sldId="323"/>
            <ac:spMk id="35" creationId="{F6B73A07-65B8-FEDE-4862-473D3F4F0873}"/>
          </ac:spMkLst>
        </pc:spChg>
        <pc:spChg chg="add mod">
          <ac:chgData name="Federico Antonio Canu" userId="67612557-5bbe-4696-967b-a8d2eb0e7e04" providerId="ADAL" clId="{8AF91947-B85F-4970-B3F1-D75A5B0F4263}" dt="2023-06-13T12:03:21.549" v="1002"/>
          <ac:spMkLst>
            <pc:docMk/>
            <pc:sldMk cId="1740510571" sldId="323"/>
            <ac:spMk id="36" creationId="{5CFBD3D8-CD43-7226-81CE-596199F98A10}"/>
          </ac:spMkLst>
        </pc:spChg>
        <pc:spChg chg="add mod">
          <ac:chgData name="Federico Antonio Canu" userId="67612557-5bbe-4696-967b-a8d2eb0e7e04" providerId="ADAL" clId="{8AF91947-B85F-4970-B3F1-D75A5B0F4263}" dt="2023-06-13T12:03:21.549" v="1002"/>
          <ac:spMkLst>
            <pc:docMk/>
            <pc:sldMk cId="1740510571" sldId="323"/>
            <ac:spMk id="37" creationId="{C0A9D9CE-991D-FDEA-A9FC-800959EC783F}"/>
          </ac:spMkLst>
        </pc:spChg>
        <pc:picChg chg="del">
          <ac:chgData name="Federico Antonio Canu" userId="67612557-5bbe-4696-967b-a8d2eb0e7e04" providerId="ADAL" clId="{8AF91947-B85F-4970-B3F1-D75A5B0F4263}" dt="2023-06-13T11:48:06.701" v="669" actId="478"/>
          <ac:picMkLst>
            <pc:docMk/>
            <pc:sldMk cId="1740510571" sldId="323"/>
            <ac:picMk id="3" creationId="{B7210969-AA5E-E320-2613-48E60C72DDA1}"/>
          </ac:picMkLst>
        </pc:picChg>
        <pc:picChg chg="add mod">
          <ac:chgData name="Federico Antonio Canu" userId="67612557-5bbe-4696-967b-a8d2eb0e7e04" providerId="ADAL" clId="{8AF91947-B85F-4970-B3F1-D75A5B0F4263}" dt="2023-06-13T11:48:21.314" v="674" actId="1076"/>
          <ac:picMkLst>
            <pc:docMk/>
            <pc:sldMk cId="1740510571" sldId="323"/>
            <ac:picMk id="5" creationId="{A4765B7B-3DBD-655A-96F6-D2DE3D3659F2}"/>
          </ac:picMkLst>
        </pc:picChg>
        <pc:picChg chg="del">
          <ac:chgData name="Federico Antonio Canu" userId="67612557-5bbe-4696-967b-a8d2eb0e7e04" providerId="ADAL" clId="{8AF91947-B85F-4970-B3F1-D75A5B0F4263}" dt="2023-06-13T11:48:06.701" v="669" actId="478"/>
          <ac:picMkLst>
            <pc:docMk/>
            <pc:sldMk cId="1740510571" sldId="323"/>
            <ac:picMk id="7" creationId="{B5FF0D21-DC4E-3ED3-4FB9-5E2346E16506}"/>
          </ac:picMkLst>
        </pc:picChg>
      </pc:sldChg>
      <pc:sldChg chg="addSp delSp modSp add mod modNotesTx">
        <pc:chgData name="Federico Antonio Canu" userId="67612557-5bbe-4696-967b-a8d2eb0e7e04" providerId="ADAL" clId="{8AF91947-B85F-4970-B3F1-D75A5B0F4263}" dt="2023-06-13T12:03:28.956" v="1004"/>
        <pc:sldMkLst>
          <pc:docMk/>
          <pc:sldMk cId="3346237431" sldId="324"/>
        </pc:sldMkLst>
        <pc:spChg chg="add del mod">
          <ac:chgData name="Federico Antonio Canu" userId="67612557-5bbe-4696-967b-a8d2eb0e7e04" providerId="ADAL" clId="{8AF91947-B85F-4970-B3F1-D75A5B0F4263}" dt="2023-06-13T12:03:28.538" v="1003" actId="478"/>
          <ac:spMkLst>
            <pc:docMk/>
            <pc:sldMk cId="3346237431" sldId="324"/>
            <ac:spMk id="3" creationId="{294FF371-FCA3-6D8C-F56F-D17937E2DB6B}"/>
          </ac:spMkLst>
        </pc:spChg>
        <pc:spChg chg="del">
          <ac:chgData name="Federico Antonio Canu" userId="67612557-5bbe-4696-967b-a8d2eb0e7e04" providerId="ADAL" clId="{8AF91947-B85F-4970-B3F1-D75A5B0F4263}" dt="2023-06-13T11:56:15.826" v="843" actId="478"/>
          <ac:spMkLst>
            <pc:docMk/>
            <pc:sldMk cId="3346237431" sldId="324"/>
            <ac:spMk id="6" creationId="{448AD004-8F21-AE18-21F6-2AFA5235BCB7}"/>
          </ac:spMkLst>
        </pc:spChg>
        <pc:spChg chg="add del mod">
          <ac:chgData name="Federico Antonio Canu" userId="67612557-5bbe-4696-967b-a8d2eb0e7e04" providerId="ADAL" clId="{8AF91947-B85F-4970-B3F1-D75A5B0F4263}" dt="2023-06-13T12:03:28.538" v="1003" actId="478"/>
          <ac:spMkLst>
            <pc:docMk/>
            <pc:sldMk cId="3346237431" sldId="324"/>
            <ac:spMk id="7" creationId="{BA25EBC1-0B62-572A-F5C3-7E3ACC6CCAAE}"/>
          </ac:spMkLst>
        </pc:spChg>
        <pc:spChg chg="mod">
          <ac:chgData name="Federico Antonio Canu" userId="67612557-5bbe-4696-967b-a8d2eb0e7e04" providerId="ADAL" clId="{8AF91947-B85F-4970-B3F1-D75A5B0F4263}" dt="2023-06-13T11:49:50.711" v="692" actId="20577"/>
          <ac:spMkLst>
            <pc:docMk/>
            <pc:sldMk cId="3346237431" sldId="324"/>
            <ac:spMk id="8" creationId="{92377541-A590-9D61-B335-DB8B2AAF5770}"/>
          </ac:spMkLst>
        </pc:spChg>
        <pc:spChg chg="add del mod">
          <ac:chgData name="Federico Antonio Canu" userId="67612557-5bbe-4696-967b-a8d2eb0e7e04" providerId="ADAL" clId="{8AF91947-B85F-4970-B3F1-D75A5B0F4263}" dt="2023-06-13T12:03:28.538" v="1003" actId="478"/>
          <ac:spMkLst>
            <pc:docMk/>
            <pc:sldMk cId="3346237431" sldId="324"/>
            <ac:spMk id="11" creationId="{71A267A0-2AEE-C78B-74F0-A9D18B0834C5}"/>
          </ac:spMkLst>
        </pc:spChg>
        <pc:spChg chg="add del mod">
          <ac:chgData name="Federico Antonio Canu" userId="67612557-5bbe-4696-967b-a8d2eb0e7e04" providerId="ADAL" clId="{8AF91947-B85F-4970-B3F1-D75A5B0F4263}" dt="2023-06-13T12:03:28.538" v="1003" actId="478"/>
          <ac:spMkLst>
            <pc:docMk/>
            <pc:sldMk cId="3346237431" sldId="324"/>
            <ac:spMk id="13" creationId="{AF0FD4B3-F41E-BBFC-2F99-9E2AF5AF596A}"/>
          </ac:spMkLst>
        </pc:spChg>
        <pc:spChg chg="add del mod">
          <ac:chgData name="Federico Antonio Canu" userId="67612557-5bbe-4696-967b-a8d2eb0e7e04" providerId="ADAL" clId="{8AF91947-B85F-4970-B3F1-D75A5B0F4263}" dt="2023-06-13T12:03:28.538" v="1003" actId="478"/>
          <ac:spMkLst>
            <pc:docMk/>
            <pc:sldMk cId="3346237431" sldId="324"/>
            <ac:spMk id="14" creationId="{8CD27AD1-1691-AB0D-409D-703787146E25}"/>
          </ac:spMkLst>
        </pc:spChg>
        <pc:spChg chg="add del mod">
          <ac:chgData name="Federico Antonio Canu" userId="67612557-5bbe-4696-967b-a8d2eb0e7e04" providerId="ADAL" clId="{8AF91947-B85F-4970-B3F1-D75A5B0F4263}" dt="2023-06-13T12:03:28.538" v="1003" actId="478"/>
          <ac:spMkLst>
            <pc:docMk/>
            <pc:sldMk cId="3346237431" sldId="324"/>
            <ac:spMk id="15" creationId="{8FDFC559-9945-D6C5-38ED-3BD94B8C6751}"/>
          </ac:spMkLst>
        </pc:spChg>
        <pc:spChg chg="add del mod">
          <ac:chgData name="Federico Antonio Canu" userId="67612557-5bbe-4696-967b-a8d2eb0e7e04" providerId="ADAL" clId="{8AF91947-B85F-4970-B3F1-D75A5B0F4263}" dt="2023-06-13T12:03:28.538" v="1003" actId="478"/>
          <ac:spMkLst>
            <pc:docMk/>
            <pc:sldMk cId="3346237431" sldId="324"/>
            <ac:spMk id="17" creationId="{A97D1096-468F-35E0-CD8A-B59135C7DF91}"/>
          </ac:spMkLst>
        </pc:spChg>
        <pc:spChg chg="add mod">
          <ac:chgData name="Federico Antonio Canu" userId="67612557-5bbe-4696-967b-a8d2eb0e7e04" providerId="ADAL" clId="{8AF91947-B85F-4970-B3F1-D75A5B0F4263}" dt="2023-06-13T12:03:28.956" v="1004"/>
          <ac:spMkLst>
            <pc:docMk/>
            <pc:sldMk cId="3346237431" sldId="324"/>
            <ac:spMk id="18" creationId="{4B687357-1103-A5AD-650C-EE95E69C0353}"/>
          </ac:spMkLst>
        </pc:spChg>
        <pc:spChg chg="mod">
          <ac:chgData name="Federico Antonio Canu" userId="67612557-5bbe-4696-967b-a8d2eb0e7e04" providerId="ADAL" clId="{8AF91947-B85F-4970-B3F1-D75A5B0F4263}" dt="2023-06-13T11:49:00.708" v="679" actId="27636"/>
          <ac:spMkLst>
            <pc:docMk/>
            <pc:sldMk cId="3346237431" sldId="324"/>
            <ac:spMk id="20" creationId="{94856444-2FFD-EA58-AF47-276BCCB5BFC1}"/>
          </ac:spMkLst>
        </pc:spChg>
        <pc:spChg chg="del">
          <ac:chgData name="Federico Antonio Canu" userId="67612557-5bbe-4696-967b-a8d2eb0e7e04" providerId="ADAL" clId="{8AF91947-B85F-4970-B3F1-D75A5B0F4263}" dt="2023-06-13T12:03:28.538" v="1003" actId="478"/>
          <ac:spMkLst>
            <pc:docMk/>
            <pc:sldMk cId="3346237431" sldId="324"/>
            <ac:spMk id="21" creationId="{5A65CF0D-3B51-6DAF-0673-9617E29035D8}"/>
          </ac:spMkLst>
        </pc:spChg>
        <pc:spChg chg="del">
          <ac:chgData name="Federico Antonio Canu" userId="67612557-5bbe-4696-967b-a8d2eb0e7e04" providerId="ADAL" clId="{8AF91947-B85F-4970-B3F1-D75A5B0F4263}" dt="2023-06-13T11:56:18.320" v="844" actId="478"/>
          <ac:spMkLst>
            <pc:docMk/>
            <pc:sldMk cId="3346237431" sldId="324"/>
            <ac:spMk id="22" creationId="{548ED17D-2AF3-9211-F221-12FA5676AD29}"/>
          </ac:spMkLst>
        </pc:spChg>
        <pc:spChg chg="add mod">
          <ac:chgData name="Federico Antonio Canu" userId="67612557-5bbe-4696-967b-a8d2eb0e7e04" providerId="ADAL" clId="{8AF91947-B85F-4970-B3F1-D75A5B0F4263}" dt="2023-06-13T12:03:28.956" v="1004"/>
          <ac:spMkLst>
            <pc:docMk/>
            <pc:sldMk cId="3346237431" sldId="324"/>
            <ac:spMk id="23" creationId="{EDC6CBAF-F89E-4C13-349C-7E4C130415B0}"/>
          </ac:spMkLst>
        </pc:spChg>
        <pc:spChg chg="add mod">
          <ac:chgData name="Federico Antonio Canu" userId="67612557-5bbe-4696-967b-a8d2eb0e7e04" providerId="ADAL" clId="{8AF91947-B85F-4970-B3F1-D75A5B0F4263}" dt="2023-06-13T12:03:28.956" v="1004"/>
          <ac:spMkLst>
            <pc:docMk/>
            <pc:sldMk cId="3346237431" sldId="324"/>
            <ac:spMk id="24" creationId="{91AC075E-BB44-8171-4056-6DC1065C27FF}"/>
          </ac:spMkLst>
        </pc:spChg>
        <pc:spChg chg="add mod">
          <ac:chgData name="Federico Antonio Canu" userId="67612557-5bbe-4696-967b-a8d2eb0e7e04" providerId="ADAL" clId="{8AF91947-B85F-4970-B3F1-D75A5B0F4263}" dt="2023-06-13T12:03:28.956" v="1004"/>
          <ac:spMkLst>
            <pc:docMk/>
            <pc:sldMk cId="3346237431" sldId="324"/>
            <ac:spMk id="25" creationId="{83ED5AE0-0EE0-9D1C-5C19-BB376AFEEAE4}"/>
          </ac:spMkLst>
        </pc:spChg>
        <pc:spChg chg="add mod">
          <ac:chgData name="Federico Antonio Canu" userId="67612557-5bbe-4696-967b-a8d2eb0e7e04" providerId="ADAL" clId="{8AF91947-B85F-4970-B3F1-D75A5B0F4263}" dt="2023-06-13T12:03:28.956" v="1004"/>
          <ac:spMkLst>
            <pc:docMk/>
            <pc:sldMk cId="3346237431" sldId="324"/>
            <ac:spMk id="26" creationId="{44412AE5-CED3-786D-E3B8-60E497A2452B}"/>
          </ac:spMkLst>
        </pc:spChg>
        <pc:spChg chg="add mod">
          <ac:chgData name="Federico Antonio Canu" userId="67612557-5bbe-4696-967b-a8d2eb0e7e04" providerId="ADAL" clId="{8AF91947-B85F-4970-B3F1-D75A5B0F4263}" dt="2023-06-13T12:03:28.956" v="1004"/>
          <ac:spMkLst>
            <pc:docMk/>
            <pc:sldMk cId="3346237431" sldId="324"/>
            <ac:spMk id="29" creationId="{C40DC807-DA71-7EFB-DBF7-BDD19D2751A3}"/>
          </ac:spMkLst>
        </pc:spChg>
        <pc:spChg chg="add mod">
          <ac:chgData name="Federico Antonio Canu" userId="67612557-5bbe-4696-967b-a8d2eb0e7e04" providerId="ADAL" clId="{8AF91947-B85F-4970-B3F1-D75A5B0F4263}" dt="2023-06-13T12:03:28.956" v="1004"/>
          <ac:spMkLst>
            <pc:docMk/>
            <pc:sldMk cId="3346237431" sldId="324"/>
            <ac:spMk id="30" creationId="{90DFB0F7-A7B5-9744-1BD3-6D341A3CD4F3}"/>
          </ac:spMkLst>
        </pc:spChg>
        <pc:spChg chg="add mod">
          <ac:chgData name="Federico Antonio Canu" userId="67612557-5bbe-4696-967b-a8d2eb0e7e04" providerId="ADAL" clId="{8AF91947-B85F-4970-B3F1-D75A5B0F4263}" dt="2023-06-13T12:03:28.956" v="1004"/>
          <ac:spMkLst>
            <pc:docMk/>
            <pc:sldMk cId="3346237431" sldId="324"/>
            <ac:spMk id="31" creationId="{AFD5179B-D390-F0A3-DBB2-D75187EBFE0F}"/>
          </ac:spMkLst>
        </pc:spChg>
        <pc:picChg chg="del">
          <ac:chgData name="Federico Antonio Canu" userId="67612557-5bbe-4696-967b-a8d2eb0e7e04" providerId="ADAL" clId="{8AF91947-B85F-4970-B3F1-D75A5B0F4263}" dt="2023-06-13T11:49:34.727" v="682" actId="478"/>
          <ac:picMkLst>
            <pc:docMk/>
            <pc:sldMk cId="3346237431" sldId="324"/>
            <ac:picMk id="5" creationId="{A4765B7B-3DBD-655A-96F6-D2DE3D3659F2}"/>
          </ac:picMkLst>
        </pc:picChg>
      </pc:sldChg>
      <pc:sldChg chg="addSp delSp modSp add mod ord">
        <pc:chgData name="Federico Antonio Canu" userId="67612557-5bbe-4696-967b-a8d2eb0e7e04" providerId="ADAL" clId="{8AF91947-B85F-4970-B3F1-D75A5B0F4263}" dt="2023-06-13T12:03:38.592" v="1006"/>
        <pc:sldMkLst>
          <pc:docMk/>
          <pc:sldMk cId="4113499271" sldId="325"/>
        </pc:sldMkLst>
        <pc:spChg chg="add del">
          <ac:chgData name="Federico Antonio Canu" userId="67612557-5bbe-4696-967b-a8d2eb0e7e04" providerId="ADAL" clId="{8AF91947-B85F-4970-B3F1-D75A5B0F4263}" dt="2023-06-13T11:56:24.304" v="847" actId="478"/>
          <ac:spMkLst>
            <pc:docMk/>
            <pc:sldMk cId="4113499271" sldId="325"/>
            <ac:spMk id="4" creationId="{AF447C0A-AA37-43E4-C8B7-E305CF99DF34}"/>
          </ac:spMkLst>
        </pc:spChg>
        <pc:spChg chg="del">
          <ac:chgData name="Federico Antonio Canu" userId="67612557-5bbe-4696-967b-a8d2eb0e7e04" providerId="ADAL" clId="{8AF91947-B85F-4970-B3F1-D75A5B0F4263}" dt="2023-06-13T11:56:21.286" v="845" actId="478"/>
          <ac:spMkLst>
            <pc:docMk/>
            <pc:sldMk cId="4113499271" sldId="325"/>
            <ac:spMk id="6" creationId="{448AD004-8F21-AE18-21F6-2AFA5235BCB7}"/>
          </ac:spMkLst>
        </pc:spChg>
        <pc:spChg chg="add del mod">
          <ac:chgData name="Federico Antonio Canu" userId="67612557-5bbe-4696-967b-a8d2eb0e7e04" providerId="ADAL" clId="{8AF91947-B85F-4970-B3F1-D75A5B0F4263}" dt="2023-06-13T12:03:38.257" v="1005" actId="478"/>
          <ac:spMkLst>
            <pc:docMk/>
            <pc:sldMk cId="4113499271" sldId="325"/>
            <ac:spMk id="7" creationId="{B695B8C4-15B5-D272-5374-C0445B77909A}"/>
          </ac:spMkLst>
        </pc:spChg>
        <pc:spChg chg="del mod">
          <ac:chgData name="Federico Antonio Canu" userId="67612557-5bbe-4696-967b-a8d2eb0e7e04" providerId="ADAL" clId="{8AF91947-B85F-4970-B3F1-D75A5B0F4263}" dt="2023-06-13T11:50:40.112" v="700" actId="478"/>
          <ac:spMkLst>
            <pc:docMk/>
            <pc:sldMk cId="4113499271" sldId="325"/>
            <ac:spMk id="8" creationId="{92377541-A590-9D61-B335-DB8B2AAF5770}"/>
          </ac:spMkLst>
        </pc:spChg>
        <pc:spChg chg="add del mod">
          <ac:chgData name="Federico Antonio Canu" userId="67612557-5bbe-4696-967b-a8d2eb0e7e04" providerId="ADAL" clId="{8AF91947-B85F-4970-B3F1-D75A5B0F4263}" dt="2023-06-13T12:03:38.257" v="1005" actId="478"/>
          <ac:spMkLst>
            <pc:docMk/>
            <pc:sldMk cId="4113499271" sldId="325"/>
            <ac:spMk id="11" creationId="{FE415733-DA21-2A90-6337-1A1676CADF3A}"/>
          </ac:spMkLst>
        </pc:spChg>
        <pc:spChg chg="add del mod">
          <ac:chgData name="Federico Antonio Canu" userId="67612557-5bbe-4696-967b-a8d2eb0e7e04" providerId="ADAL" clId="{8AF91947-B85F-4970-B3F1-D75A5B0F4263}" dt="2023-06-13T12:03:38.257" v="1005" actId="478"/>
          <ac:spMkLst>
            <pc:docMk/>
            <pc:sldMk cId="4113499271" sldId="325"/>
            <ac:spMk id="13" creationId="{B843938E-2D99-B7EC-5060-970EE8AE0CEB}"/>
          </ac:spMkLst>
        </pc:spChg>
        <pc:spChg chg="add del mod">
          <ac:chgData name="Federico Antonio Canu" userId="67612557-5bbe-4696-967b-a8d2eb0e7e04" providerId="ADAL" clId="{8AF91947-B85F-4970-B3F1-D75A5B0F4263}" dt="2023-06-13T12:03:38.257" v="1005" actId="478"/>
          <ac:spMkLst>
            <pc:docMk/>
            <pc:sldMk cId="4113499271" sldId="325"/>
            <ac:spMk id="14" creationId="{6B3A92ED-3D16-46ED-9D8D-B25751B8E78D}"/>
          </ac:spMkLst>
        </pc:spChg>
        <pc:spChg chg="add del mod">
          <ac:chgData name="Federico Antonio Canu" userId="67612557-5bbe-4696-967b-a8d2eb0e7e04" providerId="ADAL" clId="{8AF91947-B85F-4970-B3F1-D75A5B0F4263}" dt="2023-06-13T12:03:38.257" v="1005" actId="478"/>
          <ac:spMkLst>
            <pc:docMk/>
            <pc:sldMk cId="4113499271" sldId="325"/>
            <ac:spMk id="15" creationId="{53A093BE-1080-4C0E-F1A3-B6BE93C0CBE6}"/>
          </ac:spMkLst>
        </pc:spChg>
        <pc:spChg chg="add del mod">
          <ac:chgData name="Federico Antonio Canu" userId="67612557-5bbe-4696-967b-a8d2eb0e7e04" providerId="ADAL" clId="{8AF91947-B85F-4970-B3F1-D75A5B0F4263}" dt="2023-06-13T12:03:38.257" v="1005" actId="478"/>
          <ac:spMkLst>
            <pc:docMk/>
            <pc:sldMk cId="4113499271" sldId="325"/>
            <ac:spMk id="17" creationId="{ABF88E5B-C452-D1DA-BA5F-C66DDCA8753F}"/>
          </ac:spMkLst>
        </pc:spChg>
        <pc:spChg chg="add del mod">
          <ac:chgData name="Federico Antonio Canu" userId="67612557-5bbe-4696-967b-a8d2eb0e7e04" providerId="ADAL" clId="{8AF91947-B85F-4970-B3F1-D75A5B0F4263}" dt="2023-06-13T12:03:38.257" v="1005" actId="478"/>
          <ac:spMkLst>
            <pc:docMk/>
            <pc:sldMk cId="4113499271" sldId="325"/>
            <ac:spMk id="18" creationId="{470733BA-4597-58B4-5A7C-6EAE86DD5341}"/>
          </ac:spMkLst>
        </pc:spChg>
        <pc:spChg chg="mod">
          <ac:chgData name="Federico Antonio Canu" userId="67612557-5bbe-4696-967b-a8d2eb0e7e04" providerId="ADAL" clId="{8AF91947-B85F-4970-B3F1-D75A5B0F4263}" dt="2023-06-13T11:50:32.497" v="697"/>
          <ac:spMkLst>
            <pc:docMk/>
            <pc:sldMk cId="4113499271" sldId="325"/>
            <ac:spMk id="20" creationId="{94856444-2FFD-EA58-AF47-276BCCB5BFC1}"/>
          </ac:spMkLst>
        </pc:spChg>
        <pc:spChg chg="del">
          <ac:chgData name="Federico Antonio Canu" userId="67612557-5bbe-4696-967b-a8d2eb0e7e04" providerId="ADAL" clId="{8AF91947-B85F-4970-B3F1-D75A5B0F4263}" dt="2023-06-13T12:03:38.257" v="1005" actId="478"/>
          <ac:spMkLst>
            <pc:docMk/>
            <pc:sldMk cId="4113499271" sldId="325"/>
            <ac:spMk id="21" creationId="{5A65CF0D-3B51-6DAF-0673-9617E29035D8}"/>
          </ac:spMkLst>
        </pc:spChg>
        <pc:spChg chg="del">
          <ac:chgData name="Federico Antonio Canu" userId="67612557-5bbe-4696-967b-a8d2eb0e7e04" providerId="ADAL" clId="{8AF91947-B85F-4970-B3F1-D75A5B0F4263}" dt="2023-06-13T11:56:27.590" v="848" actId="478"/>
          <ac:spMkLst>
            <pc:docMk/>
            <pc:sldMk cId="4113499271" sldId="325"/>
            <ac:spMk id="22" creationId="{548ED17D-2AF3-9211-F221-12FA5676AD29}"/>
          </ac:spMkLst>
        </pc:spChg>
        <pc:spChg chg="add mod">
          <ac:chgData name="Federico Antonio Canu" userId="67612557-5bbe-4696-967b-a8d2eb0e7e04" providerId="ADAL" clId="{8AF91947-B85F-4970-B3F1-D75A5B0F4263}" dt="2023-06-13T12:03:38.592" v="1006"/>
          <ac:spMkLst>
            <pc:docMk/>
            <pc:sldMk cId="4113499271" sldId="325"/>
            <ac:spMk id="23" creationId="{D2323456-8E05-4CA2-6362-262DA0709C4C}"/>
          </ac:spMkLst>
        </pc:spChg>
        <pc:spChg chg="add mod">
          <ac:chgData name="Federico Antonio Canu" userId="67612557-5bbe-4696-967b-a8d2eb0e7e04" providerId="ADAL" clId="{8AF91947-B85F-4970-B3F1-D75A5B0F4263}" dt="2023-06-13T12:03:38.592" v="1006"/>
          <ac:spMkLst>
            <pc:docMk/>
            <pc:sldMk cId="4113499271" sldId="325"/>
            <ac:spMk id="24" creationId="{7CC4B36E-F6D3-71F7-E726-0BDEFE48685E}"/>
          </ac:spMkLst>
        </pc:spChg>
        <pc:spChg chg="add mod">
          <ac:chgData name="Federico Antonio Canu" userId="67612557-5bbe-4696-967b-a8d2eb0e7e04" providerId="ADAL" clId="{8AF91947-B85F-4970-B3F1-D75A5B0F4263}" dt="2023-06-13T12:03:38.592" v="1006"/>
          <ac:spMkLst>
            <pc:docMk/>
            <pc:sldMk cId="4113499271" sldId="325"/>
            <ac:spMk id="25" creationId="{06A6C01E-674C-039C-77EF-4FD970B48E85}"/>
          </ac:spMkLst>
        </pc:spChg>
        <pc:spChg chg="add mod">
          <ac:chgData name="Federico Antonio Canu" userId="67612557-5bbe-4696-967b-a8d2eb0e7e04" providerId="ADAL" clId="{8AF91947-B85F-4970-B3F1-D75A5B0F4263}" dt="2023-06-13T12:03:38.592" v="1006"/>
          <ac:spMkLst>
            <pc:docMk/>
            <pc:sldMk cId="4113499271" sldId="325"/>
            <ac:spMk id="26" creationId="{C9F10081-DA4E-0779-BB78-26AF61876916}"/>
          </ac:spMkLst>
        </pc:spChg>
        <pc:spChg chg="add mod">
          <ac:chgData name="Federico Antonio Canu" userId="67612557-5bbe-4696-967b-a8d2eb0e7e04" providerId="ADAL" clId="{8AF91947-B85F-4970-B3F1-D75A5B0F4263}" dt="2023-06-13T12:03:38.592" v="1006"/>
          <ac:spMkLst>
            <pc:docMk/>
            <pc:sldMk cId="4113499271" sldId="325"/>
            <ac:spMk id="29" creationId="{EFD67830-F2D6-B480-BF7E-9C10B64F8E74}"/>
          </ac:spMkLst>
        </pc:spChg>
        <pc:spChg chg="add mod">
          <ac:chgData name="Federico Antonio Canu" userId="67612557-5bbe-4696-967b-a8d2eb0e7e04" providerId="ADAL" clId="{8AF91947-B85F-4970-B3F1-D75A5B0F4263}" dt="2023-06-13T12:03:38.592" v="1006"/>
          <ac:spMkLst>
            <pc:docMk/>
            <pc:sldMk cId="4113499271" sldId="325"/>
            <ac:spMk id="30" creationId="{B6B5121F-173A-C2D3-3A14-19A898316FA7}"/>
          </ac:spMkLst>
        </pc:spChg>
        <pc:spChg chg="add mod">
          <ac:chgData name="Federico Antonio Canu" userId="67612557-5bbe-4696-967b-a8d2eb0e7e04" providerId="ADAL" clId="{8AF91947-B85F-4970-B3F1-D75A5B0F4263}" dt="2023-06-13T12:03:38.592" v="1006"/>
          <ac:spMkLst>
            <pc:docMk/>
            <pc:sldMk cId="4113499271" sldId="325"/>
            <ac:spMk id="31" creationId="{A3E1859A-F521-3F0C-A8E2-FFA17D9402AD}"/>
          </ac:spMkLst>
        </pc:spChg>
        <pc:spChg chg="add mod">
          <ac:chgData name="Federico Antonio Canu" userId="67612557-5bbe-4696-967b-a8d2eb0e7e04" providerId="ADAL" clId="{8AF91947-B85F-4970-B3F1-D75A5B0F4263}" dt="2023-06-13T12:03:38.592" v="1006"/>
          <ac:spMkLst>
            <pc:docMk/>
            <pc:sldMk cId="4113499271" sldId="325"/>
            <ac:spMk id="32" creationId="{18B442D5-9DC7-6B1E-A260-4BD0DDCAD1D0}"/>
          </ac:spMkLst>
        </pc:spChg>
        <pc:picChg chg="add mod">
          <ac:chgData name="Federico Antonio Canu" userId="67612557-5bbe-4696-967b-a8d2eb0e7e04" providerId="ADAL" clId="{8AF91947-B85F-4970-B3F1-D75A5B0F4263}" dt="2023-06-13T11:50:52.091" v="703" actId="14100"/>
          <ac:picMkLst>
            <pc:docMk/>
            <pc:sldMk cId="4113499271" sldId="325"/>
            <ac:picMk id="3" creationId="{02BB117B-6EC6-82D6-7D34-78E9BFB3F95A}"/>
          </ac:picMkLst>
        </pc:picChg>
        <pc:picChg chg="del">
          <ac:chgData name="Federico Antonio Canu" userId="67612557-5bbe-4696-967b-a8d2eb0e7e04" providerId="ADAL" clId="{8AF91947-B85F-4970-B3F1-D75A5B0F4263}" dt="2023-06-13T11:50:36.470" v="698" actId="478"/>
          <ac:picMkLst>
            <pc:docMk/>
            <pc:sldMk cId="4113499271" sldId="325"/>
            <ac:picMk id="5" creationId="{A4765B7B-3DBD-655A-96F6-D2DE3D3659F2}"/>
          </ac:picMkLst>
        </pc:picChg>
      </pc:sldChg>
      <pc:sldChg chg="addSp delSp modSp add mod">
        <pc:chgData name="Federico Antonio Canu" userId="67612557-5bbe-4696-967b-a8d2eb0e7e04" providerId="ADAL" clId="{8AF91947-B85F-4970-B3F1-D75A5B0F4263}" dt="2023-06-13T12:03:46.441" v="1008"/>
        <pc:sldMkLst>
          <pc:docMk/>
          <pc:sldMk cId="1149250406" sldId="326"/>
        </pc:sldMkLst>
        <pc:spChg chg="del">
          <ac:chgData name="Federico Antonio Canu" userId="67612557-5bbe-4696-967b-a8d2eb0e7e04" providerId="ADAL" clId="{8AF91947-B85F-4970-B3F1-D75A5B0F4263}" dt="2023-06-13T11:56:31.062" v="849" actId="478"/>
          <ac:spMkLst>
            <pc:docMk/>
            <pc:sldMk cId="1149250406" sldId="326"/>
            <ac:spMk id="6" creationId="{448AD004-8F21-AE18-21F6-2AFA5235BCB7}"/>
          </ac:spMkLst>
        </pc:spChg>
        <pc:spChg chg="add del mod">
          <ac:chgData name="Federico Antonio Canu" userId="67612557-5bbe-4696-967b-a8d2eb0e7e04" providerId="ADAL" clId="{8AF91947-B85F-4970-B3F1-D75A5B0F4263}" dt="2023-06-13T12:03:45.657" v="1007" actId="478"/>
          <ac:spMkLst>
            <pc:docMk/>
            <pc:sldMk cId="1149250406" sldId="326"/>
            <ac:spMk id="7" creationId="{4780A8E3-9849-74A4-4C05-A47BD4F39F33}"/>
          </ac:spMkLst>
        </pc:spChg>
        <pc:spChg chg="add del mod">
          <ac:chgData name="Federico Antonio Canu" userId="67612557-5bbe-4696-967b-a8d2eb0e7e04" providerId="ADAL" clId="{8AF91947-B85F-4970-B3F1-D75A5B0F4263}" dt="2023-06-13T12:03:45.657" v="1007" actId="478"/>
          <ac:spMkLst>
            <pc:docMk/>
            <pc:sldMk cId="1149250406" sldId="326"/>
            <ac:spMk id="8" creationId="{B7FFA774-B771-C108-0B67-4251BF8D724E}"/>
          </ac:spMkLst>
        </pc:spChg>
        <pc:spChg chg="add del mod">
          <ac:chgData name="Federico Antonio Canu" userId="67612557-5bbe-4696-967b-a8d2eb0e7e04" providerId="ADAL" clId="{8AF91947-B85F-4970-B3F1-D75A5B0F4263}" dt="2023-06-13T12:03:45.657" v="1007" actId="478"/>
          <ac:spMkLst>
            <pc:docMk/>
            <pc:sldMk cId="1149250406" sldId="326"/>
            <ac:spMk id="11" creationId="{0299284F-FB5A-1498-4985-6CD4F45F7193}"/>
          </ac:spMkLst>
        </pc:spChg>
        <pc:spChg chg="add del mod">
          <ac:chgData name="Federico Antonio Canu" userId="67612557-5bbe-4696-967b-a8d2eb0e7e04" providerId="ADAL" clId="{8AF91947-B85F-4970-B3F1-D75A5B0F4263}" dt="2023-06-13T12:03:45.657" v="1007" actId="478"/>
          <ac:spMkLst>
            <pc:docMk/>
            <pc:sldMk cId="1149250406" sldId="326"/>
            <ac:spMk id="13" creationId="{75E6B61A-5AA4-0DE1-5249-46CCDD2C4779}"/>
          </ac:spMkLst>
        </pc:spChg>
        <pc:spChg chg="add del mod">
          <ac:chgData name="Federico Antonio Canu" userId="67612557-5bbe-4696-967b-a8d2eb0e7e04" providerId="ADAL" clId="{8AF91947-B85F-4970-B3F1-D75A5B0F4263}" dt="2023-06-13T12:03:45.657" v="1007" actId="478"/>
          <ac:spMkLst>
            <pc:docMk/>
            <pc:sldMk cId="1149250406" sldId="326"/>
            <ac:spMk id="14" creationId="{71781EB8-36EE-E514-EEAA-DBD7E7A36502}"/>
          </ac:spMkLst>
        </pc:spChg>
        <pc:spChg chg="add del mod">
          <ac:chgData name="Federico Antonio Canu" userId="67612557-5bbe-4696-967b-a8d2eb0e7e04" providerId="ADAL" clId="{8AF91947-B85F-4970-B3F1-D75A5B0F4263}" dt="2023-06-13T12:03:45.657" v="1007" actId="478"/>
          <ac:spMkLst>
            <pc:docMk/>
            <pc:sldMk cId="1149250406" sldId="326"/>
            <ac:spMk id="15" creationId="{14DCEF82-DEB6-A6BC-21B5-E8FB76655B7E}"/>
          </ac:spMkLst>
        </pc:spChg>
        <pc:spChg chg="add del mod">
          <ac:chgData name="Federico Antonio Canu" userId="67612557-5bbe-4696-967b-a8d2eb0e7e04" providerId="ADAL" clId="{8AF91947-B85F-4970-B3F1-D75A5B0F4263}" dt="2023-06-13T12:03:45.657" v="1007" actId="478"/>
          <ac:spMkLst>
            <pc:docMk/>
            <pc:sldMk cId="1149250406" sldId="326"/>
            <ac:spMk id="17" creationId="{7236D841-E45D-067B-796E-5D586C006D08}"/>
          </ac:spMkLst>
        </pc:spChg>
        <pc:spChg chg="add mod">
          <ac:chgData name="Federico Antonio Canu" userId="67612557-5bbe-4696-967b-a8d2eb0e7e04" providerId="ADAL" clId="{8AF91947-B85F-4970-B3F1-D75A5B0F4263}" dt="2023-06-13T12:03:46.441" v="1008"/>
          <ac:spMkLst>
            <pc:docMk/>
            <pc:sldMk cId="1149250406" sldId="326"/>
            <ac:spMk id="18" creationId="{7DA4BC10-AC1C-CF55-A7DC-6D305B34E9E9}"/>
          </ac:spMkLst>
        </pc:spChg>
        <pc:spChg chg="mod">
          <ac:chgData name="Federico Antonio Canu" userId="67612557-5bbe-4696-967b-a8d2eb0e7e04" providerId="ADAL" clId="{8AF91947-B85F-4970-B3F1-D75A5B0F4263}" dt="2023-06-13T11:51:21.988" v="719" actId="20577"/>
          <ac:spMkLst>
            <pc:docMk/>
            <pc:sldMk cId="1149250406" sldId="326"/>
            <ac:spMk id="20" creationId="{94856444-2FFD-EA58-AF47-276BCCB5BFC1}"/>
          </ac:spMkLst>
        </pc:spChg>
        <pc:spChg chg="del">
          <ac:chgData name="Federico Antonio Canu" userId="67612557-5bbe-4696-967b-a8d2eb0e7e04" providerId="ADAL" clId="{8AF91947-B85F-4970-B3F1-D75A5B0F4263}" dt="2023-06-13T12:03:45.657" v="1007" actId="478"/>
          <ac:spMkLst>
            <pc:docMk/>
            <pc:sldMk cId="1149250406" sldId="326"/>
            <ac:spMk id="21" creationId="{5A65CF0D-3B51-6DAF-0673-9617E29035D8}"/>
          </ac:spMkLst>
        </pc:spChg>
        <pc:spChg chg="del">
          <ac:chgData name="Federico Antonio Canu" userId="67612557-5bbe-4696-967b-a8d2eb0e7e04" providerId="ADAL" clId="{8AF91947-B85F-4970-B3F1-D75A5B0F4263}" dt="2023-06-13T11:56:32.588" v="850" actId="478"/>
          <ac:spMkLst>
            <pc:docMk/>
            <pc:sldMk cId="1149250406" sldId="326"/>
            <ac:spMk id="22" creationId="{548ED17D-2AF3-9211-F221-12FA5676AD29}"/>
          </ac:spMkLst>
        </pc:spChg>
        <pc:spChg chg="add mod">
          <ac:chgData name="Federico Antonio Canu" userId="67612557-5bbe-4696-967b-a8d2eb0e7e04" providerId="ADAL" clId="{8AF91947-B85F-4970-B3F1-D75A5B0F4263}" dt="2023-06-13T12:03:46.441" v="1008"/>
          <ac:spMkLst>
            <pc:docMk/>
            <pc:sldMk cId="1149250406" sldId="326"/>
            <ac:spMk id="23" creationId="{A96166D8-EC76-DEA6-4F06-407FF0F3E99D}"/>
          </ac:spMkLst>
        </pc:spChg>
        <pc:spChg chg="add mod">
          <ac:chgData name="Federico Antonio Canu" userId="67612557-5bbe-4696-967b-a8d2eb0e7e04" providerId="ADAL" clId="{8AF91947-B85F-4970-B3F1-D75A5B0F4263}" dt="2023-06-13T12:03:46.441" v="1008"/>
          <ac:spMkLst>
            <pc:docMk/>
            <pc:sldMk cId="1149250406" sldId="326"/>
            <ac:spMk id="24" creationId="{5F7325B9-2871-C1CE-E1D4-A4E0E3E9DC9A}"/>
          </ac:spMkLst>
        </pc:spChg>
        <pc:spChg chg="add mod">
          <ac:chgData name="Federico Antonio Canu" userId="67612557-5bbe-4696-967b-a8d2eb0e7e04" providerId="ADAL" clId="{8AF91947-B85F-4970-B3F1-D75A5B0F4263}" dt="2023-06-13T12:03:46.441" v="1008"/>
          <ac:spMkLst>
            <pc:docMk/>
            <pc:sldMk cId="1149250406" sldId="326"/>
            <ac:spMk id="25" creationId="{D33C5FAE-7472-0996-9ECB-20317A5DFEC3}"/>
          </ac:spMkLst>
        </pc:spChg>
        <pc:spChg chg="add mod">
          <ac:chgData name="Federico Antonio Canu" userId="67612557-5bbe-4696-967b-a8d2eb0e7e04" providerId="ADAL" clId="{8AF91947-B85F-4970-B3F1-D75A5B0F4263}" dt="2023-06-13T12:03:46.441" v="1008"/>
          <ac:spMkLst>
            <pc:docMk/>
            <pc:sldMk cId="1149250406" sldId="326"/>
            <ac:spMk id="26" creationId="{7CF7AE35-CA28-C278-AF8B-EA3E4EBF3401}"/>
          </ac:spMkLst>
        </pc:spChg>
        <pc:spChg chg="add mod">
          <ac:chgData name="Federico Antonio Canu" userId="67612557-5bbe-4696-967b-a8d2eb0e7e04" providerId="ADAL" clId="{8AF91947-B85F-4970-B3F1-D75A5B0F4263}" dt="2023-06-13T12:03:46.441" v="1008"/>
          <ac:spMkLst>
            <pc:docMk/>
            <pc:sldMk cId="1149250406" sldId="326"/>
            <ac:spMk id="29" creationId="{A1378643-F6CF-C3CF-E9C3-9621AFD32D78}"/>
          </ac:spMkLst>
        </pc:spChg>
        <pc:spChg chg="add mod">
          <ac:chgData name="Federico Antonio Canu" userId="67612557-5bbe-4696-967b-a8d2eb0e7e04" providerId="ADAL" clId="{8AF91947-B85F-4970-B3F1-D75A5B0F4263}" dt="2023-06-13T12:03:46.441" v="1008"/>
          <ac:spMkLst>
            <pc:docMk/>
            <pc:sldMk cId="1149250406" sldId="326"/>
            <ac:spMk id="30" creationId="{ACBD4C0C-6057-A79C-2E53-1F39EA1ED8A6}"/>
          </ac:spMkLst>
        </pc:spChg>
        <pc:spChg chg="add mod">
          <ac:chgData name="Federico Antonio Canu" userId="67612557-5bbe-4696-967b-a8d2eb0e7e04" providerId="ADAL" clId="{8AF91947-B85F-4970-B3F1-D75A5B0F4263}" dt="2023-06-13T12:03:46.441" v="1008"/>
          <ac:spMkLst>
            <pc:docMk/>
            <pc:sldMk cId="1149250406" sldId="326"/>
            <ac:spMk id="31" creationId="{CE9EC8CE-CE23-179F-8D69-4B08FD2E3AEC}"/>
          </ac:spMkLst>
        </pc:spChg>
        <pc:picChg chg="del">
          <ac:chgData name="Federico Antonio Canu" userId="67612557-5bbe-4696-967b-a8d2eb0e7e04" providerId="ADAL" clId="{8AF91947-B85F-4970-B3F1-D75A5B0F4263}" dt="2023-06-13T11:51:15.776" v="705" actId="478"/>
          <ac:picMkLst>
            <pc:docMk/>
            <pc:sldMk cId="1149250406" sldId="326"/>
            <ac:picMk id="3" creationId="{02BB117B-6EC6-82D6-7D34-78E9BFB3F95A}"/>
          </ac:picMkLst>
        </pc:picChg>
        <pc:picChg chg="add del mod">
          <ac:chgData name="Federico Antonio Canu" userId="67612557-5bbe-4696-967b-a8d2eb0e7e04" providerId="ADAL" clId="{8AF91947-B85F-4970-B3F1-D75A5B0F4263}" dt="2023-06-13T11:53:36.936" v="753" actId="478"/>
          <ac:picMkLst>
            <pc:docMk/>
            <pc:sldMk cId="1149250406" sldId="326"/>
            <ac:picMk id="5" creationId="{B72DFED8-B0D4-8D6A-1645-62D5E02D9FB3}"/>
          </ac:picMkLst>
        </pc:picChg>
      </pc:sldChg>
      <pc:sldChg chg="addSp delSp modSp add del mod">
        <pc:chgData name="Federico Antonio Canu" userId="67612557-5bbe-4696-967b-a8d2eb0e7e04" providerId="ADAL" clId="{8AF91947-B85F-4970-B3F1-D75A5B0F4263}" dt="2023-06-13T11:52:25.838" v="744" actId="47"/>
        <pc:sldMkLst>
          <pc:docMk/>
          <pc:sldMk cId="3419939595" sldId="327"/>
        </pc:sldMkLst>
        <pc:spChg chg="mod">
          <ac:chgData name="Federico Antonio Canu" userId="67612557-5bbe-4696-967b-a8d2eb0e7e04" providerId="ADAL" clId="{8AF91947-B85F-4970-B3F1-D75A5B0F4263}" dt="2023-06-13T11:52:00.091" v="743" actId="20577"/>
          <ac:spMkLst>
            <pc:docMk/>
            <pc:sldMk cId="3419939595" sldId="327"/>
            <ac:spMk id="20" creationId="{94856444-2FFD-EA58-AF47-276BCCB5BFC1}"/>
          </ac:spMkLst>
        </pc:spChg>
        <pc:picChg chg="add mod">
          <ac:chgData name="Federico Antonio Canu" userId="67612557-5bbe-4696-967b-a8d2eb0e7e04" providerId="ADAL" clId="{8AF91947-B85F-4970-B3F1-D75A5B0F4263}" dt="2023-06-13T11:51:51.722" v="727" actId="14100"/>
          <ac:picMkLst>
            <pc:docMk/>
            <pc:sldMk cId="3419939595" sldId="327"/>
            <ac:picMk id="3" creationId="{5D456F1B-4A30-0DAB-FDEE-63D2B2F5EF82}"/>
          </ac:picMkLst>
        </pc:picChg>
        <pc:picChg chg="del">
          <ac:chgData name="Federico Antonio Canu" userId="67612557-5bbe-4696-967b-a8d2eb0e7e04" providerId="ADAL" clId="{8AF91947-B85F-4970-B3F1-D75A5B0F4263}" dt="2023-06-13T11:51:46.823" v="724" actId="478"/>
          <ac:picMkLst>
            <pc:docMk/>
            <pc:sldMk cId="3419939595" sldId="327"/>
            <ac:picMk id="5" creationId="{B72DFED8-B0D4-8D6A-1645-62D5E02D9FB3}"/>
          </ac:picMkLst>
        </pc:picChg>
      </pc:sldChg>
      <pc:sldChg chg="addSp delSp modSp add mod">
        <pc:chgData name="Federico Antonio Canu" userId="67612557-5bbe-4696-967b-a8d2eb0e7e04" providerId="ADAL" clId="{8AF91947-B85F-4970-B3F1-D75A5B0F4263}" dt="2023-06-13T12:03:53.158" v="1010"/>
        <pc:sldMkLst>
          <pc:docMk/>
          <pc:sldMk cId="3595250432" sldId="327"/>
        </pc:sldMkLst>
        <pc:spChg chg="del">
          <ac:chgData name="Federico Antonio Canu" userId="67612557-5bbe-4696-967b-a8d2eb0e7e04" providerId="ADAL" clId="{8AF91947-B85F-4970-B3F1-D75A5B0F4263}" dt="2023-06-13T11:56:36.726" v="851" actId="478"/>
          <ac:spMkLst>
            <pc:docMk/>
            <pc:sldMk cId="3595250432" sldId="327"/>
            <ac:spMk id="6" creationId="{448AD004-8F21-AE18-21F6-2AFA5235BCB7}"/>
          </ac:spMkLst>
        </pc:spChg>
        <pc:spChg chg="add del mod">
          <ac:chgData name="Federico Antonio Canu" userId="67612557-5bbe-4696-967b-a8d2eb0e7e04" providerId="ADAL" clId="{8AF91947-B85F-4970-B3F1-D75A5B0F4263}" dt="2023-06-13T12:03:52.532" v="1009" actId="478"/>
          <ac:spMkLst>
            <pc:docMk/>
            <pc:sldMk cId="3595250432" sldId="327"/>
            <ac:spMk id="7" creationId="{3D82AB7D-F208-8C1B-C03E-E12AFB38A484}"/>
          </ac:spMkLst>
        </pc:spChg>
        <pc:spChg chg="add del mod">
          <ac:chgData name="Federico Antonio Canu" userId="67612557-5bbe-4696-967b-a8d2eb0e7e04" providerId="ADAL" clId="{8AF91947-B85F-4970-B3F1-D75A5B0F4263}" dt="2023-06-13T12:03:52.532" v="1009" actId="478"/>
          <ac:spMkLst>
            <pc:docMk/>
            <pc:sldMk cId="3595250432" sldId="327"/>
            <ac:spMk id="8" creationId="{1BC111AC-CE89-1798-780C-282F125B114E}"/>
          </ac:spMkLst>
        </pc:spChg>
        <pc:spChg chg="add del mod">
          <ac:chgData name="Federico Antonio Canu" userId="67612557-5bbe-4696-967b-a8d2eb0e7e04" providerId="ADAL" clId="{8AF91947-B85F-4970-B3F1-D75A5B0F4263}" dt="2023-06-13T12:03:52.532" v="1009" actId="478"/>
          <ac:spMkLst>
            <pc:docMk/>
            <pc:sldMk cId="3595250432" sldId="327"/>
            <ac:spMk id="11" creationId="{F3E956DE-B62A-4D66-FDC9-7DD9EA262C7E}"/>
          </ac:spMkLst>
        </pc:spChg>
        <pc:spChg chg="add del mod">
          <ac:chgData name="Federico Antonio Canu" userId="67612557-5bbe-4696-967b-a8d2eb0e7e04" providerId="ADAL" clId="{8AF91947-B85F-4970-B3F1-D75A5B0F4263}" dt="2023-06-13T12:03:52.532" v="1009" actId="478"/>
          <ac:spMkLst>
            <pc:docMk/>
            <pc:sldMk cId="3595250432" sldId="327"/>
            <ac:spMk id="13" creationId="{58C1C51D-1A1C-7214-4E07-CA32E39A6755}"/>
          </ac:spMkLst>
        </pc:spChg>
        <pc:spChg chg="add del mod">
          <ac:chgData name="Federico Antonio Canu" userId="67612557-5bbe-4696-967b-a8d2eb0e7e04" providerId="ADAL" clId="{8AF91947-B85F-4970-B3F1-D75A5B0F4263}" dt="2023-06-13T12:03:52.532" v="1009" actId="478"/>
          <ac:spMkLst>
            <pc:docMk/>
            <pc:sldMk cId="3595250432" sldId="327"/>
            <ac:spMk id="14" creationId="{F65AF2FF-5F64-91AE-EA90-B1535E29FA67}"/>
          </ac:spMkLst>
        </pc:spChg>
        <pc:spChg chg="add del mod">
          <ac:chgData name="Federico Antonio Canu" userId="67612557-5bbe-4696-967b-a8d2eb0e7e04" providerId="ADAL" clId="{8AF91947-B85F-4970-B3F1-D75A5B0F4263}" dt="2023-06-13T12:03:52.532" v="1009" actId="478"/>
          <ac:spMkLst>
            <pc:docMk/>
            <pc:sldMk cId="3595250432" sldId="327"/>
            <ac:spMk id="15" creationId="{8B9185C7-4195-EBAA-79AB-79816D824ED4}"/>
          </ac:spMkLst>
        </pc:spChg>
        <pc:spChg chg="add del mod">
          <ac:chgData name="Federico Antonio Canu" userId="67612557-5bbe-4696-967b-a8d2eb0e7e04" providerId="ADAL" clId="{8AF91947-B85F-4970-B3F1-D75A5B0F4263}" dt="2023-06-13T12:03:52.532" v="1009" actId="478"/>
          <ac:spMkLst>
            <pc:docMk/>
            <pc:sldMk cId="3595250432" sldId="327"/>
            <ac:spMk id="17" creationId="{7E495526-F547-E2FB-16F1-33FAC90C2E1B}"/>
          </ac:spMkLst>
        </pc:spChg>
        <pc:spChg chg="add mod">
          <ac:chgData name="Federico Antonio Canu" userId="67612557-5bbe-4696-967b-a8d2eb0e7e04" providerId="ADAL" clId="{8AF91947-B85F-4970-B3F1-D75A5B0F4263}" dt="2023-06-13T12:03:53.158" v="1010"/>
          <ac:spMkLst>
            <pc:docMk/>
            <pc:sldMk cId="3595250432" sldId="327"/>
            <ac:spMk id="18" creationId="{59C7320E-8D56-1596-59CF-8DB5C89C45F0}"/>
          </ac:spMkLst>
        </pc:spChg>
        <pc:spChg chg="mod">
          <ac:chgData name="Federico Antonio Canu" userId="67612557-5bbe-4696-967b-a8d2eb0e7e04" providerId="ADAL" clId="{8AF91947-B85F-4970-B3F1-D75A5B0F4263}" dt="2023-06-13T11:53:45.932" v="768" actId="20577"/>
          <ac:spMkLst>
            <pc:docMk/>
            <pc:sldMk cId="3595250432" sldId="327"/>
            <ac:spMk id="20" creationId="{94856444-2FFD-EA58-AF47-276BCCB5BFC1}"/>
          </ac:spMkLst>
        </pc:spChg>
        <pc:spChg chg="del">
          <ac:chgData name="Federico Antonio Canu" userId="67612557-5bbe-4696-967b-a8d2eb0e7e04" providerId="ADAL" clId="{8AF91947-B85F-4970-B3F1-D75A5B0F4263}" dt="2023-06-13T12:03:52.532" v="1009" actId="478"/>
          <ac:spMkLst>
            <pc:docMk/>
            <pc:sldMk cId="3595250432" sldId="327"/>
            <ac:spMk id="21" creationId="{5A65CF0D-3B51-6DAF-0673-9617E29035D8}"/>
          </ac:spMkLst>
        </pc:spChg>
        <pc:spChg chg="del">
          <ac:chgData name="Federico Antonio Canu" userId="67612557-5bbe-4696-967b-a8d2eb0e7e04" providerId="ADAL" clId="{8AF91947-B85F-4970-B3F1-D75A5B0F4263}" dt="2023-06-13T11:56:38.675" v="852" actId="478"/>
          <ac:spMkLst>
            <pc:docMk/>
            <pc:sldMk cId="3595250432" sldId="327"/>
            <ac:spMk id="22" creationId="{548ED17D-2AF3-9211-F221-12FA5676AD29}"/>
          </ac:spMkLst>
        </pc:spChg>
        <pc:spChg chg="add mod">
          <ac:chgData name="Federico Antonio Canu" userId="67612557-5bbe-4696-967b-a8d2eb0e7e04" providerId="ADAL" clId="{8AF91947-B85F-4970-B3F1-D75A5B0F4263}" dt="2023-06-13T12:03:53.158" v="1010"/>
          <ac:spMkLst>
            <pc:docMk/>
            <pc:sldMk cId="3595250432" sldId="327"/>
            <ac:spMk id="23" creationId="{B90D90A7-C26C-D5E1-99A5-09B0B6902A9B}"/>
          </ac:spMkLst>
        </pc:spChg>
        <pc:spChg chg="add mod">
          <ac:chgData name="Federico Antonio Canu" userId="67612557-5bbe-4696-967b-a8d2eb0e7e04" providerId="ADAL" clId="{8AF91947-B85F-4970-B3F1-D75A5B0F4263}" dt="2023-06-13T12:03:53.158" v="1010"/>
          <ac:spMkLst>
            <pc:docMk/>
            <pc:sldMk cId="3595250432" sldId="327"/>
            <ac:spMk id="24" creationId="{95D8DB72-3151-6EE8-D672-556C7FA70E04}"/>
          </ac:spMkLst>
        </pc:spChg>
        <pc:spChg chg="add mod">
          <ac:chgData name="Federico Antonio Canu" userId="67612557-5bbe-4696-967b-a8d2eb0e7e04" providerId="ADAL" clId="{8AF91947-B85F-4970-B3F1-D75A5B0F4263}" dt="2023-06-13T12:03:53.158" v="1010"/>
          <ac:spMkLst>
            <pc:docMk/>
            <pc:sldMk cId="3595250432" sldId="327"/>
            <ac:spMk id="25" creationId="{D9E16039-EF8D-9BB9-3FF3-403A00D302FA}"/>
          </ac:spMkLst>
        </pc:spChg>
        <pc:spChg chg="add mod">
          <ac:chgData name="Federico Antonio Canu" userId="67612557-5bbe-4696-967b-a8d2eb0e7e04" providerId="ADAL" clId="{8AF91947-B85F-4970-B3F1-D75A5B0F4263}" dt="2023-06-13T12:03:53.158" v="1010"/>
          <ac:spMkLst>
            <pc:docMk/>
            <pc:sldMk cId="3595250432" sldId="327"/>
            <ac:spMk id="26" creationId="{2B9D79F7-12E1-80B8-8DE8-9E9B7B45C722}"/>
          </ac:spMkLst>
        </pc:spChg>
        <pc:spChg chg="add mod">
          <ac:chgData name="Federico Antonio Canu" userId="67612557-5bbe-4696-967b-a8d2eb0e7e04" providerId="ADAL" clId="{8AF91947-B85F-4970-B3F1-D75A5B0F4263}" dt="2023-06-13T12:03:53.158" v="1010"/>
          <ac:spMkLst>
            <pc:docMk/>
            <pc:sldMk cId="3595250432" sldId="327"/>
            <ac:spMk id="29" creationId="{897C8C51-9954-8211-DC8B-B39683D0D55F}"/>
          </ac:spMkLst>
        </pc:spChg>
        <pc:spChg chg="add mod">
          <ac:chgData name="Federico Antonio Canu" userId="67612557-5bbe-4696-967b-a8d2eb0e7e04" providerId="ADAL" clId="{8AF91947-B85F-4970-B3F1-D75A5B0F4263}" dt="2023-06-13T12:03:53.158" v="1010"/>
          <ac:spMkLst>
            <pc:docMk/>
            <pc:sldMk cId="3595250432" sldId="327"/>
            <ac:spMk id="30" creationId="{0C9ABEAA-01B1-A6FF-E5AA-F2848681219A}"/>
          </ac:spMkLst>
        </pc:spChg>
        <pc:spChg chg="add mod">
          <ac:chgData name="Federico Antonio Canu" userId="67612557-5bbe-4696-967b-a8d2eb0e7e04" providerId="ADAL" clId="{8AF91947-B85F-4970-B3F1-D75A5B0F4263}" dt="2023-06-13T12:03:53.158" v="1010"/>
          <ac:spMkLst>
            <pc:docMk/>
            <pc:sldMk cId="3595250432" sldId="327"/>
            <ac:spMk id="31" creationId="{1A091ADB-68B9-05CC-945B-3F52815F7E1A}"/>
          </ac:spMkLst>
        </pc:spChg>
        <pc:picChg chg="add mod">
          <ac:chgData name="Federico Antonio Canu" userId="67612557-5bbe-4696-967b-a8d2eb0e7e04" providerId="ADAL" clId="{8AF91947-B85F-4970-B3F1-D75A5B0F4263}" dt="2023-06-13T11:53:52.222" v="772" actId="14100"/>
          <ac:picMkLst>
            <pc:docMk/>
            <pc:sldMk cId="3595250432" sldId="327"/>
            <ac:picMk id="3" creationId="{B0C33BFB-F69D-60F9-2253-E95348D21D58}"/>
          </ac:picMkLst>
        </pc:picChg>
        <pc:picChg chg="del">
          <ac:chgData name="Federico Antonio Canu" userId="67612557-5bbe-4696-967b-a8d2eb0e7e04" providerId="ADAL" clId="{8AF91947-B85F-4970-B3F1-D75A5B0F4263}" dt="2023-06-13T11:53:47.824" v="769" actId="478"/>
          <ac:picMkLst>
            <pc:docMk/>
            <pc:sldMk cId="3595250432" sldId="327"/>
            <ac:picMk id="5" creationId="{B72DFED8-B0D4-8D6A-1645-62D5E02D9FB3}"/>
          </ac:picMkLst>
        </pc:picChg>
      </pc:sldChg>
      <pc:sldChg chg="addSp delSp modSp add mod ord modNotesTx">
        <pc:chgData name="Federico Antonio Canu" userId="67612557-5bbe-4696-967b-a8d2eb0e7e04" providerId="ADAL" clId="{8AF91947-B85F-4970-B3F1-D75A5B0F4263}" dt="2023-06-13T12:04:14.645" v="1019" actId="108"/>
        <pc:sldMkLst>
          <pc:docMk/>
          <pc:sldMk cId="3056142140" sldId="328"/>
        </pc:sldMkLst>
        <pc:spChg chg="del">
          <ac:chgData name="Federico Antonio Canu" userId="67612557-5bbe-4696-967b-a8d2eb0e7e04" providerId="ADAL" clId="{8AF91947-B85F-4970-B3F1-D75A5B0F4263}" dt="2023-06-13T11:56:41.854" v="853" actId="478"/>
          <ac:spMkLst>
            <pc:docMk/>
            <pc:sldMk cId="3056142140" sldId="328"/>
            <ac:spMk id="6" creationId="{448AD004-8F21-AE18-21F6-2AFA5235BCB7}"/>
          </ac:spMkLst>
        </pc:spChg>
        <pc:spChg chg="add mod">
          <ac:chgData name="Federico Antonio Canu" userId="67612557-5bbe-4696-967b-a8d2eb0e7e04" providerId="ADAL" clId="{8AF91947-B85F-4970-B3F1-D75A5B0F4263}" dt="2023-06-13T12:00:01.659" v="947"/>
          <ac:spMkLst>
            <pc:docMk/>
            <pc:sldMk cId="3056142140" sldId="328"/>
            <ac:spMk id="7" creationId="{14C7F93F-5E70-EC2D-B4D5-E0299AC6D14C}"/>
          </ac:spMkLst>
        </pc:spChg>
        <pc:spChg chg="mod">
          <ac:chgData name="Federico Antonio Canu" userId="67612557-5bbe-4696-967b-a8d2eb0e7e04" providerId="ADAL" clId="{8AF91947-B85F-4970-B3F1-D75A5B0F4263}" dt="2023-06-13T11:54:36.654" v="789" actId="27636"/>
          <ac:spMkLst>
            <pc:docMk/>
            <pc:sldMk cId="3056142140" sldId="328"/>
            <ac:spMk id="8" creationId="{92377541-A590-9D61-B335-DB8B2AAF5770}"/>
          </ac:spMkLst>
        </pc:spChg>
        <pc:spChg chg="add mod">
          <ac:chgData name="Federico Antonio Canu" userId="67612557-5bbe-4696-967b-a8d2eb0e7e04" providerId="ADAL" clId="{8AF91947-B85F-4970-B3F1-D75A5B0F4263}" dt="2023-06-13T12:04:14.645" v="1019" actId="108"/>
          <ac:spMkLst>
            <pc:docMk/>
            <pc:sldMk cId="3056142140" sldId="328"/>
            <ac:spMk id="11" creationId="{2E91818C-6D12-D4A8-0135-6AF27A1C73DB}"/>
          </ac:spMkLst>
        </pc:spChg>
        <pc:spChg chg="add mod">
          <ac:chgData name="Federico Antonio Canu" userId="67612557-5bbe-4696-967b-a8d2eb0e7e04" providerId="ADAL" clId="{8AF91947-B85F-4970-B3F1-D75A5B0F4263}" dt="2023-06-13T12:00:01.659" v="947"/>
          <ac:spMkLst>
            <pc:docMk/>
            <pc:sldMk cId="3056142140" sldId="328"/>
            <ac:spMk id="13" creationId="{67C86E91-D7F6-5FD8-9611-57E4D68AF400}"/>
          </ac:spMkLst>
        </pc:spChg>
        <pc:spChg chg="add mod">
          <ac:chgData name="Federico Antonio Canu" userId="67612557-5bbe-4696-967b-a8d2eb0e7e04" providerId="ADAL" clId="{8AF91947-B85F-4970-B3F1-D75A5B0F4263}" dt="2023-06-13T12:00:01.659" v="947"/>
          <ac:spMkLst>
            <pc:docMk/>
            <pc:sldMk cId="3056142140" sldId="328"/>
            <ac:spMk id="14" creationId="{736CAF16-1647-ECF4-BC7F-FD3873AA98E0}"/>
          </ac:spMkLst>
        </pc:spChg>
        <pc:spChg chg="add mod">
          <ac:chgData name="Federico Antonio Canu" userId="67612557-5bbe-4696-967b-a8d2eb0e7e04" providerId="ADAL" clId="{8AF91947-B85F-4970-B3F1-D75A5B0F4263}" dt="2023-06-13T12:00:01.659" v="947"/>
          <ac:spMkLst>
            <pc:docMk/>
            <pc:sldMk cId="3056142140" sldId="328"/>
            <ac:spMk id="15" creationId="{D85E95E1-9F32-0FA5-AC04-6968F9C93851}"/>
          </ac:spMkLst>
        </pc:spChg>
        <pc:spChg chg="add mod">
          <ac:chgData name="Federico Antonio Canu" userId="67612557-5bbe-4696-967b-a8d2eb0e7e04" providerId="ADAL" clId="{8AF91947-B85F-4970-B3F1-D75A5B0F4263}" dt="2023-06-13T12:00:01.659" v="947"/>
          <ac:spMkLst>
            <pc:docMk/>
            <pc:sldMk cId="3056142140" sldId="328"/>
            <ac:spMk id="17" creationId="{A2438661-06E9-C48C-CE25-C0CCF2FBC022}"/>
          </ac:spMkLst>
        </pc:spChg>
        <pc:spChg chg="add mod">
          <ac:chgData name="Federico Antonio Canu" userId="67612557-5bbe-4696-967b-a8d2eb0e7e04" providerId="ADAL" clId="{8AF91947-B85F-4970-B3F1-D75A5B0F4263}" dt="2023-06-13T12:04:11.210" v="1018" actId="108"/>
          <ac:spMkLst>
            <pc:docMk/>
            <pc:sldMk cId="3056142140" sldId="328"/>
            <ac:spMk id="18" creationId="{CA8C03EB-99E8-9318-92A7-EF33480DFBCA}"/>
          </ac:spMkLst>
        </pc:spChg>
        <pc:spChg chg="mod">
          <ac:chgData name="Federico Antonio Canu" userId="67612557-5bbe-4696-967b-a8d2eb0e7e04" providerId="ADAL" clId="{8AF91947-B85F-4970-B3F1-D75A5B0F4263}" dt="2023-06-13T11:54:04.965" v="773"/>
          <ac:spMkLst>
            <pc:docMk/>
            <pc:sldMk cId="3056142140" sldId="328"/>
            <ac:spMk id="20" creationId="{94856444-2FFD-EA58-AF47-276BCCB5BFC1}"/>
          </ac:spMkLst>
        </pc:spChg>
        <pc:spChg chg="mod">
          <ac:chgData name="Federico Antonio Canu" userId="67612557-5bbe-4696-967b-a8d2eb0e7e04" providerId="ADAL" clId="{8AF91947-B85F-4970-B3F1-D75A5B0F4263}" dt="2023-06-13T12:04:07.507" v="1017" actId="1037"/>
          <ac:spMkLst>
            <pc:docMk/>
            <pc:sldMk cId="3056142140" sldId="328"/>
            <ac:spMk id="21" creationId="{5A65CF0D-3B51-6DAF-0673-9617E29035D8}"/>
          </ac:spMkLst>
        </pc:spChg>
        <pc:spChg chg="del">
          <ac:chgData name="Federico Antonio Canu" userId="67612557-5bbe-4696-967b-a8d2eb0e7e04" providerId="ADAL" clId="{8AF91947-B85F-4970-B3F1-D75A5B0F4263}" dt="2023-06-13T11:56:43.109" v="854" actId="478"/>
          <ac:spMkLst>
            <pc:docMk/>
            <pc:sldMk cId="3056142140" sldId="328"/>
            <ac:spMk id="22" creationId="{548ED17D-2AF3-9211-F221-12FA5676AD29}"/>
          </ac:spMkLst>
        </pc:spChg>
        <pc:picChg chg="add mod">
          <ac:chgData name="Federico Antonio Canu" userId="67612557-5bbe-4696-967b-a8d2eb0e7e04" providerId="ADAL" clId="{8AF91947-B85F-4970-B3F1-D75A5B0F4263}" dt="2023-06-13T11:54:31.447" v="785" actId="14100"/>
          <ac:picMkLst>
            <pc:docMk/>
            <pc:sldMk cId="3056142140" sldId="328"/>
            <ac:picMk id="3" creationId="{9817FCE4-8710-A2FC-B7A4-E0D36DBE0D7D}"/>
          </ac:picMkLst>
        </pc:picChg>
        <pc:picChg chg="del">
          <ac:chgData name="Federico Antonio Canu" userId="67612557-5bbe-4696-967b-a8d2eb0e7e04" providerId="ADAL" clId="{8AF91947-B85F-4970-B3F1-D75A5B0F4263}" dt="2023-06-13T11:54:26.116" v="782" actId="478"/>
          <ac:picMkLst>
            <pc:docMk/>
            <pc:sldMk cId="3056142140" sldId="328"/>
            <ac:picMk id="5" creationId="{A4765B7B-3DBD-655A-96F6-D2DE3D3659F2}"/>
          </ac:picMkLst>
        </pc:picChg>
      </pc:sldChg>
    </pc:docChg>
  </pc:docChgLst>
  <pc:docChgLst>
    <pc:chgData name="Talat Munshi" userId="S::talat.munshi@un.org::f9203cb1-4d81-4e69-a4bd-81dd388d4bbd" providerId="AD" clId="Web-{0FC9345C-61C3-4669-8BBC-EE408C462EDF}"/>
    <pc:docChg chg="sldOrd">
      <pc:chgData name="Talat Munshi" userId="S::talat.munshi@un.org::f9203cb1-4d81-4e69-a4bd-81dd388d4bbd" providerId="AD" clId="Web-{0FC9345C-61C3-4669-8BBC-EE408C462EDF}" dt="2024-01-04T09:55:05.606" v="1"/>
      <pc:docMkLst>
        <pc:docMk/>
      </pc:docMkLst>
      <pc:sldChg chg="ord">
        <pc:chgData name="Talat Munshi" userId="S::talat.munshi@un.org::f9203cb1-4d81-4e69-a4bd-81dd388d4bbd" providerId="AD" clId="Web-{0FC9345C-61C3-4669-8BBC-EE408C462EDF}" dt="2024-01-04T09:55:05.606" v="1"/>
        <pc:sldMkLst>
          <pc:docMk/>
          <pc:sldMk cId="538421272" sldId="315"/>
        </pc:sldMkLst>
      </pc:sldChg>
    </pc:docChg>
  </pc:docChgLst>
  <pc:docChgLst>
    <pc:chgData name="James Haselip" userId="69f1fc90-3345-4bd9-98e0-6ab38db0d65b" providerId="ADAL" clId="{28A3AB28-711D-4744-A2CF-86B9E7397B5B}"/>
    <pc:docChg chg="modSld">
      <pc:chgData name="James Haselip" userId="69f1fc90-3345-4bd9-98e0-6ab38db0d65b" providerId="ADAL" clId="{28A3AB28-711D-4744-A2CF-86B9E7397B5B}" dt="2024-04-09T09:13:51.803" v="0"/>
      <pc:docMkLst>
        <pc:docMk/>
      </pc:docMkLst>
      <pc:sldChg chg="delSp modTransition modAnim">
        <pc:chgData name="James Haselip" userId="69f1fc90-3345-4bd9-98e0-6ab38db0d65b" providerId="ADAL" clId="{28A3AB28-711D-4744-A2CF-86B9E7397B5B}" dt="2024-04-09T09:13:51.803" v="0"/>
        <pc:sldMkLst>
          <pc:docMk/>
          <pc:sldMk cId="1627658267" sldId="256"/>
        </pc:sldMkLst>
        <pc:picChg chg="del">
          <ac:chgData name="James Haselip" userId="69f1fc90-3345-4bd9-98e0-6ab38db0d65b" providerId="ADAL" clId="{28A3AB28-711D-4744-A2CF-86B9E7397B5B}" dt="2024-04-09T09:13:51.803" v="0"/>
          <ac:picMkLst>
            <pc:docMk/>
            <pc:sldMk cId="1627658267" sldId="256"/>
            <ac:picMk id="6" creationId="{C6536D5D-EF37-8B30-34A9-8CAD681ED59C}"/>
          </ac:picMkLst>
        </pc:picChg>
      </pc:sldChg>
      <pc:sldChg chg="delSp modTransition modAnim">
        <pc:chgData name="James Haselip" userId="69f1fc90-3345-4bd9-98e0-6ab38db0d65b" providerId="ADAL" clId="{28A3AB28-711D-4744-A2CF-86B9E7397B5B}" dt="2024-04-09T09:13:51.803" v="0"/>
        <pc:sldMkLst>
          <pc:docMk/>
          <pc:sldMk cId="3749296414" sldId="266"/>
        </pc:sldMkLst>
        <pc:picChg chg="del">
          <ac:chgData name="James Haselip" userId="69f1fc90-3345-4bd9-98e0-6ab38db0d65b" providerId="ADAL" clId="{28A3AB28-711D-4744-A2CF-86B9E7397B5B}" dt="2024-04-09T09:13:51.803" v="0"/>
          <ac:picMkLst>
            <pc:docMk/>
            <pc:sldMk cId="3749296414" sldId="266"/>
            <ac:picMk id="11" creationId="{8D3EE2E2-D9BA-6D75-8C4B-F04D79B28D9E}"/>
          </ac:picMkLst>
        </pc:picChg>
      </pc:sldChg>
      <pc:sldChg chg="delSp modTransition modAnim">
        <pc:chgData name="James Haselip" userId="69f1fc90-3345-4bd9-98e0-6ab38db0d65b" providerId="ADAL" clId="{28A3AB28-711D-4744-A2CF-86B9E7397B5B}" dt="2024-04-09T09:13:51.803" v="0"/>
        <pc:sldMkLst>
          <pc:docMk/>
          <pc:sldMk cId="3241250017" sldId="279"/>
        </pc:sldMkLst>
        <pc:picChg chg="del">
          <ac:chgData name="James Haselip" userId="69f1fc90-3345-4bd9-98e0-6ab38db0d65b" providerId="ADAL" clId="{28A3AB28-711D-4744-A2CF-86B9E7397B5B}" dt="2024-04-09T09:13:51.803" v="0"/>
          <ac:picMkLst>
            <pc:docMk/>
            <pc:sldMk cId="3241250017" sldId="279"/>
            <ac:picMk id="25" creationId="{A572A461-B130-DDFA-BBFC-50A903641425}"/>
          </ac:picMkLst>
        </pc:picChg>
      </pc:sldChg>
      <pc:sldChg chg="delSp modTransition modAnim">
        <pc:chgData name="James Haselip" userId="69f1fc90-3345-4bd9-98e0-6ab38db0d65b" providerId="ADAL" clId="{28A3AB28-711D-4744-A2CF-86B9E7397B5B}" dt="2024-04-09T09:13:51.803" v="0"/>
        <pc:sldMkLst>
          <pc:docMk/>
          <pc:sldMk cId="538421272" sldId="315"/>
        </pc:sldMkLst>
        <pc:picChg chg="del">
          <ac:chgData name="James Haselip" userId="69f1fc90-3345-4bd9-98e0-6ab38db0d65b" providerId="ADAL" clId="{28A3AB28-711D-4744-A2CF-86B9E7397B5B}" dt="2024-04-09T09:13:51.803" v="0"/>
          <ac:picMkLst>
            <pc:docMk/>
            <pc:sldMk cId="538421272" sldId="315"/>
            <ac:picMk id="14" creationId="{DF64F65C-BEAB-921D-B783-BCF8FB3D0011}"/>
          </ac:picMkLst>
        </pc:picChg>
      </pc:sldChg>
      <pc:sldChg chg="delSp modTransition modAnim">
        <pc:chgData name="James Haselip" userId="69f1fc90-3345-4bd9-98e0-6ab38db0d65b" providerId="ADAL" clId="{28A3AB28-711D-4744-A2CF-86B9E7397B5B}" dt="2024-04-09T09:13:51.803" v="0"/>
        <pc:sldMkLst>
          <pc:docMk/>
          <pc:sldMk cId="1387847670" sldId="316"/>
        </pc:sldMkLst>
        <pc:picChg chg="del">
          <ac:chgData name="James Haselip" userId="69f1fc90-3345-4bd9-98e0-6ab38db0d65b" providerId="ADAL" clId="{28A3AB28-711D-4744-A2CF-86B9E7397B5B}" dt="2024-04-09T09:13:51.803" v="0"/>
          <ac:picMkLst>
            <pc:docMk/>
            <pc:sldMk cId="1387847670" sldId="316"/>
            <ac:picMk id="13" creationId="{88E48E0B-A2CE-5B76-57A6-41781F431074}"/>
          </ac:picMkLst>
        </pc:picChg>
      </pc:sldChg>
      <pc:sldChg chg="delSp modTransition modAnim">
        <pc:chgData name="James Haselip" userId="69f1fc90-3345-4bd9-98e0-6ab38db0d65b" providerId="ADAL" clId="{28A3AB28-711D-4744-A2CF-86B9E7397B5B}" dt="2024-04-09T09:13:51.803" v="0"/>
        <pc:sldMkLst>
          <pc:docMk/>
          <pc:sldMk cId="2913622759" sldId="318"/>
        </pc:sldMkLst>
        <pc:picChg chg="del">
          <ac:chgData name="James Haselip" userId="69f1fc90-3345-4bd9-98e0-6ab38db0d65b" providerId="ADAL" clId="{28A3AB28-711D-4744-A2CF-86B9E7397B5B}" dt="2024-04-09T09:13:51.803" v="0"/>
          <ac:picMkLst>
            <pc:docMk/>
            <pc:sldMk cId="2913622759" sldId="318"/>
            <ac:picMk id="8" creationId="{302F831E-6D21-063B-EB87-DE05334E1CDC}"/>
          </ac:picMkLst>
        </pc:picChg>
      </pc:sldChg>
      <pc:sldChg chg="delSp modTransition modAnim">
        <pc:chgData name="James Haselip" userId="69f1fc90-3345-4bd9-98e0-6ab38db0d65b" providerId="ADAL" clId="{28A3AB28-711D-4744-A2CF-86B9E7397B5B}" dt="2024-04-09T09:13:51.803" v="0"/>
        <pc:sldMkLst>
          <pc:docMk/>
          <pc:sldMk cId="1368535004" sldId="319"/>
        </pc:sldMkLst>
        <pc:picChg chg="del">
          <ac:chgData name="James Haselip" userId="69f1fc90-3345-4bd9-98e0-6ab38db0d65b" providerId="ADAL" clId="{28A3AB28-711D-4744-A2CF-86B9E7397B5B}" dt="2024-04-09T09:13:51.803" v="0"/>
          <ac:picMkLst>
            <pc:docMk/>
            <pc:sldMk cId="1368535004" sldId="319"/>
            <ac:picMk id="25" creationId="{05C807D4-B601-200B-7F8F-81C560E6EC4D}"/>
          </ac:picMkLst>
        </pc:picChg>
      </pc:sldChg>
      <pc:sldChg chg="delSp modTransition modAnim">
        <pc:chgData name="James Haselip" userId="69f1fc90-3345-4bd9-98e0-6ab38db0d65b" providerId="ADAL" clId="{28A3AB28-711D-4744-A2CF-86B9E7397B5B}" dt="2024-04-09T09:13:51.803" v="0"/>
        <pc:sldMkLst>
          <pc:docMk/>
          <pc:sldMk cId="1314604608" sldId="320"/>
        </pc:sldMkLst>
        <pc:picChg chg="del">
          <ac:chgData name="James Haselip" userId="69f1fc90-3345-4bd9-98e0-6ab38db0d65b" providerId="ADAL" clId="{28A3AB28-711D-4744-A2CF-86B9E7397B5B}" dt="2024-04-09T09:13:51.803" v="0"/>
          <ac:picMkLst>
            <pc:docMk/>
            <pc:sldMk cId="1314604608" sldId="320"/>
            <ac:picMk id="8" creationId="{0B7DB186-CEB4-A42B-E732-0A1EB7F7E302}"/>
          </ac:picMkLst>
        </pc:picChg>
      </pc:sldChg>
      <pc:sldChg chg="delSp modTransition modAnim">
        <pc:chgData name="James Haselip" userId="69f1fc90-3345-4bd9-98e0-6ab38db0d65b" providerId="ADAL" clId="{28A3AB28-711D-4744-A2CF-86B9E7397B5B}" dt="2024-04-09T09:13:51.803" v="0"/>
        <pc:sldMkLst>
          <pc:docMk/>
          <pc:sldMk cId="1888646515" sldId="321"/>
        </pc:sldMkLst>
        <pc:picChg chg="del">
          <ac:chgData name="James Haselip" userId="69f1fc90-3345-4bd9-98e0-6ab38db0d65b" providerId="ADAL" clId="{28A3AB28-711D-4744-A2CF-86B9E7397B5B}" dt="2024-04-09T09:13:51.803" v="0"/>
          <ac:picMkLst>
            <pc:docMk/>
            <pc:sldMk cId="1888646515" sldId="321"/>
            <ac:picMk id="22" creationId="{58CF2CA1-7F7D-AAF6-7A01-8AEF464639F7}"/>
          </ac:picMkLst>
        </pc:picChg>
      </pc:sldChg>
      <pc:sldChg chg="delSp modTransition modAnim">
        <pc:chgData name="James Haselip" userId="69f1fc90-3345-4bd9-98e0-6ab38db0d65b" providerId="ADAL" clId="{28A3AB28-711D-4744-A2CF-86B9E7397B5B}" dt="2024-04-09T09:13:51.803" v="0"/>
        <pc:sldMkLst>
          <pc:docMk/>
          <pc:sldMk cId="2886072918" sldId="322"/>
        </pc:sldMkLst>
        <pc:picChg chg="del">
          <ac:chgData name="James Haselip" userId="69f1fc90-3345-4bd9-98e0-6ab38db0d65b" providerId="ADAL" clId="{28A3AB28-711D-4744-A2CF-86B9E7397B5B}" dt="2024-04-09T09:13:51.803" v="0"/>
          <ac:picMkLst>
            <pc:docMk/>
            <pc:sldMk cId="2886072918" sldId="322"/>
            <ac:picMk id="31" creationId="{F3141527-24BC-6F03-3C02-4C574944B7FC}"/>
          </ac:picMkLst>
        </pc:picChg>
      </pc:sldChg>
      <pc:sldChg chg="delSp modTransition modAnim">
        <pc:chgData name="James Haselip" userId="69f1fc90-3345-4bd9-98e0-6ab38db0d65b" providerId="ADAL" clId="{28A3AB28-711D-4744-A2CF-86B9E7397B5B}" dt="2024-04-09T09:13:51.803" v="0"/>
        <pc:sldMkLst>
          <pc:docMk/>
          <pc:sldMk cId="1740510571" sldId="323"/>
        </pc:sldMkLst>
        <pc:picChg chg="del">
          <ac:chgData name="James Haselip" userId="69f1fc90-3345-4bd9-98e0-6ab38db0d65b" providerId="ADAL" clId="{28A3AB28-711D-4744-A2CF-86B9E7397B5B}" dt="2024-04-09T09:13:51.803" v="0"/>
          <ac:picMkLst>
            <pc:docMk/>
            <pc:sldMk cId="1740510571" sldId="323"/>
            <ac:picMk id="11" creationId="{FBB2CAA7-BC44-9793-89B6-69541F67DCD7}"/>
          </ac:picMkLst>
        </pc:picChg>
      </pc:sldChg>
      <pc:sldChg chg="delSp modTransition modAnim">
        <pc:chgData name="James Haselip" userId="69f1fc90-3345-4bd9-98e0-6ab38db0d65b" providerId="ADAL" clId="{28A3AB28-711D-4744-A2CF-86B9E7397B5B}" dt="2024-04-09T09:13:51.803" v="0"/>
        <pc:sldMkLst>
          <pc:docMk/>
          <pc:sldMk cId="3346237431" sldId="324"/>
        </pc:sldMkLst>
        <pc:picChg chg="del">
          <ac:chgData name="James Haselip" userId="69f1fc90-3345-4bd9-98e0-6ab38db0d65b" providerId="ADAL" clId="{28A3AB28-711D-4744-A2CF-86B9E7397B5B}" dt="2024-04-09T09:13:51.803" v="0"/>
          <ac:picMkLst>
            <pc:docMk/>
            <pc:sldMk cId="3346237431" sldId="324"/>
            <ac:picMk id="14" creationId="{74141E68-2C36-0532-22C3-984E59E6A9F4}"/>
          </ac:picMkLst>
        </pc:picChg>
      </pc:sldChg>
      <pc:sldChg chg="delSp modTransition modAnim">
        <pc:chgData name="James Haselip" userId="69f1fc90-3345-4bd9-98e0-6ab38db0d65b" providerId="ADAL" clId="{28A3AB28-711D-4744-A2CF-86B9E7397B5B}" dt="2024-04-09T09:13:51.803" v="0"/>
        <pc:sldMkLst>
          <pc:docMk/>
          <pc:sldMk cId="4113499271" sldId="325"/>
        </pc:sldMkLst>
        <pc:picChg chg="del">
          <ac:chgData name="James Haselip" userId="69f1fc90-3345-4bd9-98e0-6ab38db0d65b" providerId="ADAL" clId="{28A3AB28-711D-4744-A2CF-86B9E7397B5B}" dt="2024-04-09T09:13:51.803" v="0"/>
          <ac:picMkLst>
            <pc:docMk/>
            <pc:sldMk cId="4113499271" sldId="325"/>
            <ac:picMk id="8" creationId="{AB9B6122-0496-AA0A-D45D-E7C484B72EFA}"/>
          </ac:picMkLst>
        </pc:picChg>
      </pc:sldChg>
      <pc:sldChg chg="delSp modTransition modAnim">
        <pc:chgData name="James Haselip" userId="69f1fc90-3345-4bd9-98e0-6ab38db0d65b" providerId="ADAL" clId="{28A3AB28-711D-4744-A2CF-86B9E7397B5B}" dt="2024-04-09T09:13:51.803" v="0"/>
        <pc:sldMkLst>
          <pc:docMk/>
          <pc:sldMk cId="1149250406" sldId="326"/>
        </pc:sldMkLst>
        <pc:picChg chg="del">
          <ac:chgData name="James Haselip" userId="69f1fc90-3345-4bd9-98e0-6ab38db0d65b" providerId="ADAL" clId="{28A3AB28-711D-4744-A2CF-86B9E7397B5B}" dt="2024-04-09T09:13:51.803" v="0"/>
          <ac:picMkLst>
            <pc:docMk/>
            <pc:sldMk cId="1149250406" sldId="326"/>
            <ac:picMk id="15" creationId="{A4094246-B6B9-17CB-D4D0-7408B2A98992}"/>
          </ac:picMkLst>
        </pc:picChg>
      </pc:sldChg>
      <pc:sldChg chg="delSp modTransition modAnim">
        <pc:chgData name="James Haselip" userId="69f1fc90-3345-4bd9-98e0-6ab38db0d65b" providerId="ADAL" clId="{28A3AB28-711D-4744-A2CF-86B9E7397B5B}" dt="2024-04-09T09:13:51.803" v="0"/>
        <pc:sldMkLst>
          <pc:docMk/>
          <pc:sldMk cId="3595250432" sldId="327"/>
        </pc:sldMkLst>
        <pc:picChg chg="del">
          <ac:chgData name="James Haselip" userId="69f1fc90-3345-4bd9-98e0-6ab38db0d65b" providerId="ADAL" clId="{28A3AB28-711D-4744-A2CF-86B9E7397B5B}" dt="2024-04-09T09:13:51.803" v="0"/>
          <ac:picMkLst>
            <pc:docMk/>
            <pc:sldMk cId="3595250432" sldId="327"/>
            <ac:picMk id="7" creationId="{B5D3ED86-FC6A-5A00-9910-CB07E73CC4D0}"/>
          </ac:picMkLst>
        </pc:picChg>
      </pc:sldChg>
      <pc:sldChg chg="delSp modTransition modAnim">
        <pc:chgData name="James Haselip" userId="69f1fc90-3345-4bd9-98e0-6ab38db0d65b" providerId="ADAL" clId="{28A3AB28-711D-4744-A2CF-86B9E7397B5B}" dt="2024-04-09T09:13:51.803" v="0"/>
        <pc:sldMkLst>
          <pc:docMk/>
          <pc:sldMk cId="3056142140" sldId="328"/>
        </pc:sldMkLst>
        <pc:picChg chg="del">
          <ac:chgData name="James Haselip" userId="69f1fc90-3345-4bd9-98e0-6ab38db0d65b" providerId="ADAL" clId="{28A3AB28-711D-4744-A2CF-86B9E7397B5B}" dt="2024-04-09T09:13:51.803" v="0"/>
          <ac:picMkLst>
            <pc:docMk/>
            <pc:sldMk cId="3056142140" sldId="328"/>
            <ac:picMk id="30" creationId="{05911B13-A13C-AD96-707E-01706AC29DFC}"/>
          </ac:picMkLst>
        </pc:picChg>
      </pc:sldChg>
    </pc:docChg>
  </pc:docChgLst>
  <pc:docChgLst>
    <pc:chgData name="Aristeidis Tsakiris" userId="579cd983-a2b1-4bee-9dbb-c1f1df23ca02" providerId="ADAL" clId="{4AEAFBC5-8447-3646-A175-246CCE80C872}"/>
    <pc:docChg chg="modSld">
      <pc:chgData name="Aristeidis Tsakiris" userId="579cd983-a2b1-4bee-9dbb-c1f1df23ca02" providerId="ADAL" clId="{4AEAFBC5-8447-3646-A175-246CCE80C872}" dt="2024-01-09T14:15:45.271" v="57"/>
      <pc:docMkLst>
        <pc:docMk/>
      </pc:docMkLst>
      <pc:sldChg chg="addSp modSp modTransition modAnim">
        <pc:chgData name="Aristeidis Tsakiris" userId="579cd983-a2b1-4bee-9dbb-c1f1df23ca02" providerId="ADAL" clId="{4AEAFBC5-8447-3646-A175-246CCE80C872}" dt="2024-01-09T09:17:50.822" v="6"/>
        <pc:sldMkLst>
          <pc:docMk/>
          <pc:sldMk cId="1627658267" sldId="256"/>
        </pc:sldMkLst>
        <pc:picChg chg="add mod">
          <ac:chgData name="Aristeidis Tsakiris" userId="579cd983-a2b1-4bee-9dbb-c1f1df23ca02" providerId="ADAL" clId="{4AEAFBC5-8447-3646-A175-246CCE80C872}" dt="2024-01-09T09:17:50.822" v="6"/>
          <ac:picMkLst>
            <pc:docMk/>
            <pc:sldMk cId="1627658267" sldId="256"/>
            <ac:picMk id="6" creationId="{C6536D5D-EF37-8B30-34A9-8CAD681ED59C}"/>
          </ac:picMkLst>
        </pc:picChg>
      </pc:sldChg>
      <pc:sldChg chg="addSp modSp">
        <pc:chgData name="Aristeidis Tsakiris" userId="579cd983-a2b1-4bee-9dbb-c1f1df23ca02" providerId="ADAL" clId="{4AEAFBC5-8447-3646-A175-246CCE80C872}" dt="2024-01-09T09:58:13.255" v="39"/>
        <pc:sldMkLst>
          <pc:docMk/>
          <pc:sldMk cId="3749296414" sldId="266"/>
        </pc:sldMkLst>
        <pc:picChg chg="add mod">
          <ac:chgData name="Aristeidis Tsakiris" userId="579cd983-a2b1-4bee-9dbb-c1f1df23ca02" providerId="ADAL" clId="{4AEAFBC5-8447-3646-A175-246CCE80C872}" dt="2024-01-09T09:58:13.255" v="39"/>
          <ac:picMkLst>
            <pc:docMk/>
            <pc:sldMk cId="3749296414" sldId="266"/>
            <ac:picMk id="11" creationId="{8D3EE2E2-D9BA-6D75-8C4B-F04D79B28D9E}"/>
          </ac:picMkLst>
        </pc:picChg>
      </pc:sldChg>
      <pc:sldChg chg="addSp modSp modTransition modAnim">
        <pc:chgData name="Aristeidis Tsakiris" userId="579cd983-a2b1-4bee-9dbb-c1f1df23ca02" providerId="ADAL" clId="{4AEAFBC5-8447-3646-A175-246CCE80C872}" dt="2024-01-09T09:17:50.822" v="6"/>
        <pc:sldMkLst>
          <pc:docMk/>
          <pc:sldMk cId="3241250017" sldId="279"/>
        </pc:sldMkLst>
        <pc:picChg chg="add mod">
          <ac:chgData name="Aristeidis Tsakiris" userId="579cd983-a2b1-4bee-9dbb-c1f1df23ca02" providerId="ADAL" clId="{4AEAFBC5-8447-3646-A175-246CCE80C872}" dt="2024-01-09T09:17:50.822" v="6"/>
          <ac:picMkLst>
            <pc:docMk/>
            <pc:sldMk cId="3241250017" sldId="279"/>
            <ac:picMk id="25" creationId="{A572A461-B130-DDFA-BBFC-50A903641425}"/>
          </ac:picMkLst>
        </pc:picChg>
      </pc:sldChg>
      <pc:sldChg chg="addSp modSp">
        <pc:chgData name="Aristeidis Tsakiris" userId="579cd983-a2b1-4bee-9dbb-c1f1df23ca02" providerId="ADAL" clId="{4AEAFBC5-8447-3646-A175-246CCE80C872}" dt="2024-01-09T09:36:50.703" v="20"/>
        <pc:sldMkLst>
          <pc:docMk/>
          <pc:sldMk cId="538421272" sldId="315"/>
        </pc:sldMkLst>
        <pc:picChg chg="add mod">
          <ac:chgData name="Aristeidis Tsakiris" userId="579cd983-a2b1-4bee-9dbb-c1f1df23ca02" providerId="ADAL" clId="{4AEAFBC5-8447-3646-A175-246CCE80C872}" dt="2024-01-09T09:36:50.703" v="20"/>
          <ac:picMkLst>
            <pc:docMk/>
            <pc:sldMk cId="538421272" sldId="315"/>
            <ac:picMk id="14" creationId="{DF64F65C-BEAB-921D-B783-BCF8FB3D0011}"/>
          </ac:picMkLst>
        </pc:picChg>
      </pc:sldChg>
      <pc:sldChg chg="addSp modSp modTransition modAnim">
        <pc:chgData name="Aristeidis Tsakiris" userId="579cd983-a2b1-4bee-9dbb-c1f1df23ca02" providerId="ADAL" clId="{4AEAFBC5-8447-3646-A175-246CCE80C872}" dt="2024-01-09T09:42:52.800" v="24"/>
        <pc:sldMkLst>
          <pc:docMk/>
          <pc:sldMk cId="1387847670" sldId="316"/>
        </pc:sldMkLst>
        <pc:picChg chg="add mod">
          <ac:chgData name="Aristeidis Tsakiris" userId="579cd983-a2b1-4bee-9dbb-c1f1df23ca02" providerId="ADAL" clId="{4AEAFBC5-8447-3646-A175-246CCE80C872}" dt="2024-01-09T09:42:52.800" v="24"/>
          <ac:picMkLst>
            <pc:docMk/>
            <pc:sldMk cId="1387847670" sldId="316"/>
            <ac:picMk id="13" creationId="{88E48E0B-A2CE-5B76-57A6-41781F431074}"/>
          </ac:picMkLst>
        </pc:picChg>
      </pc:sldChg>
      <pc:sldChg chg="addSp modSp">
        <pc:chgData name="Aristeidis Tsakiris" userId="579cd983-a2b1-4bee-9dbb-c1f1df23ca02" providerId="ADAL" clId="{4AEAFBC5-8447-3646-A175-246CCE80C872}" dt="2024-01-09T09:17:50.822" v="6"/>
        <pc:sldMkLst>
          <pc:docMk/>
          <pc:sldMk cId="2913622759" sldId="318"/>
        </pc:sldMkLst>
        <pc:picChg chg="add mod">
          <ac:chgData name="Aristeidis Tsakiris" userId="579cd983-a2b1-4bee-9dbb-c1f1df23ca02" providerId="ADAL" clId="{4AEAFBC5-8447-3646-A175-246CCE80C872}" dt="2024-01-09T09:17:50.822" v="6"/>
          <ac:picMkLst>
            <pc:docMk/>
            <pc:sldMk cId="2913622759" sldId="318"/>
            <ac:picMk id="8" creationId="{302F831E-6D21-063B-EB87-DE05334E1CDC}"/>
          </ac:picMkLst>
        </pc:picChg>
      </pc:sldChg>
      <pc:sldChg chg="addSp modSp modTransition modAnim">
        <pc:chgData name="Aristeidis Tsakiris" userId="579cd983-a2b1-4bee-9dbb-c1f1df23ca02" providerId="ADAL" clId="{4AEAFBC5-8447-3646-A175-246CCE80C872}" dt="2024-01-09T09:22:53.256" v="10"/>
        <pc:sldMkLst>
          <pc:docMk/>
          <pc:sldMk cId="1368535004" sldId="319"/>
        </pc:sldMkLst>
        <pc:picChg chg="add mod">
          <ac:chgData name="Aristeidis Tsakiris" userId="579cd983-a2b1-4bee-9dbb-c1f1df23ca02" providerId="ADAL" clId="{4AEAFBC5-8447-3646-A175-246CCE80C872}" dt="2024-01-09T09:22:53.256" v="10"/>
          <ac:picMkLst>
            <pc:docMk/>
            <pc:sldMk cId="1368535004" sldId="319"/>
            <ac:picMk id="25" creationId="{05C807D4-B601-200B-7F8F-81C560E6EC4D}"/>
          </ac:picMkLst>
        </pc:picChg>
      </pc:sldChg>
      <pc:sldChg chg="addSp modSp modTransition modAnim">
        <pc:chgData name="Aristeidis Tsakiris" userId="579cd983-a2b1-4bee-9dbb-c1f1df23ca02" providerId="ADAL" clId="{4AEAFBC5-8447-3646-A175-246CCE80C872}" dt="2024-01-09T09:36:50.703" v="20"/>
        <pc:sldMkLst>
          <pc:docMk/>
          <pc:sldMk cId="1314604608" sldId="320"/>
        </pc:sldMkLst>
        <pc:picChg chg="add mod">
          <ac:chgData name="Aristeidis Tsakiris" userId="579cd983-a2b1-4bee-9dbb-c1f1df23ca02" providerId="ADAL" clId="{4AEAFBC5-8447-3646-A175-246CCE80C872}" dt="2024-01-09T09:36:50.703" v="20"/>
          <ac:picMkLst>
            <pc:docMk/>
            <pc:sldMk cId="1314604608" sldId="320"/>
            <ac:picMk id="8" creationId="{0B7DB186-CEB4-A42B-E732-0A1EB7F7E302}"/>
          </ac:picMkLst>
        </pc:picChg>
      </pc:sldChg>
      <pc:sldChg chg="addSp modSp">
        <pc:chgData name="Aristeidis Tsakiris" userId="579cd983-a2b1-4bee-9dbb-c1f1df23ca02" providerId="ADAL" clId="{4AEAFBC5-8447-3646-A175-246CCE80C872}" dt="2024-01-09T09:42:52.800" v="24"/>
        <pc:sldMkLst>
          <pc:docMk/>
          <pc:sldMk cId="1888646515" sldId="321"/>
        </pc:sldMkLst>
        <pc:picChg chg="add mod">
          <ac:chgData name="Aristeidis Tsakiris" userId="579cd983-a2b1-4bee-9dbb-c1f1df23ca02" providerId="ADAL" clId="{4AEAFBC5-8447-3646-A175-246CCE80C872}" dt="2024-01-09T09:42:52.800" v="24"/>
          <ac:picMkLst>
            <pc:docMk/>
            <pc:sldMk cId="1888646515" sldId="321"/>
            <ac:picMk id="22" creationId="{58CF2CA1-7F7D-AAF6-7A01-8AEF464639F7}"/>
          </ac:picMkLst>
        </pc:picChg>
      </pc:sldChg>
      <pc:sldChg chg="addSp modSp modTransition modAnim">
        <pc:chgData name="Aristeidis Tsakiris" userId="579cd983-a2b1-4bee-9dbb-c1f1df23ca02" providerId="ADAL" clId="{4AEAFBC5-8447-3646-A175-246CCE80C872}" dt="2024-01-09T14:05:18.606" v="45"/>
        <pc:sldMkLst>
          <pc:docMk/>
          <pc:sldMk cId="2886072918" sldId="322"/>
        </pc:sldMkLst>
        <pc:picChg chg="add mod">
          <ac:chgData name="Aristeidis Tsakiris" userId="579cd983-a2b1-4bee-9dbb-c1f1df23ca02" providerId="ADAL" clId="{4AEAFBC5-8447-3646-A175-246CCE80C872}" dt="2024-01-09T14:05:18.606" v="45"/>
          <ac:picMkLst>
            <pc:docMk/>
            <pc:sldMk cId="2886072918" sldId="322"/>
            <ac:picMk id="31" creationId="{F3141527-24BC-6F03-3C02-4C574944B7FC}"/>
          </ac:picMkLst>
        </pc:picChg>
      </pc:sldChg>
      <pc:sldChg chg="addSp modSp">
        <pc:chgData name="Aristeidis Tsakiris" userId="579cd983-a2b1-4bee-9dbb-c1f1df23ca02" providerId="ADAL" clId="{4AEAFBC5-8447-3646-A175-246CCE80C872}" dt="2024-01-09T09:42:52.800" v="24"/>
        <pc:sldMkLst>
          <pc:docMk/>
          <pc:sldMk cId="1740510571" sldId="323"/>
        </pc:sldMkLst>
        <pc:picChg chg="add mod">
          <ac:chgData name="Aristeidis Tsakiris" userId="579cd983-a2b1-4bee-9dbb-c1f1df23ca02" providerId="ADAL" clId="{4AEAFBC5-8447-3646-A175-246CCE80C872}" dt="2024-01-09T09:42:52.800" v="24"/>
          <ac:picMkLst>
            <pc:docMk/>
            <pc:sldMk cId="1740510571" sldId="323"/>
            <ac:picMk id="11" creationId="{FBB2CAA7-BC44-9793-89B6-69541F67DCD7}"/>
          </ac:picMkLst>
        </pc:picChg>
      </pc:sldChg>
      <pc:sldChg chg="addSp modSp modTransition modAnim">
        <pc:chgData name="Aristeidis Tsakiris" userId="579cd983-a2b1-4bee-9dbb-c1f1df23ca02" providerId="ADAL" clId="{4AEAFBC5-8447-3646-A175-246CCE80C872}" dt="2024-01-09T09:45:08.116" v="28"/>
        <pc:sldMkLst>
          <pc:docMk/>
          <pc:sldMk cId="3346237431" sldId="324"/>
        </pc:sldMkLst>
        <pc:picChg chg="add mod">
          <ac:chgData name="Aristeidis Tsakiris" userId="579cd983-a2b1-4bee-9dbb-c1f1df23ca02" providerId="ADAL" clId="{4AEAFBC5-8447-3646-A175-246CCE80C872}" dt="2024-01-09T09:45:08.116" v="28"/>
          <ac:picMkLst>
            <pc:docMk/>
            <pc:sldMk cId="3346237431" sldId="324"/>
            <ac:picMk id="14" creationId="{74141E68-2C36-0532-22C3-984E59E6A9F4}"/>
          </ac:picMkLst>
        </pc:picChg>
      </pc:sldChg>
      <pc:sldChg chg="addSp modSp modTransition modAnim">
        <pc:chgData name="Aristeidis Tsakiris" userId="579cd983-a2b1-4bee-9dbb-c1f1df23ca02" providerId="ADAL" clId="{4AEAFBC5-8447-3646-A175-246CCE80C872}" dt="2024-01-09T14:07:08.701" v="49"/>
        <pc:sldMkLst>
          <pc:docMk/>
          <pc:sldMk cId="4113499271" sldId="325"/>
        </pc:sldMkLst>
        <pc:picChg chg="add mod">
          <ac:chgData name="Aristeidis Tsakiris" userId="579cd983-a2b1-4bee-9dbb-c1f1df23ca02" providerId="ADAL" clId="{4AEAFBC5-8447-3646-A175-246CCE80C872}" dt="2024-01-09T14:07:08.701" v="49"/>
          <ac:picMkLst>
            <pc:docMk/>
            <pc:sldMk cId="4113499271" sldId="325"/>
            <ac:picMk id="8" creationId="{AB9B6122-0496-AA0A-D45D-E7C484B72EFA}"/>
          </ac:picMkLst>
        </pc:picChg>
      </pc:sldChg>
      <pc:sldChg chg="addSp modSp modTransition modAnim">
        <pc:chgData name="Aristeidis Tsakiris" userId="579cd983-a2b1-4bee-9dbb-c1f1df23ca02" providerId="ADAL" clId="{4AEAFBC5-8447-3646-A175-246CCE80C872}" dt="2024-01-09T14:08:05.220" v="51"/>
        <pc:sldMkLst>
          <pc:docMk/>
          <pc:sldMk cId="1149250406" sldId="326"/>
        </pc:sldMkLst>
        <pc:picChg chg="add mod">
          <ac:chgData name="Aristeidis Tsakiris" userId="579cd983-a2b1-4bee-9dbb-c1f1df23ca02" providerId="ADAL" clId="{4AEAFBC5-8447-3646-A175-246CCE80C872}" dt="2024-01-09T14:08:05.220" v="51"/>
          <ac:picMkLst>
            <pc:docMk/>
            <pc:sldMk cId="1149250406" sldId="326"/>
            <ac:picMk id="15" creationId="{A4094246-B6B9-17CB-D4D0-7408B2A98992}"/>
          </ac:picMkLst>
        </pc:picChg>
      </pc:sldChg>
      <pc:sldChg chg="addSp modSp modTransition modAnim">
        <pc:chgData name="Aristeidis Tsakiris" userId="579cd983-a2b1-4bee-9dbb-c1f1df23ca02" providerId="ADAL" clId="{4AEAFBC5-8447-3646-A175-246CCE80C872}" dt="2024-01-09T14:09:17.078" v="53"/>
        <pc:sldMkLst>
          <pc:docMk/>
          <pc:sldMk cId="3595250432" sldId="327"/>
        </pc:sldMkLst>
        <pc:picChg chg="add mod">
          <ac:chgData name="Aristeidis Tsakiris" userId="579cd983-a2b1-4bee-9dbb-c1f1df23ca02" providerId="ADAL" clId="{4AEAFBC5-8447-3646-A175-246CCE80C872}" dt="2024-01-09T14:09:17.078" v="53"/>
          <ac:picMkLst>
            <pc:docMk/>
            <pc:sldMk cId="3595250432" sldId="327"/>
            <ac:picMk id="7" creationId="{B5D3ED86-FC6A-5A00-9910-CB07E73CC4D0}"/>
          </ac:picMkLst>
        </pc:picChg>
      </pc:sldChg>
      <pc:sldChg chg="addSp modSp modTransition modAnim">
        <pc:chgData name="Aristeidis Tsakiris" userId="579cd983-a2b1-4bee-9dbb-c1f1df23ca02" providerId="ADAL" clId="{4AEAFBC5-8447-3646-A175-246CCE80C872}" dt="2024-01-09T14:15:45.271" v="57"/>
        <pc:sldMkLst>
          <pc:docMk/>
          <pc:sldMk cId="3056142140" sldId="328"/>
        </pc:sldMkLst>
        <pc:picChg chg="add mod">
          <ac:chgData name="Aristeidis Tsakiris" userId="579cd983-a2b1-4bee-9dbb-c1f1df23ca02" providerId="ADAL" clId="{4AEAFBC5-8447-3646-A175-246CCE80C872}" dt="2024-01-09T14:15:45.271" v="57"/>
          <ac:picMkLst>
            <pc:docMk/>
            <pc:sldMk cId="3056142140" sldId="328"/>
            <ac:picMk id="30" creationId="{05911B13-A13C-AD96-707E-01706AC29DF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ait-pdfs.win.dtu.dk\Department\MAN\UNEP\URC\TNA%20Phase%20III\Financing%20GB\Financial%20Mode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Graph!$A$3</c:f>
              <c:strCache>
                <c:ptCount val="1"/>
                <c:pt idx="0">
                  <c:v>Equity</c:v>
                </c:pt>
              </c:strCache>
            </c:strRef>
          </c:tx>
          <c:spPr>
            <a:solidFill>
              <a:schemeClr val="accent1">
                <a:alpha val="70000"/>
              </a:schemeClr>
            </a:solidFill>
            <a:ln>
              <a:noFill/>
            </a:ln>
            <a:effectLst/>
          </c:spPr>
          <c:invertIfNegative val="0"/>
          <c:cat>
            <c:numRef>
              <c:f>Graph!$B$2:$S$2</c:f>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cat>
          <c:val>
            <c:numRef>
              <c:f>Graph!$B$3:$S$3</c:f>
              <c:numCache>
                <c:formatCode>0</c:formatCode>
                <c:ptCount val="18"/>
                <c:pt idx="0">
                  <c:v>-114714.29999999999</c:v>
                </c:pt>
                <c:pt idx="1">
                  <c:v>-104499.90000000002</c:v>
                </c:pt>
                <c:pt idx="2">
                  <c:v>-84999.900000000023</c:v>
                </c:pt>
                <c:pt idx="3">
                  <c:v>0</c:v>
                </c:pt>
              </c:numCache>
            </c:numRef>
          </c:val>
          <c:extLst>
            <c:ext xmlns:c16="http://schemas.microsoft.com/office/drawing/2014/chart" uri="{C3380CC4-5D6E-409C-BE32-E72D297353CC}">
              <c16:uniqueId val="{00000000-8127-4AA3-9976-CEFCCDD5FA54}"/>
            </c:ext>
          </c:extLst>
        </c:ser>
        <c:ser>
          <c:idx val="1"/>
          <c:order val="1"/>
          <c:tx>
            <c:strRef>
              <c:f>Graph!$A$4</c:f>
              <c:strCache>
                <c:ptCount val="1"/>
                <c:pt idx="0">
                  <c:v>Debt</c:v>
                </c:pt>
              </c:strCache>
            </c:strRef>
          </c:tx>
          <c:spPr>
            <a:solidFill>
              <a:schemeClr val="accent2">
                <a:alpha val="70000"/>
              </a:schemeClr>
            </a:solidFill>
            <a:ln>
              <a:noFill/>
            </a:ln>
            <a:effectLst/>
          </c:spPr>
          <c:invertIfNegative val="0"/>
          <c:cat>
            <c:numRef>
              <c:f>Graph!$B$2:$S$2</c:f>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cat>
          <c:val>
            <c:numRef>
              <c:f>Graph!$B$4:$S$4</c:f>
              <c:numCache>
                <c:formatCode>0</c:formatCode>
                <c:ptCount val="18"/>
                <c:pt idx="0">
                  <c:v>-267666.7</c:v>
                </c:pt>
                <c:pt idx="1">
                  <c:v>-243833.09999999998</c:v>
                </c:pt>
                <c:pt idx="2">
                  <c:v>-198333.09999999998</c:v>
                </c:pt>
              </c:numCache>
            </c:numRef>
          </c:val>
          <c:extLst>
            <c:ext xmlns:c16="http://schemas.microsoft.com/office/drawing/2014/chart" uri="{C3380CC4-5D6E-409C-BE32-E72D297353CC}">
              <c16:uniqueId val="{00000001-8127-4AA3-9976-CEFCCDD5FA54}"/>
            </c:ext>
          </c:extLst>
        </c:ser>
        <c:ser>
          <c:idx val="2"/>
          <c:order val="2"/>
          <c:tx>
            <c:strRef>
              <c:f>Graph!$A$5</c:f>
              <c:strCache>
                <c:ptCount val="1"/>
                <c:pt idx="0">
                  <c:v>Grant</c:v>
                </c:pt>
              </c:strCache>
            </c:strRef>
          </c:tx>
          <c:spPr>
            <a:solidFill>
              <a:schemeClr val="accent3">
                <a:alpha val="70000"/>
              </a:schemeClr>
            </a:solidFill>
            <a:ln>
              <a:noFill/>
            </a:ln>
            <a:effectLst/>
          </c:spPr>
          <c:invertIfNegative val="0"/>
          <c:cat>
            <c:numRef>
              <c:f>Graph!$B$2:$S$2</c:f>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cat>
          <c:val>
            <c:numRef>
              <c:f>Graph!$B$5:$S$5</c:f>
              <c:numCache>
                <c:formatCode>General</c:formatCode>
                <c:ptCount val="18"/>
                <c:pt idx="2" formatCode="0">
                  <c:v>50000</c:v>
                </c:pt>
              </c:numCache>
            </c:numRef>
          </c:val>
          <c:extLst>
            <c:ext xmlns:c16="http://schemas.microsoft.com/office/drawing/2014/chart" uri="{C3380CC4-5D6E-409C-BE32-E72D297353CC}">
              <c16:uniqueId val="{00000002-8127-4AA3-9976-CEFCCDD5FA54}"/>
            </c:ext>
          </c:extLst>
        </c:ser>
        <c:ser>
          <c:idx val="3"/>
          <c:order val="3"/>
          <c:tx>
            <c:strRef>
              <c:f>Graph!$A$6</c:f>
              <c:strCache>
                <c:ptCount val="1"/>
                <c:pt idx="0">
                  <c:v>Fixed Operating Costs</c:v>
                </c:pt>
              </c:strCache>
            </c:strRef>
          </c:tx>
          <c:spPr>
            <a:solidFill>
              <a:schemeClr val="accent4">
                <a:alpha val="70000"/>
              </a:schemeClr>
            </a:solidFill>
            <a:ln>
              <a:noFill/>
            </a:ln>
            <a:effectLst/>
          </c:spPr>
          <c:invertIfNegative val="0"/>
          <c:cat>
            <c:numRef>
              <c:f>Graph!$B$2:$S$2</c:f>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cat>
          <c:val>
            <c:numRef>
              <c:f>Graph!$B$6:$S$6</c:f>
              <c:numCache>
                <c:formatCode>0</c:formatCode>
                <c:ptCount val="18"/>
                <c:pt idx="0">
                  <c:v>0</c:v>
                </c:pt>
                <c:pt idx="1">
                  <c:v>0</c:v>
                </c:pt>
                <c:pt idx="2">
                  <c:v>0</c:v>
                </c:pt>
                <c:pt idx="3">
                  <c:v>-62000</c:v>
                </c:pt>
                <c:pt idx="4">
                  <c:v>-62000</c:v>
                </c:pt>
                <c:pt idx="5">
                  <c:v>-62000</c:v>
                </c:pt>
                <c:pt idx="6">
                  <c:v>-62000</c:v>
                </c:pt>
                <c:pt idx="7">
                  <c:v>-62000</c:v>
                </c:pt>
                <c:pt idx="8">
                  <c:v>-62000</c:v>
                </c:pt>
                <c:pt idx="9">
                  <c:v>-62000</c:v>
                </c:pt>
                <c:pt idx="10">
                  <c:v>-62000</c:v>
                </c:pt>
                <c:pt idx="11">
                  <c:v>-62000</c:v>
                </c:pt>
                <c:pt idx="12">
                  <c:v>-62000</c:v>
                </c:pt>
                <c:pt idx="13">
                  <c:v>-62000</c:v>
                </c:pt>
                <c:pt idx="14">
                  <c:v>-62000</c:v>
                </c:pt>
                <c:pt idx="15">
                  <c:v>-62000</c:v>
                </c:pt>
                <c:pt idx="16">
                  <c:v>-62000</c:v>
                </c:pt>
                <c:pt idx="17">
                  <c:v>-62000</c:v>
                </c:pt>
              </c:numCache>
            </c:numRef>
          </c:val>
          <c:extLst>
            <c:ext xmlns:c16="http://schemas.microsoft.com/office/drawing/2014/chart" uri="{C3380CC4-5D6E-409C-BE32-E72D297353CC}">
              <c16:uniqueId val="{00000003-8127-4AA3-9976-CEFCCDD5FA54}"/>
            </c:ext>
          </c:extLst>
        </c:ser>
        <c:ser>
          <c:idx val="4"/>
          <c:order val="4"/>
          <c:tx>
            <c:strRef>
              <c:f>Graph!$A$7</c:f>
              <c:strCache>
                <c:ptCount val="1"/>
                <c:pt idx="0">
                  <c:v>Variable Operating Costs</c:v>
                </c:pt>
              </c:strCache>
            </c:strRef>
          </c:tx>
          <c:spPr>
            <a:solidFill>
              <a:schemeClr val="accent5">
                <a:alpha val="70000"/>
              </a:schemeClr>
            </a:solidFill>
            <a:ln>
              <a:noFill/>
            </a:ln>
            <a:effectLst/>
          </c:spPr>
          <c:invertIfNegative val="0"/>
          <c:cat>
            <c:numRef>
              <c:f>Graph!$B$2:$S$2</c:f>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cat>
          <c:val>
            <c:numRef>
              <c:f>Graph!$B$7:$S$7</c:f>
              <c:numCache>
                <c:formatCode>0</c:formatCode>
                <c:ptCount val="18"/>
                <c:pt idx="0">
                  <c:v>0</c:v>
                </c:pt>
                <c:pt idx="1">
                  <c:v>0</c:v>
                </c:pt>
                <c:pt idx="2">
                  <c:v>0</c:v>
                </c:pt>
                <c:pt idx="3">
                  <c:v>-60000</c:v>
                </c:pt>
                <c:pt idx="4">
                  <c:v>-61000</c:v>
                </c:pt>
                <c:pt idx="5">
                  <c:v>-62000</c:v>
                </c:pt>
                <c:pt idx="6">
                  <c:v>-63000</c:v>
                </c:pt>
                <c:pt idx="7">
                  <c:v>-64000</c:v>
                </c:pt>
                <c:pt idx="8">
                  <c:v>-64000</c:v>
                </c:pt>
                <c:pt idx="9">
                  <c:v>-64000</c:v>
                </c:pt>
                <c:pt idx="10">
                  <c:v>-64000</c:v>
                </c:pt>
                <c:pt idx="11">
                  <c:v>-64000</c:v>
                </c:pt>
                <c:pt idx="12">
                  <c:v>-64000</c:v>
                </c:pt>
                <c:pt idx="13">
                  <c:v>-64000</c:v>
                </c:pt>
                <c:pt idx="14">
                  <c:v>-64000</c:v>
                </c:pt>
                <c:pt idx="15">
                  <c:v>-64000</c:v>
                </c:pt>
                <c:pt idx="16">
                  <c:v>-64000</c:v>
                </c:pt>
                <c:pt idx="17">
                  <c:v>-64000</c:v>
                </c:pt>
              </c:numCache>
            </c:numRef>
          </c:val>
          <c:extLst>
            <c:ext xmlns:c16="http://schemas.microsoft.com/office/drawing/2014/chart" uri="{C3380CC4-5D6E-409C-BE32-E72D297353CC}">
              <c16:uniqueId val="{00000004-8127-4AA3-9976-CEFCCDD5FA54}"/>
            </c:ext>
          </c:extLst>
        </c:ser>
        <c:ser>
          <c:idx val="5"/>
          <c:order val="5"/>
          <c:tx>
            <c:strRef>
              <c:f>Graph!$A$8</c:f>
              <c:strCache>
                <c:ptCount val="1"/>
                <c:pt idx="0">
                  <c:v>Tax</c:v>
                </c:pt>
              </c:strCache>
            </c:strRef>
          </c:tx>
          <c:spPr>
            <a:solidFill>
              <a:schemeClr val="accent6">
                <a:alpha val="70000"/>
              </a:schemeClr>
            </a:solidFill>
            <a:ln>
              <a:noFill/>
            </a:ln>
            <a:effectLst/>
          </c:spPr>
          <c:invertIfNegative val="0"/>
          <c:cat>
            <c:numRef>
              <c:f>Graph!$B$2:$S$2</c:f>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cat>
          <c:val>
            <c:numRef>
              <c:f>Graph!$B$8:$S$8</c:f>
              <c:numCache>
                <c:formatCode>0</c:formatCode>
                <c:ptCount val="18"/>
                <c:pt idx="0">
                  <c:v>0</c:v>
                </c:pt>
                <c:pt idx="1">
                  <c:v>0</c:v>
                </c:pt>
                <c:pt idx="2">
                  <c:v>0</c:v>
                </c:pt>
                <c:pt idx="3">
                  <c:v>0</c:v>
                </c:pt>
                <c:pt idx="4">
                  <c:v>0</c:v>
                </c:pt>
                <c:pt idx="5">
                  <c:v>-5628.6167263144744</c:v>
                </c:pt>
                <c:pt idx="6">
                  <c:v>-17984.421592070827</c:v>
                </c:pt>
                <c:pt idx="7">
                  <c:v>-19738.690847087677</c:v>
                </c:pt>
                <c:pt idx="8">
                  <c:v>-21903.301642505885</c:v>
                </c:pt>
                <c:pt idx="9">
                  <c:v>-24241.081301557544</c:v>
                </c:pt>
                <c:pt idx="10">
                  <c:v>-26765.883333333335</c:v>
                </c:pt>
                <c:pt idx="11">
                  <c:v>-26765.883333333335</c:v>
                </c:pt>
                <c:pt idx="12">
                  <c:v>-26765.883333333335</c:v>
                </c:pt>
                <c:pt idx="13">
                  <c:v>-26765.883333333335</c:v>
                </c:pt>
                <c:pt idx="14">
                  <c:v>-26765.883333333335</c:v>
                </c:pt>
                <c:pt idx="15">
                  <c:v>-26765.883333333335</c:v>
                </c:pt>
                <c:pt idx="16">
                  <c:v>-26765.883333333335</c:v>
                </c:pt>
                <c:pt idx="17">
                  <c:v>-26765.883333333335</c:v>
                </c:pt>
              </c:numCache>
            </c:numRef>
          </c:val>
          <c:extLst>
            <c:ext xmlns:c16="http://schemas.microsoft.com/office/drawing/2014/chart" uri="{C3380CC4-5D6E-409C-BE32-E72D297353CC}">
              <c16:uniqueId val="{00000005-8127-4AA3-9976-CEFCCDD5FA54}"/>
            </c:ext>
          </c:extLst>
        </c:ser>
        <c:ser>
          <c:idx val="8"/>
          <c:order val="6"/>
          <c:tx>
            <c:strRef>
              <c:f>Graph!$A$9</c:f>
              <c:strCache>
                <c:ptCount val="1"/>
                <c:pt idx="0">
                  <c:v>Interest </c:v>
                </c:pt>
              </c:strCache>
            </c:strRef>
          </c:tx>
          <c:spPr>
            <a:solidFill>
              <a:schemeClr val="accent3">
                <a:lumMod val="60000"/>
                <a:alpha val="70000"/>
              </a:schemeClr>
            </a:solidFill>
            <a:ln>
              <a:noFill/>
            </a:ln>
            <a:effectLst/>
          </c:spPr>
          <c:invertIfNegative val="0"/>
          <c:val>
            <c:numRef>
              <c:f>Graph!$B$9:$S$9</c:f>
              <c:numCache>
                <c:formatCode>0</c:formatCode>
                <c:ptCount val="18"/>
                <c:pt idx="0">
                  <c:v>0</c:v>
                </c:pt>
                <c:pt idx="1">
                  <c:v>0</c:v>
                </c:pt>
                <c:pt idx="2">
                  <c:v>0</c:v>
                </c:pt>
                <c:pt idx="3">
                  <c:v>-56786.631999999991</c:v>
                </c:pt>
                <c:pt idx="4">
                  <c:v>-50422.417782728568</c:v>
                </c:pt>
                <c:pt idx="5">
                  <c:v>-43549.066428075443</c:v>
                </c:pt>
                <c:pt idx="6">
                  <c:v>-36125.846965050041</c:v>
                </c:pt>
                <c:pt idx="7">
                  <c:v>-28108.769944982621</c:v>
                </c:pt>
                <c:pt idx="8">
                  <c:v>-19450.326763309811</c:v>
                </c:pt>
                <c:pt idx="9">
                  <c:v>-10099.208127103169</c:v>
                </c:pt>
                <c:pt idx="10">
                  <c:v>0</c:v>
                </c:pt>
                <c:pt idx="11">
                  <c:v>0</c:v>
                </c:pt>
                <c:pt idx="12">
                  <c:v>0</c:v>
                </c:pt>
                <c:pt idx="13">
                  <c:v>0</c:v>
                </c:pt>
                <c:pt idx="14">
                  <c:v>0</c:v>
                </c:pt>
                <c:pt idx="15">
                  <c:v>0</c:v>
                </c:pt>
                <c:pt idx="16">
                  <c:v>0</c:v>
                </c:pt>
                <c:pt idx="17">
                  <c:v>0</c:v>
                </c:pt>
              </c:numCache>
            </c:numRef>
          </c:val>
          <c:extLst>
            <c:ext xmlns:c16="http://schemas.microsoft.com/office/drawing/2014/chart" uri="{C3380CC4-5D6E-409C-BE32-E72D297353CC}">
              <c16:uniqueId val="{00000006-8127-4AA3-9976-CEFCCDD5FA54}"/>
            </c:ext>
          </c:extLst>
        </c:ser>
        <c:ser>
          <c:idx val="6"/>
          <c:order val="7"/>
          <c:tx>
            <c:strRef>
              <c:f>Graph!$A$10</c:f>
              <c:strCache>
                <c:ptCount val="1"/>
                <c:pt idx="0">
                  <c:v>Revenues</c:v>
                </c:pt>
              </c:strCache>
            </c:strRef>
          </c:tx>
          <c:spPr>
            <a:solidFill>
              <a:schemeClr val="accent1">
                <a:lumMod val="60000"/>
                <a:alpha val="70000"/>
              </a:schemeClr>
            </a:solidFill>
            <a:ln>
              <a:noFill/>
            </a:ln>
            <a:effectLst/>
          </c:spPr>
          <c:invertIfNegative val="0"/>
          <c:cat>
            <c:numRef>
              <c:f>Graph!$B$2:$S$2</c:f>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cat>
          <c:val>
            <c:numRef>
              <c:f>Graph!$B$10:$S$10</c:f>
              <c:numCache>
                <c:formatCode>0</c:formatCode>
                <c:ptCount val="18"/>
                <c:pt idx="0">
                  <c:v>0</c:v>
                </c:pt>
                <c:pt idx="1">
                  <c:v>0</c:v>
                </c:pt>
                <c:pt idx="2">
                  <c:v>0</c:v>
                </c:pt>
                <c:pt idx="3">
                  <c:v>140000</c:v>
                </c:pt>
                <c:pt idx="4">
                  <c:v>241000</c:v>
                </c:pt>
                <c:pt idx="5">
                  <c:v>261000</c:v>
                </c:pt>
                <c:pt idx="6">
                  <c:v>304000</c:v>
                </c:pt>
                <c:pt idx="7">
                  <c:v>304000</c:v>
                </c:pt>
                <c:pt idx="8">
                  <c:v>304000</c:v>
                </c:pt>
                <c:pt idx="9">
                  <c:v>304000</c:v>
                </c:pt>
                <c:pt idx="10">
                  <c:v>304000</c:v>
                </c:pt>
                <c:pt idx="11">
                  <c:v>304000</c:v>
                </c:pt>
                <c:pt idx="12">
                  <c:v>304000</c:v>
                </c:pt>
                <c:pt idx="13">
                  <c:v>304000</c:v>
                </c:pt>
                <c:pt idx="14">
                  <c:v>304000</c:v>
                </c:pt>
                <c:pt idx="15">
                  <c:v>304000</c:v>
                </c:pt>
                <c:pt idx="16">
                  <c:v>304000</c:v>
                </c:pt>
                <c:pt idx="17">
                  <c:v>304000</c:v>
                </c:pt>
              </c:numCache>
            </c:numRef>
          </c:val>
          <c:extLst>
            <c:ext xmlns:c16="http://schemas.microsoft.com/office/drawing/2014/chart" uri="{C3380CC4-5D6E-409C-BE32-E72D297353CC}">
              <c16:uniqueId val="{00000007-8127-4AA3-9976-CEFCCDD5FA54}"/>
            </c:ext>
          </c:extLst>
        </c:ser>
        <c:ser>
          <c:idx val="7"/>
          <c:order val="8"/>
          <c:tx>
            <c:strRef>
              <c:f>Graph!$A$11</c:f>
              <c:strCache>
                <c:ptCount val="1"/>
                <c:pt idx="0">
                  <c:v>Subsidies</c:v>
                </c:pt>
              </c:strCache>
            </c:strRef>
          </c:tx>
          <c:spPr>
            <a:solidFill>
              <a:schemeClr val="accent2">
                <a:lumMod val="60000"/>
                <a:alpha val="70000"/>
              </a:schemeClr>
            </a:solidFill>
            <a:ln>
              <a:noFill/>
            </a:ln>
            <a:effectLst/>
          </c:spPr>
          <c:invertIfNegative val="0"/>
          <c:cat>
            <c:numRef>
              <c:f>Graph!$B$2:$S$2</c:f>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cat>
          <c:val>
            <c:numRef>
              <c:f>Graph!$B$11:$S$11</c:f>
              <c:numCache>
                <c:formatCode>0</c:formatCode>
                <c:ptCount val="18"/>
                <c:pt idx="0">
                  <c:v>0</c:v>
                </c:pt>
                <c:pt idx="1">
                  <c:v>0</c:v>
                </c:pt>
                <c:pt idx="2">
                  <c:v>0</c:v>
                </c:pt>
                <c:pt idx="3">
                  <c:v>12500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val>
          <c:extLst>
            <c:ext xmlns:c16="http://schemas.microsoft.com/office/drawing/2014/chart" uri="{C3380CC4-5D6E-409C-BE32-E72D297353CC}">
              <c16:uniqueId val="{00000008-8127-4AA3-9976-CEFCCDD5FA54}"/>
            </c:ext>
          </c:extLst>
        </c:ser>
        <c:dLbls>
          <c:showLegendKey val="0"/>
          <c:showVal val="0"/>
          <c:showCatName val="0"/>
          <c:showSerName val="0"/>
          <c:showPercent val="0"/>
          <c:showBubbleSize val="0"/>
        </c:dLbls>
        <c:gapWidth val="50"/>
        <c:overlap val="100"/>
        <c:axId val="616977096"/>
        <c:axId val="616982672"/>
      </c:barChart>
      <c:catAx>
        <c:axId val="61697709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DK"/>
          </a:p>
        </c:txPr>
        <c:crossAx val="616982672"/>
        <c:crosses val="autoZero"/>
        <c:auto val="1"/>
        <c:lblAlgn val="ctr"/>
        <c:lblOffset val="100"/>
        <c:noMultiLvlLbl val="0"/>
      </c:catAx>
      <c:valAx>
        <c:axId val="616982672"/>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DK"/>
          </a:p>
        </c:txPr>
        <c:crossAx val="616977096"/>
        <c:crosses val="autoZero"/>
        <c:crossBetween val="midCat"/>
      </c:valAx>
      <c:spPr>
        <a:noFill/>
        <a:ln>
          <a:noFill/>
        </a:ln>
        <a:effectLst/>
      </c:spPr>
    </c:plotArea>
    <c:legend>
      <c:legendPos val="b"/>
      <c:layout>
        <c:manualLayout>
          <c:xMode val="edge"/>
          <c:yMode val="edge"/>
          <c:x val="0.14810605682299083"/>
          <c:y val="0.79284630940343781"/>
          <c:w val="0.76058136246803876"/>
          <c:h val="0.2071536905965621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DK"/>
        </a:p>
      </c:txPr>
    </c:legend>
    <c:plotVisOnly val="1"/>
    <c:dispBlanksAs val="zero"/>
    <c:showDLblsOverMax val="0"/>
  </c:chart>
  <c:spPr>
    <a:noFill/>
    <a:ln>
      <a:noFill/>
    </a:ln>
    <a:effectLst/>
  </c:spPr>
  <c:txPr>
    <a:bodyPr/>
    <a:lstStyle/>
    <a:p>
      <a:pPr>
        <a:defRPr sz="1200"/>
      </a:pPr>
      <a:endParaRPr lang="en-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1C0A9-7EE0-C942-B782-23D0713C57BD}" type="datetimeFigureOut">
              <a:rPr lang="de-DE" smtClean="0"/>
              <a:t>09.04.2024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FF9DD-1BED-904D-88B0-595C6FE0E0D0}" type="slidenum">
              <a:rPr lang="de-DE" smtClean="0"/>
              <a:t>‹#›</a:t>
            </a:fld>
            <a:endParaRPr lang="de-DE"/>
          </a:p>
        </p:txBody>
      </p:sp>
    </p:spTree>
    <p:extLst>
      <p:ext uri="{BB962C8B-B14F-4D97-AF65-F5344CB8AC3E}">
        <p14:creationId xmlns:p14="http://schemas.microsoft.com/office/powerpoint/2010/main" val="699335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Time_value_of_mone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8FF9DD-1BED-904D-88B0-595C6FE0E0D0}" type="slidenum">
              <a:rPr lang="de-DE" smtClean="0"/>
              <a:t>1</a:t>
            </a:fld>
            <a:endParaRPr lang="de-DE"/>
          </a:p>
        </p:txBody>
      </p:sp>
    </p:spTree>
    <p:extLst>
      <p:ext uri="{BB962C8B-B14F-4D97-AF65-F5344CB8AC3E}">
        <p14:creationId xmlns:p14="http://schemas.microsoft.com/office/powerpoint/2010/main" val="1321423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noProof="0"/>
              <a:t>In this case, the IIR and the NPV are negative, and the Project is not bankable under commercial conditions. But the Project moved forward anyway.  As the upfront costs are high there is high percentage of loan finance in the business case.
</a:t>
            </a:r>
            <a:endParaRPr lang="es-ES" noProof="0"/>
          </a:p>
        </p:txBody>
      </p:sp>
      <p:sp>
        <p:nvSpPr>
          <p:cNvPr id="4" name="Pladsholder til slidenummer 3"/>
          <p:cNvSpPr>
            <a:spLocks noGrp="1"/>
          </p:cNvSpPr>
          <p:nvPr>
            <p:ph type="sldNum" sz="quarter" idx="10"/>
          </p:nvPr>
        </p:nvSpPr>
        <p:spPr/>
        <p:txBody>
          <a:bodyPr/>
          <a:lstStyle/>
          <a:p>
            <a:fld id="{5DFD3028-CED8-4522-9A36-BC8948DDE3D0}" type="slidenum">
              <a:rPr lang="da-DK" smtClean="0"/>
              <a:pPr/>
              <a:t>10</a:t>
            </a:fld>
            <a:endParaRPr lang="da-DK"/>
          </a:p>
        </p:txBody>
      </p:sp>
    </p:spTree>
    <p:extLst>
      <p:ext uri="{BB962C8B-B14F-4D97-AF65-F5344CB8AC3E}">
        <p14:creationId xmlns:p14="http://schemas.microsoft.com/office/powerpoint/2010/main" val="7204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t>In the case of adaptation, sometimes the financial analysis is not so simple and cannot always be quantified in a monetary way. But who are we going to show an example
</a:t>
            </a:r>
            <a:endParaRPr lang="en-GB"/>
          </a:p>
        </p:txBody>
      </p:sp>
      <p:sp>
        <p:nvSpPr>
          <p:cNvPr id="4" name="Pladsholder til slidenummer 3"/>
          <p:cNvSpPr>
            <a:spLocks noGrp="1"/>
          </p:cNvSpPr>
          <p:nvPr>
            <p:ph type="sldNum" sz="quarter" idx="10"/>
          </p:nvPr>
        </p:nvSpPr>
        <p:spPr/>
        <p:txBody>
          <a:bodyPr/>
          <a:lstStyle/>
          <a:p>
            <a:fld id="{5DFD3028-CED8-4522-9A36-BC8948DDE3D0}" type="slidenum">
              <a:rPr lang="da-DK" smtClean="0"/>
              <a:pPr/>
              <a:t>11</a:t>
            </a:fld>
            <a:endParaRPr lang="da-DK"/>
          </a:p>
        </p:txBody>
      </p:sp>
    </p:spTree>
    <p:extLst>
      <p:ext uri="{BB962C8B-B14F-4D97-AF65-F5344CB8AC3E}">
        <p14:creationId xmlns:p14="http://schemas.microsoft.com/office/powerpoint/2010/main" val="3313211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noProof="0"/>
              <a:t>
Here we are looking at case where a farmer with a good yield in terms of Kg produced per hectare, over a project period of 10 years. So we compare the revenue from the yearly yield which starts from the first year itself, with costs. The cost includes maintenance, plot renting costs for seeds, </a:t>
            </a:r>
            <a:r>
              <a:rPr lang="en-US" noProof="0" err="1"/>
              <a:t>fertilisers</a:t>
            </a:r>
            <a:r>
              <a:rPr lang="en-US" noProof="0"/>
              <a:t>, hiring of equipment, </a:t>
            </a:r>
            <a:r>
              <a:rPr lang="en-US" noProof="0" err="1"/>
              <a:t>labour</a:t>
            </a:r>
            <a:r>
              <a:rPr lang="en-US" noProof="0"/>
              <a:t> and other costs. The year gross margin, that is, the profit is 523 US dollars, so if we consider the discount rate of 15% the NPV, that is </a:t>
            </a:r>
            <a:r>
              <a:rPr lang="en-US" b="0" i="0">
                <a:solidFill>
                  <a:srgbClr val="040C28"/>
                </a:solidFill>
                <a:effectLst/>
                <a:latin typeface="Google Sans"/>
              </a:rPr>
              <a:t>the difference between the present value of cash inflows and the present value of cash outflows over a period of time</a:t>
            </a:r>
            <a:r>
              <a:rPr lang="en-US" b="0" i="0">
                <a:solidFill>
                  <a:srgbClr val="202124"/>
                </a:solidFill>
                <a:effectLst/>
                <a:latin typeface="Google Sans"/>
              </a:rPr>
              <a:t> after discounting for time value is 2625 USD, which makes the farmer happy.</a:t>
            </a:r>
            <a:endParaRPr lang="es-ES" noProof="0"/>
          </a:p>
        </p:txBody>
      </p:sp>
      <p:sp>
        <p:nvSpPr>
          <p:cNvPr id="4" name="Pladsholder til slidenummer 3"/>
          <p:cNvSpPr>
            <a:spLocks noGrp="1"/>
          </p:cNvSpPr>
          <p:nvPr>
            <p:ph type="sldNum" sz="quarter" idx="10"/>
          </p:nvPr>
        </p:nvSpPr>
        <p:spPr/>
        <p:txBody>
          <a:bodyPr/>
          <a:lstStyle/>
          <a:p>
            <a:fld id="{5DFD3028-CED8-4522-9A36-BC8948DDE3D0}" type="slidenum">
              <a:rPr lang="da-DK" smtClean="0"/>
              <a:pPr/>
              <a:t>12</a:t>
            </a:fld>
            <a:endParaRPr lang="da-DK"/>
          </a:p>
        </p:txBody>
      </p:sp>
    </p:spTree>
    <p:extLst>
      <p:ext uri="{BB962C8B-B14F-4D97-AF65-F5344CB8AC3E}">
        <p14:creationId xmlns:p14="http://schemas.microsoft.com/office/powerpoint/2010/main" val="190668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s-ES" noProof="0"/>
              <a:t>In </a:t>
            </a:r>
            <a:r>
              <a:rPr lang="es-ES" noProof="0" err="1"/>
              <a:t>another</a:t>
            </a:r>
            <a:r>
              <a:rPr lang="es-ES" noProof="0"/>
              <a:t> case </a:t>
            </a:r>
            <a:r>
              <a:rPr lang="es-ES" noProof="0" err="1"/>
              <a:t>with</a:t>
            </a:r>
            <a:r>
              <a:rPr lang="es-ES" noProof="0"/>
              <a:t> the </a:t>
            </a:r>
            <a:r>
              <a:rPr lang="es-ES" noProof="0" err="1"/>
              <a:t>same</a:t>
            </a:r>
            <a:r>
              <a:rPr lang="es-ES" noProof="0"/>
              <a:t> </a:t>
            </a:r>
            <a:r>
              <a:rPr lang="es-ES" noProof="0" err="1"/>
              <a:t>cost</a:t>
            </a:r>
            <a:r>
              <a:rPr lang="es-ES" noProof="0"/>
              <a:t> </a:t>
            </a:r>
            <a:r>
              <a:rPr lang="es-ES" noProof="0" err="1"/>
              <a:t>structure</a:t>
            </a:r>
            <a:r>
              <a:rPr lang="es-ES" noProof="0"/>
              <a:t>, </a:t>
            </a:r>
            <a:r>
              <a:rPr lang="es-ES" noProof="0" err="1"/>
              <a:t>but</a:t>
            </a:r>
            <a:r>
              <a:rPr lang="es-ES" noProof="0"/>
              <a:t> the </a:t>
            </a:r>
            <a:r>
              <a:rPr lang="en-US" noProof="0"/>
              <a:t>yield is lower per hectare. Therefore the revenues are les</a:t>
            </a:r>
            <a:r>
              <a:rPr lang="es-ES" noProof="0"/>
              <a:t>, </a:t>
            </a:r>
            <a:r>
              <a:rPr lang="es-ES" noProof="0" err="1"/>
              <a:t>this</a:t>
            </a:r>
            <a:r>
              <a:rPr lang="es-ES" noProof="0"/>
              <a:t> </a:t>
            </a:r>
            <a:r>
              <a:rPr lang="es-ES" noProof="0" err="1"/>
              <a:t>results</a:t>
            </a:r>
            <a:r>
              <a:rPr lang="es-ES" noProof="0"/>
              <a:t> in </a:t>
            </a:r>
            <a:r>
              <a:rPr lang="es-ES" noProof="0" err="1"/>
              <a:t>an</a:t>
            </a:r>
            <a:r>
              <a:rPr lang="es-ES" noProof="0"/>
              <a:t> NPV of 472 at </a:t>
            </a:r>
            <a:r>
              <a:rPr lang="es-ES" noProof="0" err="1"/>
              <a:t>discount</a:t>
            </a:r>
            <a:r>
              <a:rPr lang="es-ES" noProof="0"/>
              <a:t> </a:t>
            </a:r>
            <a:r>
              <a:rPr lang="es-ES" noProof="0" err="1"/>
              <a:t>rate</a:t>
            </a:r>
            <a:r>
              <a:rPr lang="es-ES" noProof="0"/>
              <a:t> of 15%, </a:t>
            </a:r>
            <a:r>
              <a:rPr lang="es-ES" noProof="0" err="1"/>
              <a:t>making</a:t>
            </a:r>
            <a:r>
              <a:rPr lang="es-ES" noProof="0"/>
              <a:t> the Farmer </a:t>
            </a:r>
            <a:r>
              <a:rPr lang="es-ES" noProof="0" err="1"/>
              <a:t>unhappy</a:t>
            </a:r>
            <a:r>
              <a:rPr lang="es-ES" noProof="0"/>
              <a:t> as the </a:t>
            </a:r>
            <a:r>
              <a:rPr lang="es-ES" noProof="0" err="1"/>
              <a:t>present</a:t>
            </a:r>
            <a:r>
              <a:rPr lang="es-ES" noProof="0"/>
              <a:t> </a:t>
            </a:r>
            <a:r>
              <a:rPr lang="es-ES" noProof="0" err="1"/>
              <a:t>value</a:t>
            </a:r>
            <a:r>
              <a:rPr lang="es-ES" noProof="0"/>
              <a:t> of cash </a:t>
            </a:r>
            <a:r>
              <a:rPr lang="es-ES" noProof="0" err="1"/>
              <a:t>flows</a:t>
            </a:r>
            <a:r>
              <a:rPr lang="es-ES" noProof="0"/>
              <a:t> </a:t>
            </a:r>
            <a:r>
              <a:rPr lang="es-ES" noProof="0" err="1"/>
              <a:t>is</a:t>
            </a:r>
            <a:r>
              <a:rPr lang="es-ES" noProof="0"/>
              <a:t> </a:t>
            </a:r>
            <a:r>
              <a:rPr lang="es-ES" noProof="0" err="1"/>
              <a:t>substantially</a:t>
            </a:r>
            <a:r>
              <a:rPr lang="es-ES" noProof="0"/>
              <a:t> </a:t>
            </a:r>
            <a:r>
              <a:rPr lang="es-ES" noProof="0" err="1"/>
              <a:t>less</a:t>
            </a:r>
            <a:r>
              <a:rPr lang="es-ES" noProof="0"/>
              <a:t>.</a:t>
            </a:r>
          </a:p>
        </p:txBody>
      </p:sp>
      <p:sp>
        <p:nvSpPr>
          <p:cNvPr id="4" name="Pladsholder til slidenummer 3"/>
          <p:cNvSpPr>
            <a:spLocks noGrp="1"/>
          </p:cNvSpPr>
          <p:nvPr>
            <p:ph type="sldNum" sz="quarter" idx="10"/>
          </p:nvPr>
        </p:nvSpPr>
        <p:spPr/>
        <p:txBody>
          <a:bodyPr/>
          <a:lstStyle/>
          <a:p>
            <a:fld id="{5DFD3028-CED8-4522-9A36-BC8948DDE3D0}" type="slidenum">
              <a:rPr lang="da-DK" smtClean="0"/>
              <a:pPr/>
              <a:t>13</a:t>
            </a:fld>
            <a:endParaRPr lang="da-DK"/>
          </a:p>
        </p:txBody>
      </p:sp>
    </p:spTree>
    <p:extLst>
      <p:ext uri="{BB962C8B-B14F-4D97-AF65-F5344CB8AC3E}">
        <p14:creationId xmlns:p14="http://schemas.microsoft.com/office/powerpoint/2010/main" val="3871697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s-ES" noProof="0"/>
              <a:t>In the </a:t>
            </a:r>
            <a:r>
              <a:rPr lang="es-ES" noProof="0" err="1"/>
              <a:t>adaptation</a:t>
            </a:r>
            <a:r>
              <a:rPr lang="es-ES" noProof="0"/>
              <a:t> case, </a:t>
            </a:r>
            <a:r>
              <a:rPr lang="es-ES" noProof="0" err="1"/>
              <a:t>we</a:t>
            </a:r>
            <a:r>
              <a:rPr lang="es-ES" noProof="0"/>
              <a:t> </a:t>
            </a:r>
            <a:r>
              <a:rPr lang="es-ES" noProof="0" err="1"/>
              <a:t>find</a:t>
            </a:r>
            <a:r>
              <a:rPr lang="es-ES" noProof="0"/>
              <a:t> </a:t>
            </a:r>
            <a:r>
              <a:rPr lang="es-ES" noProof="0" err="1"/>
              <a:t>out</a:t>
            </a:r>
            <a:r>
              <a:rPr lang="es-ES" noProof="0"/>
              <a:t> </a:t>
            </a:r>
            <a:r>
              <a:rPr lang="es-ES" noProof="0" err="1"/>
              <a:t>that</a:t>
            </a:r>
            <a:r>
              <a:rPr lang="es-ES" noProof="0"/>
              <a:t> the </a:t>
            </a:r>
            <a:r>
              <a:rPr lang="es-ES" noProof="0" err="1"/>
              <a:t>unhappy</a:t>
            </a:r>
            <a:r>
              <a:rPr lang="es-ES" noProof="0"/>
              <a:t> Farmer has </a:t>
            </a:r>
            <a:r>
              <a:rPr lang="es-ES" noProof="0" err="1"/>
              <a:t>lower</a:t>
            </a:r>
            <a:r>
              <a:rPr lang="es-ES" noProof="0"/>
              <a:t> </a:t>
            </a:r>
            <a:r>
              <a:rPr lang="es-ES" noProof="0" err="1"/>
              <a:t>yeild</a:t>
            </a:r>
            <a:r>
              <a:rPr lang="es-ES" noProof="0"/>
              <a:t> as </a:t>
            </a:r>
            <a:r>
              <a:rPr lang="es-ES" noProof="0" err="1"/>
              <a:t>enough</a:t>
            </a:r>
            <a:r>
              <a:rPr lang="es-ES" noProof="0"/>
              <a:t> wáter </a:t>
            </a:r>
            <a:r>
              <a:rPr lang="es-ES" noProof="0" err="1"/>
              <a:t>is</a:t>
            </a:r>
            <a:r>
              <a:rPr lang="es-ES" noProof="0"/>
              <a:t> </a:t>
            </a:r>
            <a:r>
              <a:rPr lang="es-ES" noProof="0" err="1"/>
              <a:t>not</a:t>
            </a:r>
            <a:r>
              <a:rPr lang="es-ES" noProof="0"/>
              <a:t> </a:t>
            </a:r>
            <a:r>
              <a:rPr lang="es-ES" noProof="0" err="1"/>
              <a:t>available</a:t>
            </a:r>
            <a:r>
              <a:rPr lang="es-ES" noProof="0"/>
              <a:t> so in the </a:t>
            </a:r>
            <a:r>
              <a:rPr lang="es-ES" noProof="0" err="1"/>
              <a:t>adaptation</a:t>
            </a:r>
            <a:r>
              <a:rPr lang="es-ES" noProof="0"/>
              <a:t> case </a:t>
            </a:r>
            <a:r>
              <a:rPr lang="es-ES" noProof="0" err="1"/>
              <a:t>upfront</a:t>
            </a:r>
            <a:r>
              <a:rPr lang="es-ES" noProof="0"/>
              <a:t> </a:t>
            </a:r>
            <a:r>
              <a:rPr lang="es-ES" noProof="0" err="1"/>
              <a:t>investment</a:t>
            </a:r>
            <a:r>
              <a:rPr lang="es-ES" noProof="0"/>
              <a:t> </a:t>
            </a:r>
            <a:r>
              <a:rPr lang="es-ES" noProof="0" err="1"/>
              <a:t>is</a:t>
            </a:r>
            <a:r>
              <a:rPr lang="es-ES" noProof="0"/>
              <a:t> </a:t>
            </a:r>
            <a:r>
              <a:rPr lang="es-ES" noProof="0" err="1"/>
              <a:t>made</a:t>
            </a:r>
            <a:r>
              <a:rPr lang="es-ES" noProof="0"/>
              <a:t> in wáter </a:t>
            </a:r>
            <a:r>
              <a:rPr lang="es-ES" noProof="0" err="1"/>
              <a:t>storage</a:t>
            </a:r>
            <a:r>
              <a:rPr lang="es-ES" noProof="0"/>
              <a:t> so </a:t>
            </a:r>
            <a:r>
              <a:rPr lang="es-ES" noProof="0" err="1"/>
              <a:t>that</a:t>
            </a:r>
            <a:r>
              <a:rPr lang="es-ES" noProof="0"/>
              <a:t> </a:t>
            </a:r>
            <a:r>
              <a:rPr lang="es-ES" noProof="0" err="1"/>
              <a:t>yeild</a:t>
            </a:r>
            <a:r>
              <a:rPr lang="es-ES" noProof="0"/>
              <a:t> </a:t>
            </a:r>
            <a:r>
              <a:rPr lang="es-ES" noProof="0" err="1"/>
              <a:t>for</a:t>
            </a:r>
            <a:r>
              <a:rPr lang="es-ES" noProof="0"/>
              <a:t> the </a:t>
            </a:r>
            <a:r>
              <a:rPr lang="es-ES" noProof="0" err="1"/>
              <a:t>unhappy</a:t>
            </a:r>
            <a:r>
              <a:rPr lang="es-ES" noProof="0"/>
              <a:t> Farmer </a:t>
            </a:r>
            <a:r>
              <a:rPr lang="es-ES" noProof="0" err="1"/>
              <a:t>increases</a:t>
            </a:r>
            <a:r>
              <a:rPr lang="es-ES" noProof="0"/>
              <a:t>. So </a:t>
            </a:r>
            <a:r>
              <a:rPr lang="es-ES" noProof="0" err="1"/>
              <a:t>all</a:t>
            </a:r>
            <a:r>
              <a:rPr lang="es-ES" noProof="0"/>
              <a:t> </a:t>
            </a:r>
            <a:r>
              <a:rPr lang="es-ES" noProof="0" err="1"/>
              <a:t>paramters</a:t>
            </a:r>
            <a:r>
              <a:rPr lang="es-ES" noProof="0"/>
              <a:t> </a:t>
            </a:r>
            <a:r>
              <a:rPr lang="es-ES" noProof="0" err="1"/>
              <a:t>remaining</a:t>
            </a:r>
            <a:r>
              <a:rPr lang="es-ES" noProof="0"/>
              <a:t> </a:t>
            </a:r>
            <a:r>
              <a:rPr lang="es-ES" noProof="0" err="1"/>
              <a:t>same</a:t>
            </a:r>
            <a:r>
              <a:rPr lang="es-ES" noProof="0"/>
              <a:t> </a:t>
            </a:r>
            <a:r>
              <a:rPr lang="es-ES" noProof="0" err="1"/>
              <a:t>we</a:t>
            </a:r>
            <a:r>
              <a:rPr lang="es-ES" noProof="0"/>
              <a:t> </a:t>
            </a:r>
            <a:r>
              <a:rPr lang="es-ES" noProof="0" err="1"/>
              <a:t>find</a:t>
            </a:r>
            <a:r>
              <a:rPr lang="es-ES" noProof="0"/>
              <a:t> </a:t>
            </a:r>
            <a:r>
              <a:rPr lang="es-ES" noProof="0" err="1"/>
              <a:t>that</a:t>
            </a:r>
            <a:r>
              <a:rPr lang="es-ES" noProof="0"/>
              <a:t> </a:t>
            </a:r>
            <a:r>
              <a:rPr lang="es-ES" noProof="0" err="1"/>
              <a:t>by</a:t>
            </a:r>
            <a:r>
              <a:rPr lang="es-ES" noProof="0"/>
              <a:t> </a:t>
            </a:r>
            <a:r>
              <a:rPr lang="es-ES" noProof="0" err="1"/>
              <a:t>making</a:t>
            </a:r>
            <a:r>
              <a:rPr lang="es-ES" noProof="0"/>
              <a:t> </a:t>
            </a:r>
            <a:r>
              <a:rPr lang="es-ES" noProof="0" err="1"/>
              <a:t>an</a:t>
            </a:r>
            <a:r>
              <a:rPr lang="es-ES" noProof="0"/>
              <a:t> </a:t>
            </a:r>
            <a:r>
              <a:rPr lang="es-ES" noProof="0" err="1"/>
              <a:t>upfront</a:t>
            </a:r>
            <a:r>
              <a:rPr lang="es-ES" noProof="0"/>
              <a:t> </a:t>
            </a:r>
            <a:r>
              <a:rPr lang="es-ES" noProof="0" err="1"/>
              <a:t>investment</a:t>
            </a:r>
            <a:r>
              <a:rPr lang="es-ES" noProof="0"/>
              <a:t> of </a:t>
            </a:r>
            <a:r>
              <a:rPr lang="es-ES" noProof="0" err="1"/>
              <a:t>around</a:t>
            </a:r>
            <a:r>
              <a:rPr lang="es-ES" noProof="0"/>
              <a:t> 106 USD in wáter </a:t>
            </a:r>
            <a:r>
              <a:rPr lang="es-ES" noProof="0" err="1"/>
              <a:t>storage</a:t>
            </a:r>
            <a:r>
              <a:rPr lang="es-ES" noProof="0"/>
              <a:t> </a:t>
            </a:r>
            <a:r>
              <a:rPr lang="es-ES" noProof="0" err="1"/>
              <a:t>infrastructure</a:t>
            </a:r>
            <a:r>
              <a:rPr lang="es-ES" noProof="0"/>
              <a:t>, the </a:t>
            </a:r>
            <a:r>
              <a:rPr lang="es-ES" noProof="0" err="1"/>
              <a:t>yeild</a:t>
            </a:r>
            <a:r>
              <a:rPr lang="es-ES" noProof="0"/>
              <a:t> </a:t>
            </a:r>
            <a:r>
              <a:rPr lang="es-ES" noProof="0" err="1"/>
              <a:t>substantially</a:t>
            </a:r>
            <a:r>
              <a:rPr lang="es-ES" noProof="0"/>
              <a:t> </a:t>
            </a:r>
            <a:r>
              <a:rPr lang="es-ES" noProof="0" err="1"/>
              <a:t>increases</a:t>
            </a:r>
            <a:r>
              <a:rPr lang="es-ES" noProof="0"/>
              <a:t> and the new NPV </a:t>
            </a:r>
            <a:r>
              <a:rPr lang="es-ES" noProof="0" err="1"/>
              <a:t>is</a:t>
            </a:r>
            <a:r>
              <a:rPr lang="es-ES" noProof="0"/>
              <a:t> 1553, </a:t>
            </a:r>
            <a:r>
              <a:rPr lang="es-ES" noProof="0" err="1"/>
              <a:t>which</a:t>
            </a:r>
            <a:r>
              <a:rPr lang="es-ES" noProof="0"/>
              <a:t> </a:t>
            </a:r>
            <a:r>
              <a:rPr lang="es-ES" noProof="0" err="1"/>
              <a:t>should</a:t>
            </a:r>
            <a:r>
              <a:rPr lang="es-ES" noProof="0"/>
              <a:t> </a:t>
            </a:r>
            <a:r>
              <a:rPr lang="es-ES" noProof="0" err="1"/>
              <a:t>make</a:t>
            </a:r>
            <a:r>
              <a:rPr lang="es-ES" noProof="0"/>
              <a:t> the </a:t>
            </a:r>
            <a:r>
              <a:rPr lang="es-ES" noProof="0" err="1"/>
              <a:t>unhappy</a:t>
            </a:r>
            <a:r>
              <a:rPr lang="es-ES" noProof="0"/>
              <a:t> Farmer </a:t>
            </a:r>
            <a:r>
              <a:rPr lang="es-ES" noProof="0" err="1"/>
              <a:t>relatively</a:t>
            </a:r>
            <a:r>
              <a:rPr lang="es-ES" noProof="0"/>
              <a:t> </a:t>
            </a:r>
            <a:r>
              <a:rPr lang="es-ES" noProof="0" err="1"/>
              <a:t>happy</a:t>
            </a:r>
            <a:r>
              <a:rPr lang="es-ES" noProof="0"/>
              <a:t>.</a:t>
            </a:r>
          </a:p>
        </p:txBody>
      </p:sp>
      <p:sp>
        <p:nvSpPr>
          <p:cNvPr id="4" name="Pladsholder til slidenummer 3"/>
          <p:cNvSpPr>
            <a:spLocks noGrp="1"/>
          </p:cNvSpPr>
          <p:nvPr>
            <p:ph type="sldNum" sz="quarter" idx="10"/>
          </p:nvPr>
        </p:nvSpPr>
        <p:spPr/>
        <p:txBody>
          <a:bodyPr/>
          <a:lstStyle/>
          <a:p>
            <a:fld id="{5DFD3028-CED8-4522-9A36-BC8948DDE3D0}" type="slidenum">
              <a:rPr lang="da-DK" smtClean="0"/>
              <a:pPr/>
              <a:t>14</a:t>
            </a:fld>
            <a:endParaRPr lang="da-DK"/>
          </a:p>
        </p:txBody>
      </p:sp>
    </p:spTree>
    <p:extLst>
      <p:ext uri="{BB962C8B-B14F-4D97-AF65-F5344CB8AC3E}">
        <p14:creationId xmlns:p14="http://schemas.microsoft.com/office/powerpoint/2010/main" val="4094001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just">
              <a:lnSpc>
                <a:spcPct val="115000"/>
              </a:lnSpc>
              <a:spcAft>
                <a:spcPts val="1000"/>
              </a:spcAft>
              <a:tabLst>
                <a:tab pos="1590675" algn="l"/>
              </a:tabLst>
            </a:pPr>
            <a:r>
              <a:rPr lang="en-GB" sz="1200">
                <a:effectLst/>
                <a:latin typeface="Calibri" panose="020F0502020204030204" pitchFamily="34" charset="0"/>
                <a:ea typeface="SimSun" panose="02010600030101010101" pitchFamily="2" charset="-122"/>
                <a:cs typeface="Arial" panose="020B0604020202020204" pitchFamily="34" charset="0"/>
              </a:rPr>
              <a:t>The base case provides a picture of the project and potentially an argument for why concessional finance is needed, and the alternative case provides a positive picture of the project, when the needed enabling financial environment is created, allowing for the investment to happen. Although both equity investors and funding institutions that provide grants and loans will always require an understanding of the risks to their investment. We will touch upon the topic of risk in more detail later, but in term of financial risk it important to understand how changes to financial structuring, such as grants from donors, loans from lenders and equity from owner</a:t>
            </a:r>
            <a:r>
              <a:rPr lang="en-GB" sz="1200">
                <a:effectLst/>
                <a:latin typeface="Calibri" panose="020F0502020204030204" pitchFamily="34" charset="0"/>
                <a:ea typeface="SimSun" panose="02010600030101010101" pitchFamily="2" charset="-122"/>
                <a:cs typeface="Calibri" panose="020F0502020204030204" pitchFamily="34" charset="0"/>
              </a:rPr>
              <a:t>–</a:t>
            </a:r>
            <a:r>
              <a:rPr lang="en-GB" sz="1200">
                <a:effectLst/>
                <a:latin typeface="Calibri" panose="020F0502020204030204" pitchFamily="34" charset="0"/>
                <a:ea typeface="SimSun" panose="02010600030101010101" pitchFamily="2" charset="-122"/>
                <a:cs typeface="Arial" panose="020B0604020202020204" pitchFamily="34" charset="0"/>
              </a:rPr>
              <a:t>investors, will affect the project. So an analysis of what could happen under different circumstances, or if our assumptions change during implementation. The parameters that you want to test the alternatives on might depend on the specific situation. e.g. in countries with high currency fluctuations changes to the value of the dollar vs local currency might have a huge impact on the financial performance of the project if the investor provides a loan in dollars. This might also help you identify potential risk prevention measures like a currency exchange guarantee. Other parameters to check might be lower revenues than expected, higher construction or O&amp;M costs. Another powerful instrument are government guarantees in case the project underperforms</a:t>
            </a:r>
          </a:p>
          <a:p>
            <a:pPr algn="just">
              <a:lnSpc>
                <a:spcPct val="115000"/>
              </a:lnSpc>
              <a:spcAft>
                <a:spcPts val="1000"/>
              </a:spcAft>
              <a:tabLst>
                <a:tab pos="1590675" algn="l"/>
              </a:tabLst>
            </a:pPr>
            <a:endParaRPr lang="en-GB" sz="1200">
              <a:effectLst/>
              <a:latin typeface="Calibri" panose="020F0502020204030204" pitchFamily="34" charset="0"/>
              <a:ea typeface="SimSun" panose="02010600030101010101" pitchFamily="2" charset="-122"/>
              <a:cs typeface="Times New Roman" panose="02020603050405020304" pitchFamily="18" charset="0"/>
            </a:endParaRPr>
          </a:p>
          <a:p>
            <a:pPr algn="just">
              <a:lnSpc>
                <a:spcPct val="115000"/>
              </a:lnSpc>
              <a:spcAft>
                <a:spcPts val="1000"/>
              </a:spcAft>
              <a:tabLst>
                <a:tab pos="1590675" algn="l"/>
              </a:tabLst>
            </a:pPr>
            <a:r>
              <a:rPr lang="en-GB" sz="1200">
                <a:effectLst/>
                <a:latin typeface="Calibri" panose="020F0502020204030204" pitchFamily="34" charset="0"/>
                <a:ea typeface="SimSun" panose="02010600030101010101" pitchFamily="2" charset="-122"/>
                <a:cs typeface="Arial" panose="020B0604020202020204" pitchFamily="34" charset="0"/>
              </a:rPr>
              <a:t>The outcome of this analysis are alternative IRR and NPV to the different variables. Keep in mind that even if the project is robust under different kinds of stress, it might be relevant to also combine different scenarios in order to identify a worst case scenario, as even small variations in variables, when combined can make the project unviable (here illustrated by scenario H in the table).</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p>
            <a:pPr>
              <a:spcBef>
                <a:spcPts val="15"/>
              </a:spcBef>
            </a:pPr>
            <a:endParaRPr lang="en-GB"/>
          </a:p>
        </p:txBody>
      </p:sp>
      <p:sp>
        <p:nvSpPr>
          <p:cNvPr id="4" name="Pladsholder til slidenummer 3"/>
          <p:cNvSpPr>
            <a:spLocks noGrp="1"/>
          </p:cNvSpPr>
          <p:nvPr>
            <p:ph type="sldNum" sz="quarter" idx="10"/>
          </p:nvPr>
        </p:nvSpPr>
        <p:spPr/>
        <p:txBody>
          <a:bodyPr/>
          <a:lstStyle/>
          <a:p>
            <a:fld id="{5DFD3028-CED8-4522-9A36-BC8948DDE3D0}" type="slidenum">
              <a:rPr lang="da-DK" smtClean="0"/>
              <a:pPr/>
              <a:t>15</a:t>
            </a:fld>
            <a:endParaRPr lang="da-DK"/>
          </a:p>
        </p:txBody>
      </p:sp>
    </p:spTree>
    <p:extLst>
      <p:ext uri="{BB962C8B-B14F-4D97-AF65-F5344CB8AC3E}">
        <p14:creationId xmlns:p14="http://schemas.microsoft.com/office/powerpoint/2010/main" val="3729925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5DFD3028-CED8-4522-9A36-BC8948DDE3D0}" type="slidenum">
              <a:rPr lang="da-DK" smtClean="0"/>
              <a:pPr/>
              <a:t>16</a:t>
            </a:fld>
            <a:endParaRPr lang="da-DK"/>
          </a:p>
        </p:txBody>
      </p:sp>
    </p:spTree>
    <p:extLst>
      <p:ext uri="{BB962C8B-B14F-4D97-AF65-F5344CB8AC3E}">
        <p14:creationId xmlns:p14="http://schemas.microsoft.com/office/powerpoint/2010/main" val="223013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rgbClr val="000000"/>
                </a:solidFill>
                <a:latin typeface="Arial" panose="020B0604020202020204" pitchFamily="34" charset="0"/>
              </a:rPr>
              <a:t>The tables illustrate the information requested by the Green Climate Fund and the Mitigation Action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rgbClr val="000000"/>
                </a:solidFill>
                <a:latin typeface="Arial" panose="020B0604020202020204" pitchFamily="34" charset="0"/>
              </a:rPr>
              <a:t>Generally, donors, including GCF, as we can see from the table, require you, or the agency applying for the funding to provide information on the total budget, requested amounts, co-finance and source and financial instruments to be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rgbClr val="000000"/>
                </a:solidFill>
                <a:latin typeface="Arial" panose="020B0604020202020204" pitchFamily="34" charset="0"/>
              </a:rPr>
              <a:t>Financial instruments that can be used for financing can be grants, which are essentially non-repayable funds provided to support the project, loans, funds that have to be returned with an interest rate and other instruments like equity investments, guarantees,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rgbClr val="000000"/>
                </a:solidFill>
                <a:latin typeface="Arial" panose="020B0604020202020204" pitchFamily="34" charset="0"/>
              </a:rPr>
              <a:t>Activities related to capacity building, policy and regulation support, institutional strengthening</a:t>
            </a:r>
            <a:r>
              <a:rPr lang="en-US" sz="1200" b="0" i="0" u="none" strike="noStrike" baseline="0">
                <a:solidFill>
                  <a:srgbClr val="000000"/>
                </a:solidFill>
                <a:latin typeface="Arial" panose="020B0604020202020204" pitchFamily="34" charset="0"/>
              </a:rPr>
              <a:t>, etc., which might have big transformational impacts but are smaller investments in monetary terms and are more likely to be financed by,</a:t>
            </a:r>
            <a:r>
              <a:rPr lang="en-GB" sz="1200" b="0" i="0" u="none" strike="noStrike" baseline="0">
                <a:solidFill>
                  <a:srgbClr val="000000"/>
                </a:solidFill>
                <a:latin typeface="Arial" panose="020B0604020202020204" pitchFamily="34" charset="0"/>
              </a:rPr>
              <a:t> </a:t>
            </a:r>
            <a:r>
              <a:rPr lang="en-GB" sz="1200" b="0" i="0" u="none" strike="noStrike" baseline="0" err="1">
                <a:solidFill>
                  <a:srgbClr val="000000"/>
                </a:solidFill>
                <a:latin typeface="Arial" panose="020B0604020202020204" pitchFamily="34" charset="0"/>
              </a:rPr>
              <a:t>e.g</a:t>
            </a:r>
            <a:r>
              <a:rPr lang="en-GB" sz="1200" b="0" i="0" u="none" strike="noStrike" baseline="0">
                <a:solidFill>
                  <a:srgbClr val="000000"/>
                </a:solidFill>
                <a:latin typeface="Arial" panose="020B0604020202020204" pitchFamily="34" charset="0"/>
              </a:rPr>
              <a:t> grants, could be estimated based on assumptions on time needed to develop the needed capacities, policies etc. Potential use and need of external consultants, and their fees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rgbClr val="000000"/>
                </a:solidFill>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rgbClr val="000000"/>
                </a:solidFill>
                <a:latin typeface="Arial" panose="020B0604020202020204" pitchFamily="34" charset="0"/>
              </a:rPr>
              <a:t>Activities related to investments and implementation of technologies, often more related to financial instruments such as loans, guarantees, equity, etc. and often involve the largest share of the total project finance, these need to be estimated based on the business case itself, </a:t>
            </a:r>
            <a:r>
              <a:rPr lang="en-GB" sz="1200" b="0" i="0" u="none" strike="noStrike" baseline="0" err="1">
                <a:solidFill>
                  <a:srgbClr val="000000"/>
                </a:solidFill>
                <a:latin typeface="Arial" panose="020B0604020202020204" pitchFamily="34" charset="0"/>
              </a:rPr>
              <a:t>alongwith</a:t>
            </a:r>
            <a:r>
              <a:rPr lang="en-GB" sz="1200" b="0" i="0" u="none" strike="noStrike" baseline="0">
                <a:solidFill>
                  <a:srgbClr val="000000"/>
                </a:solidFill>
                <a:latin typeface="Arial" panose="020B0604020202020204" pitchFamily="34" charset="0"/>
              </a:rPr>
              <a:t> a mapping of costs and benefits and analysis of the required support in order to make the investment viable.  And this is the focus of this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rgbClr val="221E1F"/>
                </a:solidFill>
                <a:latin typeface="Roboto Light" panose="020B0604020202020204" pitchFamily="2" charset="0"/>
              </a:rPr>
              <a:t>Providing this information, building up your business case and through a cost-benefit analysis approach, comparing various options will assist you in structuring the arguments and the justification for why Donor support is needed to ensure the viability/bankability of your projects.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rgbClr val="221E1F"/>
              </a:solidFill>
              <a:latin typeface="Roboto Light" panose="020B060402020202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rgbClr val="221E1F"/>
                </a:solidFill>
                <a:latin typeface="Roboto Light" panose="020B0604020202020204" pitchFamily="2" charset="0"/>
              </a:rPr>
              <a:t>It will assist you in providing a justification for the amount and level of concessionality of funding requested</a:t>
            </a:r>
            <a:r>
              <a:rPr lang="en-US" sz="1200" b="0" i="0" u="none" strike="noStrike" baseline="0">
                <a:solidFill>
                  <a:srgbClr val="221E1F"/>
                </a:solidFill>
                <a:latin typeface="Roboto Light" panose="020B0604020202020204" pitchFamily="2" charset="0"/>
              </a:rPr>
              <a:t>, and the financial instrument(s) proposed</a:t>
            </a:r>
            <a:r>
              <a:rPr lang="en-GB" sz="1200" b="0" i="0" u="none" strike="noStrike" baseline="0">
                <a:solidFill>
                  <a:srgbClr val="221E1F"/>
                </a:solidFill>
                <a:latin typeface="Roboto Light" panose="020B0604020202020204" pitchFamily="2" charset="0"/>
              </a:rPr>
              <a:t> in order to close the funding gap. In the case of grant funding without repayment contingency, you should present a convincing financial and/or economic argument, and that the level of </a:t>
            </a:r>
            <a:r>
              <a:rPr lang="en-GB" sz="1200" b="0" i="0" u="none" strike="noStrike" baseline="0" err="1">
                <a:solidFill>
                  <a:srgbClr val="221E1F"/>
                </a:solidFill>
                <a:latin typeface="Roboto Light" panose="020B0604020202020204" pitchFamily="2" charset="0"/>
              </a:rPr>
              <a:t>concessionality</a:t>
            </a:r>
            <a:r>
              <a:rPr lang="en-GB" sz="1200" b="0" i="0" u="none" strike="noStrike" baseline="0">
                <a:solidFill>
                  <a:srgbClr val="221E1F"/>
                </a:solidFill>
                <a:latin typeface="Roboto Light" panose="020B0604020202020204" pitchFamily="2" charset="0"/>
              </a:rPr>
              <a:t> should correspond to the level of the proposal’s expected performance against the investment criteria. </a:t>
            </a:r>
            <a:endParaRPr lang="en-GB" sz="1200" b="0" i="0" u="none" strike="noStrike" baseline="0">
              <a:solidFill>
                <a:srgbClr val="000000"/>
              </a:solidFill>
              <a:latin typeface="Arial" panose="020B0604020202020204" pitchFamily="34" charset="0"/>
            </a:endParaRPr>
          </a:p>
          <a:p>
            <a:r>
              <a:rPr lang="en-US"/>
              <a:t>
</a:t>
            </a:r>
            <a:endParaRPr lang="en-GB"/>
          </a:p>
        </p:txBody>
      </p:sp>
      <p:sp>
        <p:nvSpPr>
          <p:cNvPr id="4" name="Pladsholder til slidenummer 3"/>
          <p:cNvSpPr>
            <a:spLocks noGrp="1"/>
          </p:cNvSpPr>
          <p:nvPr>
            <p:ph type="sldNum" sz="quarter" idx="10"/>
          </p:nvPr>
        </p:nvSpPr>
        <p:spPr/>
        <p:txBody>
          <a:bodyPr/>
          <a:lstStyle/>
          <a:p>
            <a:fld id="{5DFD3028-CED8-4522-9A36-BC8948DDE3D0}" type="slidenum">
              <a:rPr lang="da-DK" smtClean="0"/>
              <a:pPr/>
              <a:t>2</a:t>
            </a:fld>
            <a:endParaRPr lang="da-DK"/>
          </a:p>
        </p:txBody>
      </p:sp>
    </p:spTree>
    <p:extLst>
      <p:ext uri="{BB962C8B-B14F-4D97-AF65-F5344CB8AC3E}">
        <p14:creationId xmlns:p14="http://schemas.microsoft.com/office/powerpoint/2010/main" val="260137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74151"/>
                </a:solidFill>
                <a:effectLst/>
                <a:latin typeface="Söhne"/>
              </a:rPr>
              <a:t>Cost-Benefit Analysis (CBA) is a systematic approach to estimating the strengths and weaknesses of alternatives used to determine options that provide the best approach to achieve benefits while preserving savings. It is a method used in both the public and private sectors to evaluate the potential outcomes of a decision, project, or policy. The goal of CBA is to determine if the benefits of a decision or action outweigh its costs, and by how much relative to other alternatives.</a:t>
            </a:r>
            <a:endParaRPr lang="en-GB" sz="1200">
              <a:cs typeface="Arial" panose="020B0604020202020204" pitchFamily="34" charset="0"/>
            </a:endParaRPr>
          </a:p>
          <a:p>
            <a:pPr marL="0" indent="0">
              <a:buNone/>
            </a:pPr>
            <a:endParaRPr lang="en-GB" sz="1200">
              <a:cs typeface="Arial" panose="020B0604020202020204" pitchFamily="34" charset="0"/>
            </a:endParaRPr>
          </a:p>
          <a:p>
            <a:pPr marL="0" indent="0">
              <a:buNone/>
            </a:pPr>
            <a:r>
              <a:rPr lang="en-GB" sz="1200">
                <a:cs typeface="Arial" panose="020B0604020202020204" pitchFamily="34" charset="0"/>
              </a:rPr>
              <a:t>e.g. </a:t>
            </a:r>
            <a:r>
              <a:rPr lang="en-GB" sz="1200"/>
              <a:t>the U.S. Securities and Exchange Commission has to conduct cost-benefit analysis before instituting regulations or de-regulations.</a:t>
            </a:r>
          </a:p>
          <a:p>
            <a:pPr marL="0" indent="0">
              <a:buNone/>
            </a:pPr>
            <a:endParaRPr lang="en-GB" sz="1200">
              <a:cs typeface="Arial" panose="020B0604020202020204" pitchFamily="34" charset="0"/>
            </a:endParaRPr>
          </a:p>
          <a:p>
            <a:pPr marL="0" indent="0">
              <a:buNone/>
            </a:pPr>
            <a:r>
              <a:rPr lang="en-GB" sz="1200"/>
              <a:t>It can be said that CBA is related to cost-effectiveness analysis – which is also part of the Donor investment criteria.</a:t>
            </a:r>
          </a:p>
          <a:p>
            <a:pPr marL="0" indent="0">
              <a:buNone/>
            </a:pPr>
            <a:endParaRPr lang="en-GB" sz="1200"/>
          </a:p>
          <a:p>
            <a:pPr marL="0" indent="0">
              <a:buNone/>
            </a:pPr>
            <a:r>
              <a:rPr lang="en-GB" sz="1200"/>
              <a:t>Benefits and costs in CBA are expressed in monetary terms and are adjusted for the </a:t>
            </a:r>
            <a:r>
              <a:rPr lang="en-GB" sz="1200">
                <a:hlinkClick r:id="rId3"/>
              </a:rPr>
              <a:t>time value of money</a:t>
            </a:r>
            <a:r>
              <a:rPr lang="en-GB" sz="1200"/>
              <a:t>. I will talk more about the time value of money and discount rates later.</a:t>
            </a:r>
            <a:endParaRPr lang="da-DK" sz="1200">
              <a:cs typeface="Arial" panose="020B0604020202020204" pitchFamily="34" charset="0"/>
            </a:endParaRPr>
          </a:p>
          <a:p>
            <a:pPr marL="0" indent="0">
              <a:buNone/>
            </a:pPr>
            <a:endParaRPr lang="da-DK" sz="1200">
              <a:cs typeface="Arial" panose="020B0604020202020204" pitchFamily="34" charset="0"/>
            </a:endParaRPr>
          </a:p>
          <a:p>
            <a:pPr marL="0" indent="0">
              <a:buNone/>
            </a:pPr>
            <a:r>
              <a:rPr lang="da-DK" sz="1200">
                <a:cs typeface="Arial" panose="020B0604020202020204" pitchFamily="34" charset="0"/>
              </a:rPr>
              <a:t>CBA is simple at face value. But can bes complicated in practice, depending on the extent of your analysis.</a:t>
            </a:r>
          </a:p>
          <a:p>
            <a:pPr marL="0" indent="0">
              <a:buNone/>
            </a:pPr>
            <a:br>
              <a:rPr lang="da-DK" sz="1050">
                <a:cs typeface="Arial" panose="020B0604020202020204" pitchFamily="34" charset="0"/>
              </a:rPr>
            </a:br>
            <a:endParaRPr lang="da-DK" sz="10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rgbClr val="000000"/>
              </a:solidFill>
              <a:latin typeface="Arial" panose="020B0604020202020204" pitchFamily="34" charset="0"/>
            </a:endParaRPr>
          </a:p>
        </p:txBody>
      </p:sp>
      <p:sp>
        <p:nvSpPr>
          <p:cNvPr id="4" name="Pladsholder til slidenummer 3"/>
          <p:cNvSpPr>
            <a:spLocks noGrp="1"/>
          </p:cNvSpPr>
          <p:nvPr>
            <p:ph type="sldNum" sz="quarter" idx="10"/>
          </p:nvPr>
        </p:nvSpPr>
        <p:spPr/>
        <p:txBody>
          <a:bodyPr/>
          <a:lstStyle/>
          <a:p>
            <a:fld id="{5DFD3028-CED8-4522-9A36-BC8948DDE3D0}" type="slidenum">
              <a:rPr lang="da-DK" smtClean="0"/>
              <a:pPr/>
              <a:t>3</a:t>
            </a:fld>
            <a:endParaRPr lang="da-DK"/>
          </a:p>
        </p:txBody>
      </p:sp>
    </p:spTree>
    <p:extLst>
      <p:ext uri="{BB962C8B-B14F-4D97-AF65-F5344CB8AC3E}">
        <p14:creationId xmlns:p14="http://schemas.microsoft.com/office/powerpoint/2010/main" val="334793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a:cs typeface="Arial" panose="020B0604020202020204" pitchFamily="34" charset="0"/>
              </a:rPr>
              <a:t>Let's look at the simple aspects of CBA first. It usually consists of four steps. </a:t>
            </a:r>
          </a:p>
          <a:p>
            <a:pPr marL="0" indent="0">
              <a:buNone/>
            </a:pPr>
            <a:r>
              <a:rPr lang="en-US" b="1"/>
              <a:t>Step One: Brainstorm Costs and Benefits</a:t>
            </a:r>
            <a:endParaRPr lang="en-GB"/>
          </a:p>
          <a:p>
            <a:r>
              <a:rPr lang="en-US"/>
              <a:t>All costs associated with the project, imaginable and unimaginable; make a list of these. Then, consider the lifetime of the project. When are costs and benefits likely to occur?</a:t>
            </a:r>
            <a:endParaRPr lang="en-GB"/>
          </a:p>
          <a:p>
            <a:pPr marL="0" indent="0">
              <a:buNone/>
            </a:pPr>
            <a:r>
              <a:rPr lang="en-US" b="1"/>
              <a:t>Step Two: Assign a Monetary Value to the Costs</a:t>
            </a:r>
            <a:endParaRPr lang="en-GB"/>
          </a:p>
          <a:p>
            <a:r>
              <a:rPr lang="en-US"/>
              <a:t>Costs of physical resources and human effort involved in all phases of a project. "Costs are often relatively easy to estimate (compared with revenues)". Include also costs incurred over the lifetime of the project. Costs after the project’s lifetime?</a:t>
            </a:r>
            <a:endParaRPr lang="en-GB"/>
          </a:p>
          <a:p>
            <a:pPr marL="0" indent="0">
              <a:buNone/>
            </a:pPr>
            <a:r>
              <a:rPr lang="en-US" b="1"/>
              <a:t>Step Three: Assign a Monetary Value to the Benefits</a:t>
            </a:r>
            <a:endParaRPr lang="en-GB"/>
          </a:p>
          <a:p>
            <a:r>
              <a:rPr lang="en-US"/>
              <a:t>More complicated because everything is in the future (cost/investment is up front). Benefits in the value of services rendered, direct and indirect costs saved, time saved (common for transport), (health) value of pollution eliminated. Benefits after the project lifetime? </a:t>
            </a:r>
            <a:endParaRPr lang="en-GB"/>
          </a:p>
          <a:p>
            <a:pPr marL="0" indent="0">
              <a:buNone/>
            </a:pPr>
            <a:r>
              <a:rPr lang="en-US" b="1"/>
              <a:t>Step Four: Compare Costs and Benefits</a:t>
            </a:r>
            <a:endParaRPr lang="da-DK"/>
          </a:p>
        </p:txBody>
      </p:sp>
      <p:sp>
        <p:nvSpPr>
          <p:cNvPr id="4" name="Pladsholder til slidenummer 3"/>
          <p:cNvSpPr>
            <a:spLocks noGrp="1"/>
          </p:cNvSpPr>
          <p:nvPr>
            <p:ph type="sldNum" sz="quarter" idx="10"/>
          </p:nvPr>
        </p:nvSpPr>
        <p:spPr/>
        <p:txBody>
          <a:bodyPr/>
          <a:lstStyle/>
          <a:p>
            <a:fld id="{5DFD3028-CED8-4522-9A36-BC8948DDE3D0}" type="slidenum">
              <a:rPr lang="da-DK" smtClean="0"/>
              <a:pPr/>
              <a:t>4</a:t>
            </a:fld>
            <a:endParaRPr lang="da-DK"/>
          </a:p>
        </p:txBody>
      </p:sp>
    </p:spTree>
    <p:extLst>
      <p:ext uri="{BB962C8B-B14F-4D97-AF65-F5344CB8AC3E}">
        <p14:creationId xmlns:p14="http://schemas.microsoft.com/office/powerpoint/2010/main" val="481148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en-GB" noProof="0">
                <a:cs typeface="Arial" panose="020B0604020202020204" pitchFamily="34" charset="0"/>
              </a:rPr>
              <a:t>Now, looking at the more complicated aspects…</a:t>
            </a:r>
          </a:p>
          <a:p>
            <a:pPr marL="0" indent="0">
              <a:buNone/>
            </a:pPr>
            <a:endParaRPr lang="en-GB" noProof="0">
              <a:cs typeface="Arial" panose="020B0604020202020204" pitchFamily="34" charset="0"/>
            </a:endParaRPr>
          </a:p>
          <a:p>
            <a:pPr marL="0" indent="0">
              <a:buNone/>
            </a:pPr>
            <a:r>
              <a:rPr lang="en-GB" noProof="0">
                <a:cs typeface="Arial" panose="020B0604020202020204" pitchFamily="34" charset="0"/>
              </a:rPr>
              <a:t>When we think about costs,  basically, where do we draw the line about what costs we incorporate in our analysis? As an example</a:t>
            </a:r>
            <a:r>
              <a:rPr lang="en-US" noProof="0">
                <a:cs typeface="Arial" panose="020B0604020202020204" pitchFamily="34" charset="0"/>
              </a:rPr>
              <a:t>, in the case of mangrove protection, do we assess the costs of livestock not being able to graze mangroves if more surveillance and enforcement are</a:t>
            </a:r>
            <a:r>
              <a:rPr lang="en-GB" noProof="0">
                <a:cs typeface="Arial" panose="020B0604020202020204" pitchFamily="34" charset="0"/>
              </a:rPr>
              <a:t> introduced to prevent mangrove degradation? What about costs related to biodiversity loss if the land is cleared for a PV power plant or the cost of farmers downstream if we build a water catchment infrastructure upstream?</a:t>
            </a:r>
          </a:p>
          <a:p>
            <a:pPr marL="0" indent="0">
              <a:buNone/>
            </a:pPr>
            <a:endParaRPr lang="en-GB" noProof="0">
              <a:cs typeface="Arial" panose="020B0604020202020204" pitchFamily="34" charset="0"/>
            </a:endParaRPr>
          </a:p>
          <a:p>
            <a:pPr marL="0" indent="0">
              <a:buNone/>
            </a:pPr>
            <a:r>
              <a:rPr lang="en-GB" noProof="0">
                <a:cs typeface="Arial" panose="020B0604020202020204" pitchFamily="34" charset="0"/>
              </a:rPr>
              <a:t>The same goes for the benefits. We know there are air quality benefits of solar PV compared to other sources, but can we monetize it? What is the value of human health or of a species or mangrove nursery?</a:t>
            </a:r>
          </a:p>
          <a:p>
            <a:pPr marL="0" indent="0">
              <a:buNone/>
            </a:pPr>
            <a:endParaRPr lang="en-GB" noProof="0">
              <a:cs typeface="Arial" panose="020B0604020202020204" pitchFamily="34" charset="0"/>
            </a:endParaRPr>
          </a:p>
          <a:p>
            <a:pPr marL="0" indent="0">
              <a:buNone/>
            </a:pPr>
            <a:r>
              <a:rPr lang="en-GB" noProof="0">
                <a:cs typeface="Arial" panose="020B0604020202020204" pitchFamily="34" charset="0"/>
              </a:rPr>
              <a:t>In addition, there is the whole aspect of the time value of money. Basically. 1 dollar in hand today is worth more than 1 dollar in hand tomorrow. </a:t>
            </a:r>
            <a:r>
              <a:rPr lang="en-US" noProof="0">
                <a:cs typeface="Arial" panose="020B0604020202020204" pitchFamily="34" charset="0"/>
              </a:rPr>
              <a:t>Discount rates dictate the future value of money</a:t>
            </a:r>
            <a:r>
              <a:rPr lang="en-GB" noProof="0">
                <a:cs typeface="Arial" panose="020B0604020202020204" pitchFamily="34" charset="0"/>
              </a:rPr>
              <a:t>. Discount rates are set to reflect the human perception of </a:t>
            </a:r>
            <a:r>
              <a:rPr lang="en-US" noProof="0">
                <a:cs typeface="Arial" panose="020B0604020202020204" pitchFamily="34" charset="0"/>
              </a:rPr>
              <a:t>the future value of money, but are, at the same time,</a:t>
            </a:r>
            <a:r>
              <a:rPr lang="en-GB" noProof="0">
                <a:cs typeface="Arial" panose="020B0604020202020204" pitchFamily="34" charset="0"/>
              </a:rPr>
              <a:t> a theoretical construct. The graph here shows the different </a:t>
            </a:r>
            <a:r>
              <a:rPr lang="en-US" noProof="0">
                <a:cs typeface="Arial" panose="020B0604020202020204" pitchFamily="34" charset="0"/>
              </a:rPr>
              <a:t>values of money depending on different discount rates, so basically, the choice of the </a:t>
            </a:r>
            <a:r>
              <a:rPr lang="en-GB" noProof="0">
                <a:cs typeface="Arial" panose="020B0604020202020204" pitchFamily="34" charset="0"/>
              </a:rPr>
              <a:t>discount rate (usually set by the Ministry of Finance) has a huge impact on the perception of the viability and value of different investments. In simple terms, a high discount rate values a highly short-term perspective and quick returns. This usually disfavours technologies with long lifespans and low operation costs, like solar, compared to diesel generators. It also disfavours projects with long-lasting positive benefits in the long run. There are discussions in some countries and fields about the need to change towards applying different discount rates depending on the level of sustainability of the intervention. </a:t>
            </a:r>
          </a:p>
          <a:p>
            <a:endParaRPr lang="en-GB" noProof="0"/>
          </a:p>
        </p:txBody>
      </p:sp>
      <p:sp>
        <p:nvSpPr>
          <p:cNvPr id="4" name="Pladsholder til slidenummer 3"/>
          <p:cNvSpPr>
            <a:spLocks noGrp="1"/>
          </p:cNvSpPr>
          <p:nvPr>
            <p:ph type="sldNum" sz="quarter" idx="10"/>
          </p:nvPr>
        </p:nvSpPr>
        <p:spPr/>
        <p:txBody>
          <a:bodyPr/>
          <a:lstStyle/>
          <a:p>
            <a:fld id="{5DFD3028-CED8-4522-9A36-BC8948DDE3D0}" type="slidenum">
              <a:rPr lang="da-DK" smtClean="0"/>
              <a:pPr/>
              <a:t>5</a:t>
            </a:fld>
            <a:endParaRPr lang="da-DK"/>
          </a:p>
        </p:txBody>
      </p:sp>
    </p:spTree>
    <p:extLst>
      <p:ext uri="{BB962C8B-B14F-4D97-AF65-F5344CB8AC3E}">
        <p14:creationId xmlns:p14="http://schemas.microsoft.com/office/powerpoint/2010/main" val="691768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Calibri" panose="020F0502020204030204" pitchFamily="34" charset="0"/>
                <a:ea typeface="SimSun" panose="02010600030101010101" pitchFamily="2" charset="-122"/>
                <a:cs typeface="Futura Light"/>
              </a:rPr>
              <a:t>So now that we have understood the principles of a cost benefit analysis, we can try to structure the information on costs and benefits into a business case.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0000"/>
              </a:solidFill>
              <a:effectLst/>
              <a:latin typeface="Calibri" panose="020F0502020204030204" pitchFamily="34" charset="0"/>
              <a:ea typeface="SimSun" panose="02010600030101010101" pitchFamily="2" charset="-122"/>
              <a:cs typeface="Futura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Calibri" panose="020F0502020204030204" pitchFamily="34" charset="0"/>
                <a:ea typeface="SimSun" panose="02010600030101010101" pitchFamily="2" charset="-122"/>
                <a:cs typeface="Futura Light"/>
              </a:rPr>
              <a:t>In order to say something about the cost of the activities, you first need to create an overview of the costs related to the introduction of the intended activity or practice. But keep in mind that  the introduction of the intended technology or practices creates returns or savings; the Climate finance facility will not be willing to cover all the cost of the investment. You should try to incorporate revenues into your calculations and only seek the minimum amount of support needed to make the activity viable. In addition</a:t>
            </a:r>
            <a:r>
              <a:rPr lang="en-US" sz="1200">
                <a:solidFill>
                  <a:srgbClr val="000000"/>
                </a:solidFill>
                <a:effectLst/>
                <a:latin typeface="Calibri" panose="020F0502020204030204" pitchFamily="34" charset="0"/>
                <a:ea typeface="SimSun" panose="02010600030101010101" pitchFamily="2" charset="-122"/>
                <a:cs typeface="Futura Light"/>
              </a:rPr>
              <a:t>, since the Climate finance facility is willing to invest in activities that become self-sustainable over time, it is a good idea to illustrate how</a:t>
            </a:r>
            <a:r>
              <a:rPr lang="en-GB" sz="1200">
                <a:solidFill>
                  <a:srgbClr val="000000"/>
                </a:solidFill>
                <a:effectLst/>
                <a:latin typeface="Calibri" panose="020F0502020204030204" pitchFamily="34" charset="0"/>
                <a:ea typeface="SimSun" panose="02010600030101010101" pitchFamily="2" charset="-122"/>
                <a:cs typeface="Futura Light"/>
              </a:rPr>
              <a:t> the intervention will be financially sustainable in the long run. To do this, it is a good idea to prepare a business case.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0000"/>
              </a:solidFill>
              <a:effectLst/>
              <a:latin typeface="Calibri" panose="020F0502020204030204" pitchFamily="34" charset="0"/>
              <a:ea typeface="SimSun" panose="02010600030101010101" pitchFamily="2" charset="-122"/>
              <a:cs typeface="Futura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Calibri" panose="020F0502020204030204" pitchFamily="34" charset="0"/>
                <a:ea typeface="SimSun" panose="02010600030101010101" pitchFamily="2" charset="-122"/>
                <a:cs typeface="Futura Light"/>
              </a:rPr>
              <a:t>In order to build a base case, it is helpful to think of activities in terms of blocks of time, i.e., Development Phase, Construction and Pre-Operation Phase, and Operation and Maintenance Phase. In each phase, different activities are carried out, which should be identified in their turn, e.g. using a logical framework approach and/or a theory of change framework. Once we are clear about the activities, the next step is to estimate the costs and revenues for the activities that need to be obtained, divided into phases.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rgbClr val="000000"/>
              </a:solidFill>
              <a:effectLst/>
              <a:latin typeface="Calibri" panose="020F0502020204030204" pitchFamily="34"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rgbClr val="000000"/>
                </a:solidFill>
                <a:latin typeface="Source Sans Pro" panose="020B0503030403020204" pitchFamily="34" charset="0"/>
              </a:rPr>
              <a:t>Project developers should go through each activity until every one of the costs and revenues/savings are identified. Once this has been done, the costs and revenues have to be distributed over chronological time. This should be done both for the baseline, in other words</a:t>
            </a:r>
            <a:r>
              <a:rPr lang="en-US" sz="1200" b="0" i="0" u="none" strike="noStrike" baseline="0">
                <a:solidFill>
                  <a:srgbClr val="000000"/>
                </a:solidFill>
                <a:latin typeface="Source Sans Pro" panose="020B0503030403020204" pitchFamily="34" charset="0"/>
              </a:rPr>
              <a:t>, based on the current financial environment,</a:t>
            </a:r>
            <a:r>
              <a:rPr lang="en-GB" sz="1200" b="0" i="0" u="none" strike="noStrike" baseline="0">
                <a:solidFill>
                  <a:srgbClr val="000000"/>
                </a:solidFill>
                <a:latin typeface="Source Sans Pro" panose="020B0503030403020204" pitchFamily="34" charset="0"/>
              </a:rPr>
              <a:t> such as loans with interests at market rate, or the concessional finance you can access currently, but might have some limitations. For instance, the Central Bank of Sudan has a Micro Finance Guarantee Agency. Could this be used to leverage additional finance for small loans to finance agricultural and mangrove restoration practices? Could other national agencies or programmes could provide parts of the finance, even though not able to cover the whole investment? It is very important to note that showing even a limited potential co-finance from other sources will greatly improve the standing of your proposal. Having more financiers on board only means that the risk is shared and that others already believe in your project. This is the easiest way to leverage additional finance and attract financiers. Of course this is  a chicken and egg problem, but important to keep in mind, and an example of where a small contribution from the national government also can assist in going far in leveraging additional funds.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rgbClr val="000000"/>
              </a:solidFill>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rgbClr val="000000"/>
                </a:solidFill>
                <a:latin typeface="Source Sans Pro" panose="020B0503030403020204" pitchFamily="34" charset="0"/>
              </a:rPr>
              <a:t>Sorry for the digression.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rgbClr val="000000"/>
              </a:solidFill>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rgbClr val="000000"/>
                </a:solidFill>
                <a:latin typeface="Source Sans Pro" panose="020B0503030403020204" pitchFamily="34" charset="0"/>
              </a:rPr>
              <a:t>The next step is to consider the concessional finance you are applying for in the project, or the financial / economic enabling environment that will be created with the project. Being loans, grants, creation or removal of subsidies or disincentives etc. What your analysis ideally will show is that the BAU financial situation has some inherent barriers that prevents the investment from happening, while the alternative support scenario is actually a successful one. </a:t>
            </a:r>
            <a:endParaRPr lang="en-GB" sz="1200" b="0" i="0" u="none" strike="noStrike" baseline="0">
              <a:solidFill>
                <a:srgbClr val="000000"/>
              </a:solidFill>
              <a:latin typeface="Arial" panose="020B0604020202020204" pitchFamily="34" charset="0"/>
            </a:endParaRPr>
          </a:p>
        </p:txBody>
      </p:sp>
      <p:sp>
        <p:nvSpPr>
          <p:cNvPr id="4" name="Pladsholder til slidenummer 3"/>
          <p:cNvSpPr>
            <a:spLocks noGrp="1"/>
          </p:cNvSpPr>
          <p:nvPr>
            <p:ph type="sldNum" sz="quarter" idx="10"/>
          </p:nvPr>
        </p:nvSpPr>
        <p:spPr/>
        <p:txBody>
          <a:bodyPr/>
          <a:lstStyle/>
          <a:p>
            <a:fld id="{5DFD3028-CED8-4522-9A36-BC8948DDE3D0}" type="slidenum">
              <a:rPr lang="da-DK" smtClean="0"/>
              <a:pPr/>
              <a:t>6</a:t>
            </a:fld>
            <a:endParaRPr lang="da-DK"/>
          </a:p>
        </p:txBody>
      </p:sp>
    </p:spTree>
    <p:extLst>
      <p:ext uri="{BB962C8B-B14F-4D97-AF65-F5344CB8AC3E}">
        <p14:creationId xmlns:p14="http://schemas.microsoft.com/office/powerpoint/2010/main" val="133723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en-GB" sz="1000"/>
              <a:t>The information needs</a:t>
            </a:r>
            <a:r>
              <a:rPr lang="en-US" sz="1000"/>
              <a:t>, of course, to be generated using assumptions regarding the current and potential interest rates on debt, loan conditions, discount rates</a:t>
            </a:r>
            <a:r>
              <a:rPr lang="en-GB" sz="1000"/>
              <a:t> and tax rates to develop a base case for a financial plan. Are we all clear on these terms? Using a financial calculator, we can then calculate various financial ratios such as Net Present Value (NPV), Internal Rate of Return (IRR) and Pay-Back Time. </a:t>
            </a:r>
          </a:p>
          <a:p>
            <a:pPr marL="0" indent="0">
              <a:buFont typeface="Arial" panose="020B0604020202020204" pitchFamily="34" charset="0"/>
              <a:buNone/>
            </a:pPr>
            <a:endParaRPr lang="en-GB" sz="1000"/>
          </a:p>
          <a:p>
            <a:pPr marL="0" indent="0">
              <a:buFont typeface="Arial" panose="020B0604020202020204" pitchFamily="34" charset="0"/>
              <a:buNone/>
            </a:pPr>
            <a:r>
              <a:rPr lang="en-GB" sz="1200">
                <a:effectLst/>
                <a:latin typeface="Calibri" panose="020F0502020204030204" pitchFamily="34" charset="0"/>
                <a:ea typeface="Calibri" panose="020F0502020204030204" pitchFamily="34" charset="0"/>
              </a:rPr>
              <a:t>NPV is an expression of the time value of money, meaning that current cash flows have more value than future cash flows, and where the current value of future cash flows is discounted based on a chosen discount rate. NPV is a metric used to estimate the profitability of investments. </a:t>
            </a:r>
          </a:p>
          <a:p>
            <a:pPr marL="0" indent="0">
              <a:buFont typeface="Arial" panose="020B0604020202020204" pitchFamily="34" charset="0"/>
              <a:buNone/>
            </a:pPr>
            <a:endParaRPr lang="en-GB" sz="1200">
              <a:effectLst/>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GB" sz="1200">
                <a:effectLst/>
                <a:latin typeface="Calibri" panose="020F0502020204030204" pitchFamily="34" charset="0"/>
                <a:ea typeface="Calibri" panose="020F0502020204030204" pitchFamily="34" charset="0"/>
              </a:rPr>
              <a:t>The discount rate applicable can vary from country to country, and the type of investment.</a:t>
            </a:r>
          </a:p>
          <a:p>
            <a:pPr marL="0" indent="0">
              <a:buFont typeface="Arial" panose="020B0604020202020204" pitchFamily="34" charset="0"/>
              <a:buNone/>
            </a:pPr>
            <a:endParaRPr lang="en-GB" sz="1200">
              <a:effectLst/>
              <a:latin typeface="Calibri" panose="020F0502020204030204" pitchFamily="34" charset="0"/>
            </a:endParaRPr>
          </a:p>
          <a:p>
            <a:pPr marL="0" indent="0">
              <a:buFont typeface="Arial" panose="020B0604020202020204" pitchFamily="34" charset="0"/>
              <a:buNone/>
            </a:pPr>
            <a:r>
              <a:rPr lang="en-GB"/>
              <a:t>IRR is calculated by reducing the discount rate of the net present value (NPV) of all cash flows from a particular project to zero. IRR provides a metric used to estimate the profitability of investments. While the IRR says something about the return on the investment, i.e. how much money you get back per dollar spent, the NPV say something about the total value of the investment, giving an understanding of the size of the investment. </a:t>
            </a:r>
          </a:p>
          <a:p>
            <a:pPr marL="0" indent="0">
              <a:buFont typeface="Arial" panose="020B0604020202020204" pitchFamily="34" charset="0"/>
              <a:buNone/>
            </a:pPr>
            <a:endParaRPr lang="en-GB"/>
          </a:p>
          <a:p>
            <a:pPr marL="0" indent="0">
              <a:buFont typeface="Arial" panose="020B0604020202020204" pitchFamily="34" charset="0"/>
              <a:buNone/>
            </a:pPr>
            <a:r>
              <a:rPr lang="en-GB"/>
              <a:t>Pay back time says something about the time it will take until the project starts creating revenues. Pay back time is important to some investors and their choice of financial instrument, for example, an investor might not be willing to invest equity in projects that have a pay back time far into the future, as this would mean they would bind the money that could have been invested in other activities for a very long time. In this case a loan might be more interesting as some funds will start flowing back early in the process. </a:t>
            </a:r>
          </a:p>
          <a:p>
            <a:pPr marL="0" indent="0">
              <a:buFont typeface="Arial" panose="020B0604020202020204" pitchFamily="34" charset="0"/>
              <a:buNone/>
            </a:pPr>
            <a:endParaRPr lang="en-GB"/>
          </a:p>
          <a:p>
            <a:pPr marL="342900" lvl="0" indent="-342900" algn="just">
              <a:lnSpc>
                <a:spcPct val="115000"/>
              </a:lnSpc>
              <a:spcAft>
                <a:spcPts val="1000"/>
              </a:spcAft>
              <a:buFont typeface="Symbol" panose="05050102010706020507" pitchFamily="18" charset="2"/>
              <a:buChar char=""/>
              <a:tabLst>
                <a:tab pos="1590675" algn="l"/>
              </a:tabLst>
            </a:pPr>
            <a:endParaRPr lang="en-GB" sz="1200">
              <a:effectLst/>
              <a:latin typeface="Calibri" panose="020F0502020204030204" pitchFamily="34" charset="0"/>
              <a:ea typeface="SimSun" panose="02010600030101010101" pitchFamily="2" charset="-122"/>
              <a:cs typeface="Times New Roman" panose="02020603050405020304" pitchFamily="18" charset="0"/>
            </a:endParaRPr>
          </a:p>
          <a:p>
            <a:pPr marL="0" indent="0">
              <a:buFont typeface="Arial" panose="020B0604020202020204" pitchFamily="34" charset="0"/>
              <a:buNone/>
            </a:pPr>
            <a:endParaRPr lang="en-GB"/>
          </a:p>
          <a:p>
            <a:pPr algn="l"/>
            <a:endParaRPr lang="en-GB"/>
          </a:p>
        </p:txBody>
      </p:sp>
      <p:sp>
        <p:nvSpPr>
          <p:cNvPr id="4" name="Pladsholder til slidenummer 3"/>
          <p:cNvSpPr>
            <a:spLocks noGrp="1"/>
          </p:cNvSpPr>
          <p:nvPr>
            <p:ph type="sldNum" sz="quarter" idx="10"/>
          </p:nvPr>
        </p:nvSpPr>
        <p:spPr/>
        <p:txBody>
          <a:bodyPr/>
          <a:lstStyle/>
          <a:p>
            <a:fld id="{5DFD3028-CED8-4522-9A36-BC8948DDE3D0}" type="slidenum">
              <a:rPr lang="da-DK" smtClean="0"/>
              <a:pPr/>
              <a:t>7</a:t>
            </a:fld>
            <a:endParaRPr lang="da-DK"/>
          </a:p>
        </p:txBody>
      </p:sp>
    </p:spTree>
    <p:extLst>
      <p:ext uri="{BB962C8B-B14F-4D97-AF65-F5344CB8AC3E}">
        <p14:creationId xmlns:p14="http://schemas.microsoft.com/office/powerpoint/2010/main" val="2713987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480060">
              <a:spcBef>
                <a:spcPts val="525"/>
              </a:spcBef>
            </a:pPr>
            <a:r>
              <a:rPr lang="en-US" sz="1200" kern="1200">
                <a:solidFill>
                  <a:schemeClr val="tx1"/>
                </a:solidFill>
                <a:latin typeface="+mn-lt"/>
                <a:ea typeface="+mn-ea"/>
                <a:cs typeface="+mn-cs"/>
              </a:rPr>
              <a:t>Net Present Value (NPV) - Should be positive</a:t>
            </a:r>
          </a:p>
          <a:p>
            <a:pPr defTabSz="480060">
              <a:spcBef>
                <a:spcPts val="525"/>
              </a:spcBef>
            </a:pPr>
            <a:r>
              <a:rPr lang="en-US" sz="1200" kern="1200">
                <a:solidFill>
                  <a:schemeClr val="tx1"/>
                </a:solidFill>
                <a:latin typeface="+mn-lt"/>
                <a:ea typeface="+mn-ea"/>
                <a:cs typeface="+mn-cs"/>
              </a:rPr>
              <a:t>Debt Service Coverage Ratio (DSCR) – This indicates cash available to pay back the Debt. This should be above 1</a:t>
            </a:r>
          </a:p>
          <a:p>
            <a:pPr defTabSz="480060">
              <a:spcBef>
                <a:spcPts val="525"/>
              </a:spcBef>
            </a:pPr>
            <a:r>
              <a:rPr lang="en-US" sz="1200" kern="1200">
                <a:solidFill>
                  <a:schemeClr val="tx1"/>
                </a:solidFill>
                <a:latin typeface="+mn-lt"/>
                <a:ea typeface="+mn-ea"/>
                <a:cs typeface="+mn-cs"/>
              </a:rPr>
              <a:t>Internal Rate of Return (IRR) - Should be positive and above the discount rate</a:t>
            </a:r>
          </a:p>
          <a:p>
            <a:r>
              <a:rPr lang="en-US">
                <a:effectLst/>
                <a:latin typeface="Segoe UI Web (West European)"/>
              </a:rPr>
              <a:t>
</a:t>
            </a:r>
            <a:endParaRPr lang="es-ES">
              <a:effectLst/>
              <a:latin typeface="Segoe UI Web (West European)"/>
            </a:endParaRPr>
          </a:p>
          <a:p>
            <a:pPr algn="just">
              <a:lnSpc>
                <a:spcPct val="115000"/>
              </a:lnSpc>
              <a:spcAft>
                <a:spcPts val="1000"/>
              </a:spcAft>
            </a:pPr>
            <a:r>
              <a:rPr lang="en-GB" sz="1200">
                <a:effectLst/>
                <a:latin typeface="Calibri" panose="020F0502020204030204" pitchFamily="34" charset="0"/>
                <a:ea typeface="SimSun" panose="02010600030101010101" pitchFamily="2" charset="-122"/>
                <a:cs typeface="Times New Roman" panose="02020603050405020304" pitchFamily="18" charset="0"/>
              </a:rPr>
              <a:t>The most common ratio used for a project appraisal by a funding entity is the IRR. Among the </a:t>
            </a:r>
            <a:r>
              <a:rPr lang="en-GB" sz="1200">
                <a:effectLst/>
                <a:latin typeface="Calibri" panose="020F0502020204030204" pitchFamily="34" charset="0"/>
                <a:ea typeface="SimSun" panose="02010600030101010101" pitchFamily="2" charset="-122"/>
                <a:cs typeface="Arial" panose="020B0604020202020204" pitchFamily="34" charset="0"/>
              </a:rPr>
              <a:t>rules of thumb used in interpreting IRR are:</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1590675" algn="l"/>
              </a:tabLst>
            </a:pPr>
            <a:r>
              <a:rPr lang="en-GB" sz="1200">
                <a:effectLst/>
                <a:latin typeface="Calibri" panose="020F0502020204030204" pitchFamily="34" charset="0"/>
                <a:ea typeface="SimSun" panose="02010600030101010101" pitchFamily="2" charset="-122"/>
                <a:cs typeface="Calibri" panose="020F0502020204030204" pitchFamily="34" charset="0"/>
              </a:rPr>
              <a:t>If the IRR is negative, revenues and existing grants cannot cover the capital and operating costs for the proposal. Without additional revenues, grants or subsidies, the proposal is probably not financially viable.</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1590675" algn="l"/>
              </a:tabLst>
            </a:pPr>
            <a:r>
              <a:rPr lang="en-GB" sz="1200">
                <a:effectLst/>
                <a:latin typeface="Calibri" panose="020F0502020204030204" pitchFamily="34" charset="0"/>
                <a:ea typeface="SimSun" panose="02010600030101010101" pitchFamily="2" charset="-122"/>
                <a:cs typeface="Calibri" panose="020F0502020204030204" pitchFamily="34" charset="0"/>
              </a:rPr>
              <a:t>If the IRR is positive but below the discount rate, the proposal is financially self-sustaining but may be of limited interest to the private sector, as it does not generate a profit. Specialised impact lenders, investors and donors who value development, environmental and market transformation impacts may be prepared to consider such a proposal.</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1590675" algn="l"/>
              </a:tabLst>
            </a:pPr>
            <a:r>
              <a:rPr lang="en-GB" sz="1200">
                <a:effectLst/>
                <a:latin typeface="Calibri" panose="020F0502020204030204" pitchFamily="34" charset="0"/>
                <a:ea typeface="SimSun" panose="02010600030101010101" pitchFamily="2" charset="-122"/>
                <a:cs typeface="Calibri" panose="020F0502020204030204" pitchFamily="34" charset="0"/>
              </a:rPr>
              <a:t>If the IRR is positive and just above or equal the discount rate, the proposal's financial details (especially tax implications, debt structure and any additional revenues) need to be developed further and different financing schemes considered; the result may or may not be of interest to the private sector. Specialised lenders, investors and donors who are interested in blended investments are likely to be the targets.</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1590675" algn="l"/>
              </a:tabLst>
            </a:pPr>
            <a:r>
              <a:rPr lang="en-GB" sz="1200">
                <a:effectLst/>
                <a:latin typeface="Calibri" panose="020F0502020204030204" pitchFamily="34" charset="0"/>
                <a:ea typeface="SimSun" panose="02010600030101010101" pitchFamily="2" charset="-122"/>
                <a:cs typeface="Calibri" panose="020F0502020204030204" pitchFamily="34" charset="0"/>
              </a:rPr>
              <a:t>If the IRR is substantially above the discount rate, e.g. at 10 per cent, the financial details need to be developed with a strong view towards engaging private-sector investors and lenders.</a:t>
            </a:r>
          </a:p>
          <a:p>
            <a:pPr algn="l"/>
            <a:endParaRPr lang="en-GB"/>
          </a:p>
        </p:txBody>
      </p:sp>
      <p:sp>
        <p:nvSpPr>
          <p:cNvPr id="4" name="Pladsholder til slidenummer 3"/>
          <p:cNvSpPr>
            <a:spLocks noGrp="1"/>
          </p:cNvSpPr>
          <p:nvPr>
            <p:ph type="sldNum" sz="quarter" idx="10"/>
          </p:nvPr>
        </p:nvSpPr>
        <p:spPr/>
        <p:txBody>
          <a:bodyPr/>
          <a:lstStyle/>
          <a:p>
            <a:fld id="{5DFD3028-CED8-4522-9A36-BC8948DDE3D0}" type="slidenum">
              <a:rPr lang="da-DK" smtClean="0"/>
              <a:pPr/>
              <a:t>8</a:t>
            </a:fld>
            <a:endParaRPr lang="da-DK"/>
          </a:p>
        </p:txBody>
      </p:sp>
    </p:spTree>
    <p:extLst>
      <p:ext uri="{BB962C8B-B14F-4D97-AF65-F5344CB8AC3E}">
        <p14:creationId xmlns:p14="http://schemas.microsoft.com/office/powerpoint/2010/main" val="1672794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noProof="0"/>
              <a:t>In this case the TIR and the NPV are negative and the Project is not bankable under commercial conditions. A typical case where the upfront costs are high and the revenues are low because of fare regulations etc. But the Project moved forward anyway.  This is because of the substantial social and financial benefits from the project.
</a:t>
            </a:r>
            <a:endParaRPr lang="es-ES" noProof="0"/>
          </a:p>
        </p:txBody>
      </p:sp>
      <p:sp>
        <p:nvSpPr>
          <p:cNvPr id="4" name="Pladsholder til slidenummer 3"/>
          <p:cNvSpPr>
            <a:spLocks noGrp="1"/>
          </p:cNvSpPr>
          <p:nvPr>
            <p:ph type="sldNum" sz="quarter" idx="10"/>
          </p:nvPr>
        </p:nvSpPr>
        <p:spPr/>
        <p:txBody>
          <a:bodyPr/>
          <a:lstStyle/>
          <a:p>
            <a:fld id="{5DFD3028-CED8-4522-9A36-BC8948DDE3D0}" type="slidenum">
              <a:rPr lang="da-DK" smtClean="0"/>
              <a:pPr/>
              <a:t>9</a:t>
            </a:fld>
            <a:endParaRPr lang="da-DK"/>
          </a:p>
        </p:txBody>
      </p:sp>
    </p:spTree>
    <p:extLst>
      <p:ext uri="{BB962C8B-B14F-4D97-AF65-F5344CB8AC3E}">
        <p14:creationId xmlns:p14="http://schemas.microsoft.com/office/powerpoint/2010/main" val="241013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2FE38-4486-2BCC-741F-217C01F3AFD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684A616-08F9-3DD5-1BCD-659058ECDC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980B4F8-101D-3D9E-2198-76BC2445714C}"/>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CFF05B50-D625-8F88-B52B-DBE4058C5F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1E624E-0EEC-489E-9339-F5D108BEDF66}"/>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27980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BF978-0D3C-2F76-CD02-46151EFF7F5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5F46CFA-D706-5849-970E-ACF093DCC5C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334A39-1963-6DB0-2F5F-77CB770325E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03839CCE-B069-51B1-3B08-E1F53F68F19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A2957C-33EA-B504-B139-321A35EC30AF}"/>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4611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13E2D0D-662C-4574-C840-59575173B1D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447820B-C2A0-D7B3-FD1F-F3194A2C123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89824A-E9CD-EAA3-C0EE-45D80D5A1422}"/>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C437246C-C38F-A8EE-447C-289A4FC44E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6040FAF-53F3-837D-2E3B-7A0AFA594B3C}"/>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500890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2-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a:t>Click to edit Master title style</a:t>
            </a:r>
            <a:endParaRPr lang="da-DK"/>
          </a:p>
        </p:txBody>
      </p:sp>
      <p:sp>
        <p:nvSpPr>
          <p:cNvPr id="5" name="Pladsholder til indhold 4"/>
          <p:cNvSpPr>
            <a:spLocks noGrp="1"/>
          </p:cNvSpPr>
          <p:nvPr>
            <p:ph sz="quarter" idx="10" hasCustomPrompt="1"/>
          </p:nvPr>
        </p:nvSpPr>
        <p:spPr>
          <a:xfrm>
            <a:off x="838200" y="1604435"/>
            <a:ext cx="8041217" cy="44174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27654582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136C9-BFCE-58DB-FB8A-60FD5A3D378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6A0506E-46CC-709B-0C87-BAB28C08CE3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EC4D42-6C9C-93FE-0EB5-549F1734DCC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3752E04A-DDEE-28DC-C02A-67D7B8C903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4088B9-C5F6-0F62-7C38-406AAB498B14}"/>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402661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38CF2-35C5-F99C-DC0B-D40B347A669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5ACE6C5-0AC8-BB13-3420-F42901A012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10D5F07-D9F6-1156-9450-DA18851D72CF}"/>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4992F395-54C5-CEF3-42FA-92AD8FADA3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C99A53-E468-97AC-0144-BA2B35BBBC9B}"/>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3648945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CD766-24D1-6F56-451D-1580F075C41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F1278E5-0C76-96B4-1909-9C6FDF64DF3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EAFDF7A-005B-57D1-3DCA-54F01AB287F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6A4100-E86A-C4CF-6AA7-156A7A17D7D5}"/>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F20B318A-4549-4791-5898-AD054430301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80778FC-8FE9-39FD-1372-260DED42DE38}"/>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72383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C0ED19-6666-42F8-4173-295FC48AFB2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F8DD696-BD3A-3B51-7223-1C9D743B5A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4555BC5-15C0-B8BD-C6A6-3AE1B2CCFF7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3D0083E-E457-5405-6C02-76D70379EB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7B14092-1C6F-72E1-0971-1381F5C8DCE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0927EC0-249C-96C6-7639-D26A21FD7032}"/>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8" name="Tijdelijke aanduiding voor voettekst 7">
            <a:extLst>
              <a:ext uri="{FF2B5EF4-FFF2-40B4-BE49-F238E27FC236}">
                <a16:creationId xmlns:a16="http://schemas.microsoft.com/office/drawing/2014/main" id="{13E5C70A-F614-A72E-105E-0E8593F76B7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539B8CA-7B9F-34A9-5B28-CAFFDB642962}"/>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32911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58621-BF13-215C-7BF7-2BA6766F5DE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3ACE009-3539-E651-2D04-1F914C8ACED1}"/>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4" name="Tijdelijke aanduiding voor voettekst 3">
            <a:extLst>
              <a:ext uri="{FF2B5EF4-FFF2-40B4-BE49-F238E27FC236}">
                <a16:creationId xmlns:a16="http://schemas.microsoft.com/office/drawing/2014/main" id="{1F4BC8A9-54E2-195E-6B8C-EEC62E72170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D83EF81-B146-35FE-07F9-0C631C68B6C9}"/>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99998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FA8C738-8228-F4A7-96B8-5682838FB13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3" name="Tijdelijke aanduiding voor voettekst 2">
            <a:extLst>
              <a:ext uri="{FF2B5EF4-FFF2-40B4-BE49-F238E27FC236}">
                <a16:creationId xmlns:a16="http://schemas.microsoft.com/office/drawing/2014/main" id="{5B32C8C2-4F65-0DFE-2664-9EBF162CE2B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8FE6ADB-F0A3-F46F-69E0-3583E567969A}"/>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27700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2556C-C69F-E624-2EB0-B3A0DED9AAD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B58F0FC-B748-729F-ABF3-D21A7AB3AA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BEA776A-BBAF-E32A-B919-1BA19F89B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9B5BE79-B9B3-EB54-0B4E-712771362727}"/>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CF230A84-EB07-C4C6-6452-AA1007E585C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80E8D0E-42DE-824B-79F5-BC04FFBBAC11}"/>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354221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60F8F-E3B4-3E6D-1843-95A5CCF90EE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EEB8BB2-899D-6A9B-883E-2F58EDCD9F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DB4CAF2-2751-3E52-D9D3-D57724793D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AC35A9B-0F6A-99C4-A729-2F4E659ED281}"/>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2D80220A-2B08-46A1-39A3-22BC5A1C8E9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CA9153E-3814-92A0-CD01-EC70AE15C6CF}"/>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06918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7B97259-7DD4-4C8C-E694-70476D038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FB9A361-A422-8502-5C2B-15B160C7D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756733-5961-2DA7-4A4F-1D819B35B0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1C713EE0-FCCD-E033-3C73-3263BD2319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CDFCBB2-3AD5-A3CA-DB9F-8F6F34D384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913ED-4155-467E-BDEB-40DB9BAE1A03}" type="slidenum">
              <a:rPr lang="nl-NL" smtClean="0"/>
              <a:t>‹#›</a:t>
            </a:fld>
            <a:endParaRPr lang="nl-NL"/>
          </a:p>
        </p:txBody>
      </p:sp>
    </p:spTree>
    <p:extLst>
      <p:ext uri="{BB962C8B-B14F-4D97-AF65-F5344CB8AC3E}">
        <p14:creationId xmlns:p14="http://schemas.microsoft.com/office/powerpoint/2010/main" val="72069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package" Target="../embeddings/Microsoft_Excel_Worksheet.xlsx"/><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creativecommons.org/licenses/by/3.0/" TargetMode="External"/><Relationship Id="rId5" Type="http://schemas.openxmlformats.org/officeDocument/2006/relationships/hyperlink" Target="https://opentext.wsu.edu/psych105nusbaum/chapter/prosocial-behavior/" TargetMode="Externa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creativecommons.org/licenses/by/3.0/" TargetMode="External"/><Relationship Id="rId5" Type="http://schemas.openxmlformats.org/officeDocument/2006/relationships/hyperlink" Target="https://opentext.wsu.edu/psych105nusbaum/chapter/prosocial-behavior/"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BAEE"/>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E455DB-A472-0B49-77CB-6BB3F395B552}"/>
              </a:ext>
            </a:extLst>
          </p:cNvPr>
          <p:cNvSpPr/>
          <p:nvPr/>
        </p:nvSpPr>
        <p:spPr>
          <a:xfrm>
            <a:off x="0" y="0"/>
            <a:ext cx="12192000" cy="508000"/>
          </a:xfrm>
          <a:prstGeom prst="rect">
            <a:avLst/>
          </a:prstGeom>
          <a:solidFill>
            <a:srgbClr val="82C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Image 9">
            <a:extLst>
              <a:ext uri="{FF2B5EF4-FFF2-40B4-BE49-F238E27FC236}">
                <a16:creationId xmlns:a16="http://schemas.microsoft.com/office/drawing/2014/main" id="{A45D8F44-FC82-66EB-1B10-6358AF8AFC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1736" y="-469692"/>
            <a:ext cx="1774508" cy="1774508"/>
          </a:xfrm>
          <a:prstGeom prst="rect">
            <a:avLst/>
          </a:prstGeom>
        </p:spPr>
      </p:pic>
      <p:sp>
        <p:nvSpPr>
          <p:cNvPr id="13" name="Rectangle 20">
            <a:extLst>
              <a:ext uri="{FF2B5EF4-FFF2-40B4-BE49-F238E27FC236}">
                <a16:creationId xmlns:a16="http://schemas.microsoft.com/office/drawing/2014/main" id="{507CAFF2-94D0-FD7D-138E-30CFC726B71F}"/>
              </a:ext>
            </a:extLst>
          </p:cNvPr>
          <p:cNvSpPr/>
          <p:nvPr/>
        </p:nvSpPr>
        <p:spPr>
          <a:xfrm>
            <a:off x="0" y="5397500"/>
            <a:ext cx="12192000" cy="146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20">
            <a:extLst>
              <a:ext uri="{FF2B5EF4-FFF2-40B4-BE49-F238E27FC236}">
                <a16:creationId xmlns:a16="http://schemas.microsoft.com/office/drawing/2014/main" id="{F875F461-B19A-D0AC-7546-84FE1FD837B6}"/>
              </a:ext>
            </a:extLst>
          </p:cNvPr>
          <p:cNvSpPr/>
          <p:nvPr/>
        </p:nvSpPr>
        <p:spPr>
          <a:xfrm>
            <a:off x="0" y="5398080"/>
            <a:ext cx="12192000" cy="146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929F0187-36DF-5EB7-67EF-7A3666A247C5}"/>
              </a:ext>
            </a:extLst>
          </p:cNvPr>
          <p:cNvSpPr/>
          <p:nvPr/>
        </p:nvSpPr>
        <p:spPr>
          <a:xfrm>
            <a:off x="0" y="0"/>
            <a:ext cx="12192000" cy="508000"/>
          </a:xfrm>
          <a:prstGeom prst="rect">
            <a:avLst/>
          </a:prstGeom>
          <a:solidFill>
            <a:srgbClr val="82C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re 1">
            <a:extLst>
              <a:ext uri="{FF2B5EF4-FFF2-40B4-BE49-F238E27FC236}">
                <a16:creationId xmlns:a16="http://schemas.microsoft.com/office/drawing/2014/main" id="{90D38976-DEDC-A456-0778-CF74A988647E}"/>
              </a:ext>
            </a:extLst>
          </p:cNvPr>
          <p:cNvSpPr txBox="1">
            <a:spLocks/>
          </p:cNvSpPr>
          <p:nvPr/>
        </p:nvSpPr>
        <p:spPr>
          <a:xfrm>
            <a:off x="578498" y="1957388"/>
            <a:ext cx="11146518" cy="92932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3600" b="1" cap="all" spc="100">
                <a:solidFill>
                  <a:schemeClr val="bg1"/>
                </a:solidFill>
                <a:latin typeface="Myriad Pro Cond" panose="020B0506030403020204" pitchFamily="34" charset="0"/>
                <a:ea typeface="Roboto Condensed" panose="02000000000000000000" pitchFamily="2" charset="0"/>
                <a:cs typeface="Roboto" panose="02000000000000000000" pitchFamily="2" charset="0"/>
              </a:rPr>
            </a:br>
            <a:r>
              <a:rPr lang="en-GB" sz="3600" b="1" cap="all" spc="100">
                <a:solidFill>
                  <a:schemeClr val="bg1"/>
                </a:solidFill>
                <a:latin typeface="Myriad Pro Cond" panose="020B0506030403020204" pitchFamily="34" charset="0"/>
                <a:ea typeface="Roboto Condensed" panose="02000000000000000000" pitchFamily="2" charset="0"/>
                <a:cs typeface="Roboto" panose="02000000000000000000" pitchFamily="2" charset="0"/>
              </a:rPr>
              <a:t>The NDC Action Project</a:t>
            </a:r>
          </a:p>
        </p:txBody>
      </p:sp>
      <p:sp>
        <p:nvSpPr>
          <p:cNvPr id="17" name="Sous-titre 2">
            <a:extLst>
              <a:ext uri="{FF2B5EF4-FFF2-40B4-BE49-F238E27FC236}">
                <a16:creationId xmlns:a16="http://schemas.microsoft.com/office/drawing/2014/main" id="{A3CCF1E4-B106-AFF3-5BE3-BD17A85D266A}"/>
              </a:ext>
            </a:extLst>
          </p:cNvPr>
          <p:cNvSpPr txBox="1">
            <a:spLocks/>
          </p:cNvSpPr>
          <p:nvPr/>
        </p:nvSpPr>
        <p:spPr>
          <a:xfrm>
            <a:off x="578498" y="3313112"/>
            <a:ext cx="11106854" cy="862959"/>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cap="all" spc="100">
                <a:solidFill>
                  <a:schemeClr val="bg1"/>
                </a:solidFill>
                <a:latin typeface="Myriad Pro Cond" panose="020B0506030403020204" pitchFamily="34" charset="0"/>
                <a:ea typeface="Roboto Condensed" panose="02000000000000000000" pitchFamily="2" charset="0"/>
              </a:rPr>
              <a:t>Climate Finance Training Kit</a:t>
            </a:r>
          </a:p>
        </p:txBody>
      </p:sp>
      <p:cxnSp>
        <p:nvCxnSpPr>
          <p:cNvPr id="18" name="Connecteur droit 5">
            <a:extLst>
              <a:ext uri="{FF2B5EF4-FFF2-40B4-BE49-F238E27FC236}">
                <a16:creationId xmlns:a16="http://schemas.microsoft.com/office/drawing/2014/main" id="{E834D736-44DB-A960-082D-5D1AB1DC0C01}"/>
              </a:ext>
            </a:extLst>
          </p:cNvPr>
          <p:cNvCxnSpPr/>
          <p:nvPr/>
        </p:nvCxnSpPr>
        <p:spPr>
          <a:xfrm>
            <a:off x="578498" y="3111500"/>
            <a:ext cx="110350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Image 9">
            <a:extLst>
              <a:ext uri="{FF2B5EF4-FFF2-40B4-BE49-F238E27FC236}">
                <a16:creationId xmlns:a16="http://schemas.microsoft.com/office/drawing/2014/main" id="{C210C2BB-B521-CE38-930A-D7C6DA4633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1736" y="-469692"/>
            <a:ext cx="1774508" cy="1774508"/>
          </a:xfrm>
          <a:prstGeom prst="rect">
            <a:avLst/>
          </a:prstGeom>
        </p:spPr>
      </p:pic>
      <p:sp>
        <p:nvSpPr>
          <p:cNvPr id="21" name="Sous-titre 2">
            <a:extLst>
              <a:ext uri="{FF2B5EF4-FFF2-40B4-BE49-F238E27FC236}">
                <a16:creationId xmlns:a16="http://schemas.microsoft.com/office/drawing/2014/main" id="{4D5EF059-607B-1452-9DCE-091B4F1C9470}"/>
              </a:ext>
            </a:extLst>
          </p:cNvPr>
          <p:cNvSpPr txBox="1">
            <a:spLocks/>
          </p:cNvSpPr>
          <p:nvPr/>
        </p:nvSpPr>
        <p:spPr>
          <a:xfrm>
            <a:off x="578498" y="4348685"/>
            <a:ext cx="1240777" cy="224487"/>
          </a:xfrm>
          <a:prstGeom prst="rect">
            <a:avLst/>
          </a:prstGeom>
        </p:spPr>
        <p:txBody>
          <a:bodyPr vert="horz" wrap="none"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1" spc="100">
                <a:latin typeface="Myriad Pro Cond" panose="020B0506030403020204" pitchFamily="34" charset="0"/>
                <a:ea typeface="Roboto Condensed" panose="02000000000000000000" pitchFamily="2" charset="0"/>
              </a:rPr>
              <a:t>Budgeting principles and CBA analysis</a:t>
            </a:r>
            <a:endParaRPr lang="en-GB" sz="1400" b="1" spc="100">
              <a:latin typeface="Myriad Pro Cond" panose="020B0506030403020204" pitchFamily="34" charset="0"/>
              <a:ea typeface="Roboto Condensed" panose="02000000000000000000" pitchFamily="2" charset="0"/>
            </a:endParaRPr>
          </a:p>
        </p:txBody>
      </p:sp>
      <p:grpSp>
        <p:nvGrpSpPr>
          <p:cNvPr id="23" name="Groupe 16">
            <a:extLst>
              <a:ext uri="{FF2B5EF4-FFF2-40B4-BE49-F238E27FC236}">
                <a16:creationId xmlns:a16="http://schemas.microsoft.com/office/drawing/2014/main" id="{B7E82E0A-4B40-B0D9-42A2-F9148C399888}"/>
              </a:ext>
            </a:extLst>
          </p:cNvPr>
          <p:cNvGrpSpPr/>
          <p:nvPr/>
        </p:nvGrpSpPr>
        <p:grpSpPr>
          <a:xfrm>
            <a:off x="578498" y="5640678"/>
            <a:ext cx="2171052" cy="974144"/>
            <a:chOff x="578498" y="4767886"/>
            <a:chExt cx="2762250" cy="1239413"/>
          </a:xfrm>
        </p:grpSpPr>
        <p:sp>
          <p:nvSpPr>
            <p:cNvPr id="24" name="Sous-titre 2">
              <a:extLst>
                <a:ext uri="{FF2B5EF4-FFF2-40B4-BE49-F238E27FC236}">
                  <a16:creationId xmlns:a16="http://schemas.microsoft.com/office/drawing/2014/main" id="{E7F4FE87-D7AE-6057-FE75-B05BF838EA5F}"/>
                </a:ext>
              </a:extLst>
            </p:cNvPr>
            <p:cNvSpPr txBox="1">
              <a:spLocks/>
            </p:cNvSpPr>
            <p:nvPr/>
          </p:nvSpPr>
          <p:spPr>
            <a:xfrm>
              <a:off x="578498" y="5860695"/>
              <a:ext cx="2541774" cy="146604"/>
            </a:xfrm>
            <a:prstGeom prst="rect">
              <a:avLst/>
            </a:prstGeom>
          </p:spPr>
          <p:txBody>
            <a:bodyPr vert="horz" lIns="0" tIns="0" rIns="0" bIns="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100">
                  <a:latin typeface="Roboto Condensed" panose="02000000000000000000" pitchFamily="2" charset="0"/>
                  <a:ea typeface="Roboto Condensed" panose="02000000000000000000" pitchFamily="2" charset="0"/>
                </a:rPr>
                <a:t>based on a decision of the German Bundestag </a:t>
              </a:r>
            </a:p>
          </p:txBody>
        </p:sp>
        <p:pic>
          <p:nvPicPr>
            <p:cNvPr id="25" name="Image 13">
              <a:extLst>
                <a:ext uri="{FF2B5EF4-FFF2-40B4-BE49-F238E27FC236}">
                  <a16:creationId xmlns:a16="http://schemas.microsoft.com/office/drawing/2014/main" id="{61F5A72D-3DC9-F0C3-54AC-7900A0C281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498" y="4987504"/>
              <a:ext cx="2762250" cy="773430"/>
            </a:xfrm>
            <a:prstGeom prst="rect">
              <a:avLst/>
            </a:prstGeom>
          </p:spPr>
        </p:pic>
        <p:sp>
          <p:nvSpPr>
            <p:cNvPr id="26" name="Sous-titre 2">
              <a:extLst>
                <a:ext uri="{FF2B5EF4-FFF2-40B4-BE49-F238E27FC236}">
                  <a16:creationId xmlns:a16="http://schemas.microsoft.com/office/drawing/2014/main" id="{E9E4A087-CE2A-80DE-35E5-64C741DB0EA6}"/>
                </a:ext>
              </a:extLst>
            </p:cNvPr>
            <p:cNvSpPr txBox="1">
              <a:spLocks/>
            </p:cNvSpPr>
            <p:nvPr/>
          </p:nvSpPr>
          <p:spPr>
            <a:xfrm>
              <a:off x="578498" y="4767886"/>
              <a:ext cx="1240777" cy="22448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800">
                  <a:latin typeface="Roboto Condensed" panose="02000000000000000000" pitchFamily="2" charset="0"/>
                  <a:ea typeface="Roboto Condensed" panose="02000000000000000000" pitchFamily="2" charset="0"/>
                </a:rPr>
                <a:t>Supported by:</a:t>
              </a:r>
            </a:p>
          </p:txBody>
        </p:sp>
      </p:grpSp>
      <p:pic>
        <p:nvPicPr>
          <p:cNvPr id="27" name="Image 18">
            <a:extLst>
              <a:ext uri="{FF2B5EF4-FFF2-40B4-BE49-F238E27FC236}">
                <a16:creationId xmlns:a16="http://schemas.microsoft.com/office/drawing/2014/main" id="{2BE42BD2-32EC-7515-A142-74D0B4B21A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5092" y="5786430"/>
            <a:ext cx="1969358" cy="630194"/>
          </a:xfrm>
          <a:prstGeom prst="rect">
            <a:avLst/>
          </a:prstGeom>
        </p:spPr>
      </p:pic>
      <p:pic>
        <p:nvPicPr>
          <p:cNvPr id="28" name="Picture 18">
            <a:extLst>
              <a:ext uri="{FF2B5EF4-FFF2-40B4-BE49-F238E27FC236}">
                <a16:creationId xmlns:a16="http://schemas.microsoft.com/office/drawing/2014/main" id="{46793AB1-DBC7-23B4-59F7-5DCF1605CE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892" b="16521"/>
          <a:stretch/>
        </p:blipFill>
        <p:spPr>
          <a:xfrm>
            <a:off x="7773157" y="5640678"/>
            <a:ext cx="1443034" cy="975305"/>
          </a:xfrm>
          <a:prstGeom prst="rect">
            <a:avLst/>
          </a:prstGeom>
        </p:spPr>
      </p:pic>
      <p:pic>
        <p:nvPicPr>
          <p:cNvPr id="29" name="Picture 21">
            <a:extLst>
              <a:ext uri="{FF2B5EF4-FFF2-40B4-BE49-F238E27FC236}">
                <a16:creationId xmlns:a16="http://schemas.microsoft.com/office/drawing/2014/main" id="{5B48734A-EA0E-4880-5C4D-617F34DC288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18120" y="5644472"/>
            <a:ext cx="2067232" cy="975305"/>
          </a:xfrm>
          <a:prstGeom prst="rect">
            <a:avLst/>
          </a:prstGeom>
          <a:noFill/>
          <a:ln>
            <a:noFill/>
          </a:ln>
        </p:spPr>
      </p:pic>
      <p:pic>
        <p:nvPicPr>
          <p:cNvPr id="4" name="Picture 3" descr="A body of water with buildings in the background&#10;&#10;Description automatically generated">
            <a:extLst>
              <a:ext uri="{FF2B5EF4-FFF2-40B4-BE49-F238E27FC236}">
                <a16:creationId xmlns:a16="http://schemas.microsoft.com/office/drawing/2014/main" id="{B79D3DF7-BD17-9CA5-02E6-4DBD01619B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2998" y="1425624"/>
            <a:ext cx="4560504" cy="3421015"/>
          </a:xfrm>
          <a:prstGeom prst="rect">
            <a:avLst/>
          </a:prstGeom>
        </p:spPr>
      </p:pic>
    </p:spTree>
    <p:extLst>
      <p:ext uri="{BB962C8B-B14F-4D97-AF65-F5344CB8AC3E}">
        <p14:creationId xmlns:p14="http://schemas.microsoft.com/office/powerpoint/2010/main" val="162765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Financial Analysis - Green Bus Rapid Transit, Karachi</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8" name="Text Placeholder 2">
            <a:extLst>
              <a:ext uri="{FF2B5EF4-FFF2-40B4-BE49-F238E27FC236}">
                <a16:creationId xmlns:a16="http://schemas.microsoft.com/office/drawing/2014/main" id="{92377541-A590-9D61-B335-DB8B2AAF5770}"/>
              </a:ext>
            </a:extLst>
          </p:cNvPr>
          <p:cNvSpPr txBox="1">
            <a:spLocks/>
          </p:cNvSpPr>
          <p:nvPr/>
        </p:nvSpPr>
        <p:spPr>
          <a:xfrm>
            <a:off x="628226" y="1620000"/>
            <a:ext cx="9219126" cy="36797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Strong ownership of provincial government</a:t>
            </a:r>
          </a:p>
          <a:p>
            <a:r>
              <a:rPr lang="en-GB" err="1"/>
              <a:t>TransKarachi</a:t>
            </a:r>
            <a:r>
              <a:rPr lang="en-GB"/>
              <a:t> (entity responsible for project) is free from repayment of infrastructure costs of USD 297 million</a:t>
            </a:r>
          </a:p>
        </p:txBody>
      </p:sp>
      <p:sp>
        <p:nvSpPr>
          <p:cNvPr id="30" name="Rectangle 28">
            <a:extLst>
              <a:ext uri="{FF2B5EF4-FFF2-40B4-BE49-F238E27FC236}">
                <a16:creationId xmlns:a16="http://schemas.microsoft.com/office/drawing/2014/main" id="{DC752379-93A1-FC98-163C-07FC0468AB7B}"/>
              </a:ext>
            </a:extLst>
          </p:cNvPr>
          <p:cNvSpPr/>
          <p:nvPr/>
        </p:nvSpPr>
        <p:spPr>
          <a:xfrm rot="2700000">
            <a:off x="9246347" y="430401"/>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1" name="Rectangle 15">
            <a:extLst>
              <a:ext uri="{FF2B5EF4-FFF2-40B4-BE49-F238E27FC236}">
                <a16:creationId xmlns:a16="http://schemas.microsoft.com/office/drawing/2014/main" id="{73D97BB8-1930-7BC8-C13E-334251F9C42F}"/>
              </a:ext>
            </a:extLst>
          </p:cNvPr>
          <p:cNvSpPr/>
          <p:nvPr/>
        </p:nvSpPr>
        <p:spPr>
          <a:xfrm>
            <a:off x="2175286" y="96949"/>
            <a:ext cx="392736"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CBA</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32" name="Rectangle 15">
            <a:extLst>
              <a:ext uri="{FF2B5EF4-FFF2-40B4-BE49-F238E27FC236}">
                <a16:creationId xmlns:a16="http://schemas.microsoft.com/office/drawing/2014/main" id="{9A6D1FC7-B3BD-F62A-F267-D4DC6D2B2A99}"/>
              </a:ext>
            </a:extLst>
          </p:cNvPr>
          <p:cNvSpPr/>
          <p:nvPr/>
        </p:nvSpPr>
        <p:spPr>
          <a:xfrm>
            <a:off x="360121" y="102995"/>
            <a:ext cx="140929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Information</a:t>
            </a:r>
          </a:p>
        </p:txBody>
      </p:sp>
      <p:sp>
        <p:nvSpPr>
          <p:cNvPr id="33" name="Rectangle 15">
            <a:extLst>
              <a:ext uri="{FF2B5EF4-FFF2-40B4-BE49-F238E27FC236}">
                <a16:creationId xmlns:a16="http://schemas.microsoft.com/office/drawing/2014/main" id="{99BBC412-DE0A-95D4-BAEB-8DFEF1BF7F86}"/>
              </a:ext>
            </a:extLst>
          </p:cNvPr>
          <p:cNvSpPr/>
          <p:nvPr/>
        </p:nvSpPr>
        <p:spPr>
          <a:xfrm>
            <a:off x="3011135" y="91554"/>
            <a:ext cx="208973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t>
            </a:r>
            <a:r>
              <a:rPr lang="en-GB" sz="1400" b="1" cap="all" spc="100" err="1">
                <a:solidFill>
                  <a:srgbClr val="82CFF5"/>
                </a:solidFill>
                <a:latin typeface="Myriad Pro Cond" panose="020B0506030403020204" pitchFamily="34" charset="0"/>
                <a:ea typeface="Roboto Condensed" panose="02000000000000000000" pitchFamily="2" charset="0"/>
                <a:cs typeface="+mj-cs"/>
              </a:rPr>
              <a:t>osts</a:t>
            </a:r>
            <a:r>
              <a:rPr lang="en-GB" sz="1400" b="1" cap="all" spc="100">
                <a:solidFill>
                  <a:srgbClr val="82CFF5"/>
                </a:solidFill>
                <a:latin typeface="Myriad Pro Cond" panose="020B0506030403020204" pitchFamily="34" charset="0"/>
                <a:ea typeface="Roboto Condensed" panose="02000000000000000000" pitchFamily="2" charset="0"/>
                <a:cs typeface="+mj-cs"/>
              </a:rPr>
              <a:t> and Benefits</a:t>
            </a:r>
          </a:p>
        </p:txBody>
      </p:sp>
      <p:sp>
        <p:nvSpPr>
          <p:cNvPr id="34" name="Rectangle 15">
            <a:extLst>
              <a:ext uri="{FF2B5EF4-FFF2-40B4-BE49-F238E27FC236}">
                <a16:creationId xmlns:a16="http://schemas.microsoft.com/office/drawing/2014/main" id="{4D0BBF2E-BCF3-8D7C-D614-91BE251B4EB7}"/>
              </a:ext>
            </a:extLst>
          </p:cNvPr>
          <p:cNvSpPr/>
          <p:nvPr/>
        </p:nvSpPr>
        <p:spPr>
          <a:xfrm>
            <a:off x="5499207" y="102995"/>
            <a:ext cx="125386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Cash Flows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35" name="Rectangle 15">
            <a:extLst>
              <a:ext uri="{FF2B5EF4-FFF2-40B4-BE49-F238E27FC236}">
                <a16:creationId xmlns:a16="http://schemas.microsoft.com/office/drawing/2014/main" id="{F6B73A07-65B8-FEDE-4862-473D3F4F0873}"/>
              </a:ext>
            </a:extLst>
          </p:cNvPr>
          <p:cNvSpPr/>
          <p:nvPr/>
        </p:nvSpPr>
        <p:spPr>
          <a:xfrm>
            <a:off x="7151409" y="111968"/>
            <a:ext cx="1194238"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Indicators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36" name="Rectangle 15">
            <a:extLst>
              <a:ext uri="{FF2B5EF4-FFF2-40B4-BE49-F238E27FC236}">
                <a16:creationId xmlns:a16="http://schemas.microsoft.com/office/drawing/2014/main" id="{5CFBD3D8-CD43-7226-81CE-596199F98A10}"/>
              </a:ext>
            </a:extLst>
          </p:cNvPr>
          <p:cNvSpPr/>
          <p:nvPr/>
        </p:nvSpPr>
        <p:spPr>
          <a:xfrm>
            <a:off x="8830663" y="96949"/>
            <a:ext cx="1016689" cy="307777"/>
          </a:xfrm>
          <a:prstGeom prst="rect">
            <a:avLst/>
          </a:prstGeom>
        </p:spPr>
        <p:txBody>
          <a:bodyPr wrap="none" lIns="0" rIns="0">
            <a:spAutoFit/>
          </a:bodyPr>
          <a:lstStyle/>
          <a:p>
            <a:pPr algn="ctr"/>
            <a:r>
              <a:rPr lang="en-US" sz="1400" b="1" cap="all" spc="100">
                <a:solidFill>
                  <a:schemeClr val="bg1"/>
                </a:solidFill>
                <a:latin typeface="Myriad Pro Cond" panose="020B0506030403020204" pitchFamily="34" charset="0"/>
                <a:ea typeface="Roboto Condensed" panose="02000000000000000000" pitchFamily="2" charset="0"/>
                <a:cs typeface="+mj-cs"/>
              </a:rPr>
              <a:t>Examples</a:t>
            </a:r>
            <a:endParaRPr lang="en-GB" sz="1400" b="1" cap="all" spc="100">
              <a:solidFill>
                <a:schemeClr val="bg1"/>
              </a:solidFill>
              <a:latin typeface="Myriad Pro Cond" panose="020B0506030403020204" pitchFamily="34" charset="0"/>
              <a:ea typeface="Roboto Condensed" panose="02000000000000000000" pitchFamily="2" charset="0"/>
              <a:cs typeface="+mj-cs"/>
            </a:endParaRPr>
          </a:p>
        </p:txBody>
      </p:sp>
      <p:sp>
        <p:nvSpPr>
          <p:cNvPr id="37" name="Rectangle 15">
            <a:extLst>
              <a:ext uri="{FF2B5EF4-FFF2-40B4-BE49-F238E27FC236}">
                <a16:creationId xmlns:a16="http://schemas.microsoft.com/office/drawing/2014/main" id="{C0A9D9CE-991D-FDEA-A9FC-800959EC783F}"/>
              </a:ext>
            </a:extLst>
          </p:cNvPr>
          <p:cNvSpPr/>
          <p:nvPr/>
        </p:nvSpPr>
        <p:spPr>
          <a:xfrm>
            <a:off x="10231610" y="96949"/>
            <a:ext cx="1193020"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Sensitivity</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graphicFrame>
        <p:nvGraphicFramePr>
          <p:cNvPr id="3" name="Table 2">
            <a:extLst>
              <a:ext uri="{FF2B5EF4-FFF2-40B4-BE49-F238E27FC236}">
                <a16:creationId xmlns:a16="http://schemas.microsoft.com/office/drawing/2014/main" id="{ED2CC012-8519-8875-8517-00F8785AAAA2}"/>
              </a:ext>
            </a:extLst>
          </p:cNvPr>
          <p:cNvGraphicFramePr>
            <a:graphicFrameLocks noGrp="1"/>
          </p:cNvGraphicFramePr>
          <p:nvPr>
            <p:extLst>
              <p:ext uri="{D42A27DB-BD31-4B8C-83A1-F6EECF244321}">
                <p14:modId xmlns:p14="http://schemas.microsoft.com/office/powerpoint/2010/main" val="1775910273"/>
              </p:ext>
            </p:extLst>
          </p:nvPr>
        </p:nvGraphicFramePr>
        <p:xfrm>
          <a:off x="738322" y="3332170"/>
          <a:ext cx="6202615" cy="1905830"/>
        </p:xfrm>
        <a:graphic>
          <a:graphicData uri="http://schemas.openxmlformats.org/drawingml/2006/table">
            <a:tbl>
              <a:tblPr>
                <a:tableStyleId>{5C22544A-7EE6-4342-B048-85BDC9FD1C3A}</a:tableStyleId>
              </a:tblPr>
              <a:tblGrid>
                <a:gridCol w="3247691">
                  <a:extLst>
                    <a:ext uri="{9D8B030D-6E8A-4147-A177-3AD203B41FA5}">
                      <a16:colId xmlns:a16="http://schemas.microsoft.com/office/drawing/2014/main" val="3307661112"/>
                    </a:ext>
                  </a:extLst>
                </a:gridCol>
                <a:gridCol w="1176201">
                  <a:extLst>
                    <a:ext uri="{9D8B030D-6E8A-4147-A177-3AD203B41FA5}">
                      <a16:colId xmlns:a16="http://schemas.microsoft.com/office/drawing/2014/main" val="3836555349"/>
                    </a:ext>
                  </a:extLst>
                </a:gridCol>
                <a:gridCol w="1778723">
                  <a:extLst>
                    <a:ext uri="{9D8B030D-6E8A-4147-A177-3AD203B41FA5}">
                      <a16:colId xmlns:a16="http://schemas.microsoft.com/office/drawing/2014/main" val="1195481409"/>
                    </a:ext>
                  </a:extLst>
                </a:gridCol>
              </a:tblGrid>
              <a:tr h="375788">
                <a:tc>
                  <a:txBody>
                    <a:bodyPr/>
                    <a:lstStyle/>
                    <a:p>
                      <a:pPr algn="l" fontAlgn="b"/>
                      <a:r>
                        <a:rPr lang="en-GB" sz="2400" b="1" u="none" strike="noStrike">
                          <a:effectLst/>
                        </a:rPr>
                        <a:t>Funding</a:t>
                      </a:r>
                      <a:endParaRPr lang="en-GB" sz="2400" b="1" i="0" u="none" strike="noStrike">
                        <a:solidFill>
                          <a:srgbClr val="000000"/>
                        </a:solidFill>
                        <a:effectLst/>
                        <a:latin typeface="Calibri" panose="020F0502020204030204" pitchFamily="34" charset="0"/>
                      </a:endParaRPr>
                    </a:p>
                  </a:txBody>
                  <a:tcPr marL="15406" marR="15406" marT="15406" marB="0" anchor="b">
                    <a:solidFill>
                      <a:srgbClr val="82CFF5"/>
                    </a:solidFill>
                  </a:tcPr>
                </a:tc>
                <a:tc>
                  <a:txBody>
                    <a:bodyPr/>
                    <a:lstStyle/>
                    <a:p>
                      <a:pPr algn="l" fontAlgn="b"/>
                      <a:r>
                        <a:rPr lang="en-GB" sz="2400" b="1" u="none" strike="noStrike">
                          <a:effectLst/>
                        </a:rPr>
                        <a:t>Interest</a:t>
                      </a:r>
                      <a:endParaRPr lang="en-GB" sz="2400" b="1" i="0" u="none" strike="noStrike">
                        <a:solidFill>
                          <a:srgbClr val="000000"/>
                        </a:solidFill>
                        <a:effectLst/>
                        <a:latin typeface="Calibri" panose="020F0502020204030204" pitchFamily="34" charset="0"/>
                      </a:endParaRPr>
                    </a:p>
                  </a:txBody>
                  <a:tcPr marL="15406" marR="15406" marT="15406" marB="0" anchor="b">
                    <a:solidFill>
                      <a:srgbClr val="82CFF5"/>
                    </a:solidFill>
                  </a:tcPr>
                </a:tc>
                <a:tc>
                  <a:txBody>
                    <a:bodyPr/>
                    <a:lstStyle/>
                    <a:p>
                      <a:pPr algn="l" fontAlgn="b"/>
                      <a:r>
                        <a:rPr lang="en-GB" sz="2400" b="1" u="none" strike="noStrike">
                          <a:effectLst/>
                        </a:rPr>
                        <a:t>Amount USD</a:t>
                      </a:r>
                      <a:endParaRPr lang="en-GB" sz="2400" b="1" i="0" u="none" strike="noStrike">
                        <a:solidFill>
                          <a:srgbClr val="000000"/>
                        </a:solidFill>
                        <a:effectLst/>
                        <a:latin typeface="Calibri" panose="020F0502020204030204" pitchFamily="34" charset="0"/>
                      </a:endParaRPr>
                    </a:p>
                  </a:txBody>
                  <a:tcPr marL="15406" marR="15406" marT="15406" marB="0" anchor="b">
                    <a:solidFill>
                      <a:srgbClr val="82CFF5"/>
                    </a:solidFill>
                  </a:tcPr>
                </a:tc>
                <a:extLst>
                  <a:ext uri="{0D108BD9-81ED-4DB2-BD59-A6C34878D82A}">
                    <a16:rowId xmlns:a16="http://schemas.microsoft.com/office/drawing/2014/main" val="2359800332"/>
                  </a:ext>
                </a:extLst>
              </a:tr>
              <a:tr h="375788">
                <a:tc>
                  <a:txBody>
                    <a:bodyPr/>
                    <a:lstStyle/>
                    <a:p>
                      <a:pPr algn="l" fontAlgn="b"/>
                      <a:r>
                        <a:rPr lang="en-GB" sz="2400" u="none" strike="noStrike">
                          <a:effectLst/>
                        </a:rPr>
                        <a:t>ADB Seniro Loan</a:t>
                      </a:r>
                      <a:endParaRPr lang="en-GB" sz="2400" b="0" i="0" u="none" strike="noStrike">
                        <a:solidFill>
                          <a:srgbClr val="000000"/>
                        </a:solidFill>
                        <a:effectLst/>
                        <a:latin typeface="Calibri" panose="020F0502020204030204" pitchFamily="34" charset="0"/>
                      </a:endParaRPr>
                    </a:p>
                  </a:txBody>
                  <a:tcPr marL="15406" marR="15406" marT="15406" marB="0" anchor="b">
                    <a:solidFill>
                      <a:srgbClr val="82CFF5"/>
                    </a:solidFill>
                  </a:tcPr>
                </a:tc>
                <a:tc>
                  <a:txBody>
                    <a:bodyPr/>
                    <a:lstStyle/>
                    <a:p>
                      <a:pPr algn="r" fontAlgn="b"/>
                      <a:r>
                        <a:rPr lang="en-GB" sz="2400" u="none" strike="noStrike">
                          <a:effectLst/>
                        </a:rPr>
                        <a:t>3.89%</a:t>
                      </a:r>
                      <a:endParaRPr lang="en-GB" sz="2400" b="0" i="0" u="none" strike="noStrike">
                        <a:solidFill>
                          <a:srgbClr val="000000"/>
                        </a:solidFill>
                        <a:effectLst/>
                        <a:latin typeface="Calibri" panose="020F0502020204030204" pitchFamily="34" charset="0"/>
                      </a:endParaRPr>
                    </a:p>
                  </a:txBody>
                  <a:tcPr marL="15406" marR="15406" marT="15406" marB="0" anchor="b">
                    <a:solidFill>
                      <a:srgbClr val="82CFF5"/>
                    </a:solidFill>
                  </a:tcPr>
                </a:tc>
                <a:tc>
                  <a:txBody>
                    <a:bodyPr/>
                    <a:lstStyle/>
                    <a:p>
                      <a:pPr algn="r" fontAlgn="b"/>
                      <a:r>
                        <a:rPr lang="en-GB" sz="2400" u="none" strike="noStrike">
                          <a:effectLst/>
                        </a:rPr>
                        <a:t>442    million</a:t>
                      </a:r>
                      <a:endParaRPr lang="en-GB" sz="2400" b="0" i="0" u="none" strike="noStrike">
                        <a:solidFill>
                          <a:srgbClr val="000000"/>
                        </a:solidFill>
                        <a:effectLst/>
                        <a:latin typeface="Calibri" panose="020F0502020204030204" pitchFamily="34" charset="0"/>
                      </a:endParaRPr>
                    </a:p>
                  </a:txBody>
                  <a:tcPr marL="15406" marR="15406" marT="15406" marB="0" anchor="b">
                    <a:solidFill>
                      <a:srgbClr val="82CFF5"/>
                    </a:solidFill>
                  </a:tcPr>
                </a:tc>
                <a:extLst>
                  <a:ext uri="{0D108BD9-81ED-4DB2-BD59-A6C34878D82A}">
                    <a16:rowId xmlns:a16="http://schemas.microsoft.com/office/drawing/2014/main" val="3528270040"/>
                  </a:ext>
                </a:extLst>
              </a:tr>
              <a:tr h="375788">
                <a:tc>
                  <a:txBody>
                    <a:bodyPr/>
                    <a:lstStyle/>
                    <a:p>
                      <a:pPr algn="l" fontAlgn="b"/>
                      <a:r>
                        <a:rPr lang="en-GB" sz="2400" u="none" strike="noStrike">
                          <a:effectLst/>
                        </a:rPr>
                        <a:t>GCF Concessional Loan</a:t>
                      </a:r>
                      <a:endParaRPr lang="en-GB" sz="2400" b="0" i="0" u="none" strike="noStrike">
                        <a:solidFill>
                          <a:srgbClr val="000000"/>
                        </a:solidFill>
                        <a:effectLst/>
                        <a:latin typeface="Calibri" panose="020F0502020204030204" pitchFamily="34" charset="0"/>
                      </a:endParaRPr>
                    </a:p>
                  </a:txBody>
                  <a:tcPr marL="15406" marR="15406" marT="15406" marB="0" anchor="b">
                    <a:solidFill>
                      <a:srgbClr val="82CFF5"/>
                    </a:solidFill>
                  </a:tcPr>
                </a:tc>
                <a:tc>
                  <a:txBody>
                    <a:bodyPr/>
                    <a:lstStyle/>
                    <a:p>
                      <a:pPr algn="r" fontAlgn="b"/>
                      <a:r>
                        <a:rPr lang="en-GB" sz="2400" u="none" strike="noStrike">
                          <a:effectLst/>
                        </a:rPr>
                        <a:t>0.75%</a:t>
                      </a:r>
                      <a:endParaRPr lang="en-GB" sz="2400" b="0" i="0" u="none" strike="noStrike">
                        <a:solidFill>
                          <a:srgbClr val="000000"/>
                        </a:solidFill>
                        <a:effectLst/>
                        <a:latin typeface="Calibri" panose="020F0502020204030204" pitchFamily="34" charset="0"/>
                      </a:endParaRPr>
                    </a:p>
                  </a:txBody>
                  <a:tcPr marL="15406" marR="15406" marT="15406" marB="0" anchor="b">
                    <a:solidFill>
                      <a:srgbClr val="82CFF5"/>
                    </a:solidFill>
                  </a:tcPr>
                </a:tc>
                <a:tc>
                  <a:txBody>
                    <a:bodyPr/>
                    <a:lstStyle/>
                    <a:p>
                      <a:pPr algn="r" fontAlgn="b"/>
                      <a:r>
                        <a:rPr lang="en-GB" sz="2400" u="none" strike="noStrike">
                          <a:effectLst/>
                        </a:rPr>
                        <a:t>37.2 million</a:t>
                      </a:r>
                      <a:endParaRPr lang="en-GB" sz="2400" b="0" i="0" u="none" strike="noStrike">
                        <a:solidFill>
                          <a:srgbClr val="000000"/>
                        </a:solidFill>
                        <a:effectLst/>
                        <a:latin typeface="Calibri" panose="020F0502020204030204" pitchFamily="34" charset="0"/>
                      </a:endParaRPr>
                    </a:p>
                  </a:txBody>
                  <a:tcPr marL="15406" marR="15406" marT="15406" marB="0" anchor="b">
                    <a:solidFill>
                      <a:srgbClr val="82CFF5"/>
                    </a:solidFill>
                  </a:tcPr>
                </a:tc>
                <a:extLst>
                  <a:ext uri="{0D108BD9-81ED-4DB2-BD59-A6C34878D82A}">
                    <a16:rowId xmlns:a16="http://schemas.microsoft.com/office/drawing/2014/main" val="3318120191"/>
                  </a:ext>
                </a:extLst>
              </a:tr>
              <a:tr h="375788">
                <a:tc>
                  <a:txBody>
                    <a:bodyPr/>
                    <a:lstStyle/>
                    <a:p>
                      <a:pPr algn="l" fontAlgn="b"/>
                      <a:r>
                        <a:rPr lang="en-GB" sz="2400" u="none" strike="noStrike">
                          <a:effectLst/>
                        </a:rPr>
                        <a:t>GCF Grant</a:t>
                      </a:r>
                      <a:endParaRPr lang="en-GB" sz="2400" b="0" i="0" u="none" strike="noStrike">
                        <a:solidFill>
                          <a:srgbClr val="000000"/>
                        </a:solidFill>
                        <a:effectLst/>
                        <a:latin typeface="Calibri" panose="020F0502020204030204" pitchFamily="34" charset="0"/>
                      </a:endParaRPr>
                    </a:p>
                  </a:txBody>
                  <a:tcPr marL="15406" marR="15406" marT="15406" marB="0" anchor="b">
                    <a:solidFill>
                      <a:srgbClr val="82CFF5"/>
                    </a:solidFill>
                  </a:tcPr>
                </a:tc>
                <a:tc>
                  <a:txBody>
                    <a:bodyPr/>
                    <a:lstStyle/>
                    <a:p>
                      <a:pPr algn="l" fontAlgn="b"/>
                      <a:r>
                        <a:rPr lang="en-GB" sz="2400" u="none" strike="noStrike">
                          <a:effectLst/>
                        </a:rPr>
                        <a:t> </a:t>
                      </a:r>
                      <a:endParaRPr lang="en-GB" sz="2400" b="0" i="0" u="none" strike="noStrike">
                        <a:solidFill>
                          <a:srgbClr val="000000"/>
                        </a:solidFill>
                        <a:effectLst/>
                        <a:latin typeface="Calibri" panose="020F0502020204030204" pitchFamily="34" charset="0"/>
                      </a:endParaRPr>
                    </a:p>
                  </a:txBody>
                  <a:tcPr marL="15406" marR="15406" marT="15406" marB="0" anchor="b">
                    <a:solidFill>
                      <a:srgbClr val="82CFF5"/>
                    </a:solidFill>
                  </a:tcPr>
                </a:tc>
                <a:tc>
                  <a:txBody>
                    <a:bodyPr/>
                    <a:lstStyle/>
                    <a:p>
                      <a:pPr algn="r" fontAlgn="b"/>
                      <a:r>
                        <a:rPr lang="en-GB" sz="2400" u="none" strike="noStrike">
                          <a:effectLst/>
                        </a:rPr>
                        <a:t>11.8 million</a:t>
                      </a:r>
                      <a:endParaRPr lang="en-GB" sz="2400" b="0" i="0" u="none" strike="noStrike">
                        <a:solidFill>
                          <a:srgbClr val="000000"/>
                        </a:solidFill>
                        <a:effectLst/>
                        <a:latin typeface="Calibri" panose="020F0502020204030204" pitchFamily="34" charset="0"/>
                      </a:endParaRPr>
                    </a:p>
                  </a:txBody>
                  <a:tcPr marL="15406" marR="15406" marT="15406" marB="0" anchor="b">
                    <a:solidFill>
                      <a:srgbClr val="82CFF5"/>
                    </a:solidFill>
                  </a:tcPr>
                </a:tc>
                <a:extLst>
                  <a:ext uri="{0D108BD9-81ED-4DB2-BD59-A6C34878D82A}">
                    <a16:rowId xmlns:a16="http://schemas.microsoft.com/office/drawing/2014/main" val="84859743"/>
                  </a:ext>
                </a:extLst>
              </a:tr>
              <a:tr h="375788">
                <a:tc>
                  <a:txBody>
                    <a:bodyPr/>
                    <a:lstStyle/>
                    <a:p>
                      <a:pPr algn="l" fontAlgn="b"/>
                      <a:r>
                        <a:rPr lang="en-GB" sz="2400" u="none" strike="noStrike">
                          <a:effectLst/>
                        </a:rPr>
                        <a:t>Grant Sindh Government</a:t>
                      </a:r>
                      <a:endParaRPr lang="en-GB" sz="2400" b="0" i="0" u="none" strike="noStrike">
                        <a:solidFill>
                          <a:srgbClr val="000000"/>
                        </a:solidFill>
                        <a:effectLst/>
                        <a:latin typeface="Calibri" panose="020F0502020204030204" pitchFamily="34" charset="0"/>
                      </a:endParaRPr>
                    </a:p>
                  </a:txBody>
                  <a:tcPr marL="15406" marR="15406" marT="15406" marB="0" anchor="b">
                    <a:solidFill>
                      <a:srgbClr val="82CFF5"/>
                    </a:solidFill>
                  </a:tcPr>
                </a:tc>
                <a:tc>
                  <a:txBody>
                    <a:bodyPr/>
                    <a:lstStyle/>
                    <a:p>
                      <a:pPr algn="l" fontAlgn="b"/>
                      <a:r>
                        <a:rPr lang="en-GB" sz="2400" u="none" strike="noStrike">
                          <a:effectLst/>
                        </a:rPr>
                        <a:t> </a:t>
                      </a:r>
                      <a:endParaRPr lang="en-GB" sz="2400" b="0" i="0" u="none" strike="noStrike">
                        <a:solidFill>
                          <a:srgbClr val="000000"/>
                        </a:solidFill>
                        <a:effectLst/>
                        <a:latin typeface="Calibri" panose="020F0502020204030204" pitchFamily="34" charset="0"/>
                      </a:endParaRPr>
                    </a:p>
                  </a:txBody>
                  <a:tcPr marL="15406" marR="15406" marT="15406" marB="0" anchor="b">
                    <a:solidFill>
                      <a:srgbClr val="82CFF5"/>
                    </a:solidFill>
                  </a:tcPr>
                </a:tc>
                <a:tc>
                  <a:txBody>
                    <a:bodyPr/>
                    <a:lstStyle/>
                    <a:p>
                      <a:pPr algn="r" fontAlgn="b"/>
                      <a:r>
                        <a:rPr lang="en-GB" sz="2400" u="none" strike="noStrike">
                          <a:effectLst/>
                        </a:rPr>
                        <a:t>95.5 million</a:t>
                      </a:r>
                      <a:endParaRPr lang="en-GB" sz="2400" b="0" i="0" u="none" strike="noStrike">
                        <a:solidFill>
                          <a:srgbClr val="000000"/>
                        </a:solidFill>
                        <a:effectLst/>
                        <a:latin typeface="Calibri" panose="020F0502020204030204" pitchFamily="34" charset="0"/>
                      </a:endParaRPr>
                    </a:p>
                  </a:txBody>
                  <a:tcPr marL="15406" marR="15406" marT="15406" marB="0" anchor="b">
                    <a:solidFill>
                      <a:srgbClr val="82CFF5"/>
                    </a:solidFill>
                  </a:tcPr>
                </a:tc>
                <a:extLst>
                  <a:ext uri="{0D108BD9-81ED-4DB2-BD59-A6C34878D82A}">
                    <a16:rowId xmlns:a16="http://schemas.microsoft.com/office/drawing/2014/main" val="2227579180"/>
                  </a:ext>
                </a:extLst>
              </a:tr>
            </a:tbl>
          </a:graphicData>
        </a:graphic>
      </p:graphicFrame>
    </p:spTree>
    <p:extLst>
      <p:ext uri="{BB962C8B-B14F-4D97-AF65-F5344CB8AC3E}">
        <p14:creationId xmlns:p14="http://schemas.microsoft.com/office/powerpoint/2010/main" val="17405105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s-ES" sz="3000" b="1" spc="100" err="1">
                <a:solidFill>
                  <a:srgbClr val="009FE3"/>
                </a:solidFill>
                <a:latin typeface="Myriad Pro Cond" panose="020B0506030403020204" pitchFamily="34" charset="0"/>
                <a:ea typeface="Roboto Condensed" panose="02000000000000000000" pitchFamily="2" charset="0"/>
                <a:cs typeface="+mn-cs"/>
              </a:rPr>
              <a:t>Financial</a:t>
            </a:r>
            <a:r>
              <a:rPr lang="es-ES" sz="3000" b="1" spc="100">
                <a:solidFill>
                  <a:srgbClr val="009FE3"/>
                </a:solidFill>
                <a:latin typeface="Myriad Pro Cond" panose="020B0506030403020204" pitchFamily="34" charset="0"/>
                <a:ea typeface="Roboto Condensed" panose="02000000000000000000" pitchFamily="2" charset="0"/>
                <a:cs typeface="+mn-cs"/>
              </a:rPr>
              <a:t> </a:t>
            </a:r>
            <a:r>
              <a:rPr lang="es-ES" sz="3000" b="1" spc="100" err="1">
                <a:solidFill>
                  <a:srgbClr val="009FE3"/>
                </a:solidFill>
                <a:latin typeface="Myriad Pro Cond" panose="020B0506030403020204" pitchFamily="34" charset="0"/>
                <a:ea typeface="Roboto Condensed" panose="02000000000000000000" pitchFamily="2" charset="0"/>
                <a:cs typeface="+mn-cs"/>
              </a:rPr>
              <a:t>analysis</a:t>
            </a:r>
            <a:r>
              <a:rPr lang="es-ES" sz="3000" b="1" spc="100">
                <a:solidFill>
                  <a:srgbClr val="009FE3"/>
                </a:solidFill>
                <a:latin typeface="Myriad Pro Cond" panose="020B0506030403020204" pitchFamily="34" charset="0"/>
                <a:ea typeface="Roboto Condensed" panose="02000000000000000000" pitchFamily="2" charset="0"/>
                <a:cs typeface="+mn-cs"/>
              </a:rPr>
              <a:t> </a:t>
            </a:r>
            <a:r>
              <a:rPr lang="es-ES" sz="3000" b="1" spc="100" err="1">
                <a:solidFill>
                  <a:srgbClr val="009FE3"/>
                </a:solidFill>
                <a:latin typeface="Myriad Pro Cond" panose="020B0506030403020204" pitchFamily="34" charset="0"/>
                <a:ea typeface="Roboto Condensed" panose="02000000000000000000" pitchFamily="2" charset="0"/>
                <a:cs typeface="+mn-cs"/>
              </a:rPr>
              <a:t>for</a:t>
            </a:r>
            <a:r>
              <a:rPr lang="es-ES" sz="3000" b="1" spc="100">
                <a:solidFill>
                  <a:srgbClr val="009FE3"/>
                </a:solidFill>
                <a:latin typeface="Myriad Pro Cond" panose="020B0506030403020204" pitchFamily="34" charset="0"/>
                <a:ea typeface="Roboto Condensed" panose="02000000000000000000" pitchFamily="2" charset="0"/>
                <a:cs typeface="+mn-cs"/>
              </a:rPr>
              <a:t> </a:t>
            </a:r>
            <a:r>
              <a:rPr lang="es-ES" sz="3000" b="1" spc="100" err="1">
                <a:solidFill>
                  <a:srgbClr val="009FE3"/>
                </a:solidFill>
                <a:latin typeface="Myriad Pro Cond" panose="020B0506030403020204" pitchFamily="34" charset="0"/>
                <a:ea typeface="Roboto Condensed" panose="02000000000000000000" pitchFamily="2" charset="0"/>
                <a:cs typeface="+mn-cs"/>
              </a:rPr>
              <a:t>adaptation</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8" name="Text Placeholder 2">
            <a:extLst>
              <a:ext uri="{FF2B5EF4-FFF2-40B4-BE49-F238E27FC236}">
                <a16:creationId xmlns:a16="http://schemas.microsoft.com/office/drawing/2014/main" id="{92377541-A590-9D61-B335-DB8B2AAF5770}"/>
              </a:ext>
            </a:extLst>
          </p:cNvPr>
          <p:cNvSpPr txBox="1">
            <a:spLocks/>
          </p:cNvSpPr>
          <p:nvPr/>
        </p:nvSpPr>
        <p:spPr>
          <a:xfrm>
            <a:off x="628226" y="1620000"/>
            <a:ext cx="9678147" cy="36797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 anticipation of a climate change scenario (damage case)
Compare with the base case and an adaptation scenario</a:t>
            </a:r>
            <a:endParaRPr lang="en-GB"/>
          </a:p>
        </p:txBody>
      </p:sp>
      <p:sp>
        <p:nvSpPr>
          <p:cNvPr id="18" name="Rectangle 28">
            <a:extLst>
              <a:ext uri="{FF2B5EF4-FFF2-40B4-BE49-F238E27FC236}">
                <a16:creationId xmlns:a16="http://schemas.microsoft.com/office/drawing/2014/main" id="{4B687357-1103-A5AD-650C-EE95E69C0353}"/>
              </a:ext>
            </a:extLst>
          </p:cNvPr>
          <p:cNvSpPr/>
          <p:nvPr/>
        </p:nvSpPr>
        <p:spPr>
          <a:xfrm rot="2700000">
            <a:off x="9246347" y="430401"/>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3" name="Rectangle 15">
            <a:extLst>
              <a:ext uri="{FF2B5EF4-FFF2-40B4-BE49-F238E27FC236}">
                <a16:creationId xmlns:a16="http://schemas.microsoft.com/office/drawing/2014/main" id="{EDC6CBAF-F89E-4C13-349C-7E4C130415B0}"/>
              </a:ext>
            </a:extLst>
          </p:cNvPr>
          <p:cNvSpPr/>
          <p:nvPr/>
        </p:nvSpPr>
        <p:spPr>
          <a:xfrm>
            <a:off x="2175286" y="96949"/>
            <a:ext cx="392736"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CBA</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4" name="Rectangle 15">
            <a:extLst>
              <a:ext uri="{FF2B5EF4-FFF2-40B4-BE49-F238E27FC236}">
                <a16:creationId xmlns:a16="http://schemas.microsoft.com/office/drawing/2014/main" id="{91AC075E-BB44-8171-4056-6DC1065C27FF}"/>
              </a:ext>
            </a:extLst>
          </p:cNvPr>
          <p:cNvSpPr/>
          <p:nvPr/>
        </p:nvSpPr>
        <p:spPr>
          <a:xfrm>
            <a:off x="360121" y="102995"/>
            <a:ext cx="140929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Information</a:t>
            </a:r>
          </a:p>
        </p:txBody>
      </p:sp>
      <p:sp>
        <p:nvSpPr>
          <p:cNvPr id="25" name="Rectangle 15">
            <a:extLst>
              <a:ext uri="{FF2B5EF4-FFF2-40B4-BE49-F238E27FC236}">
                <a16:creationId xmlns:a16="http://schemas.microsoft.com/office/drawing/2014/main" id="{83ED5AE0-0EE0-9D1C-5C19-BB376AFEEAE4}"/>
              </a:ext>
            </a:extLst>
          </p:cNvPr>
          <p:cNvSpPr/>
          <p:nvPr/>
        </p:nvSpPr>
        <p:spPr>
          <a:xfrm>
            <a:off x="3011135" y="91554"/>
            <a:ext cx="208973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t>
            </a:r>
            <a:r>
              <a:rPr lang="en-GB" sz="1400" b="1" cap="all" spc="100" err="1">
                <a:solidFill>
                  <a:srgbClr val="82CFF5"/>
                </a:solidFill>
                <a:latin typeface="Myriad Pro Cond" panose="020B0506030403020204" pitchFamily="34" charset="0"/>
                <a:ea typeface="Roboto Condensed" panose="02000000000000000000" pitchFamily="2" charset="0"/>
                <a:cs typeface="+mj-cs"/>
              </a:rPr>
              <a:t>osts</a:t>
            </a:r>
            <a:r>
              <a:rPr lang="en-GB" sz="1400" b="1" cap="all" spc="100">
                <a:solidFill>
                  <a:srgbClr val="82CFF5"/>
                </a:solidFill>
                <a:latin typeface="Myriad Pro Cond" panose="020B0506030403020204" pitchFamily="34" charset="0"/>
                <a:ea typeface="Roboto Condensed" panose="02000000000000000000" pitchFamily="2" charset="0"/>
                <a:cs typeface="+mj-cs"/>
              </a:rPr>
              <a:t> and Benefits</a:t>
            </a:r>
          </a:p>
        </p:txBody>
      </p:sp>
      <p:sp>
        <p:nvSpPr>
          <p:cNvPr id="26" name="Rectangle 15">
            <a:extLst>
              <a:ext uri="{FF2B5EF4-FFF2-40B4-BE49-F238E27FC236}">
                <a16:creationId xmlns:a16="http://schemas.microsoft.com/office/drawing/2014/main" id="{44412AE5-CED3-786D-E3B8-60E497A2452B}"/>
              </a:ext>
            </a:extLst>
          </p:cNvPr>
          <p:cNvSpPr/>
          <p:nvPr/>
        </p:nvSpPr>
        <p:spPr>
          <a:xfrm>
            <a:off x="5499207" y="102995"/>
            <a:ext cx="125386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Cash Flows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9" name="Rectangle 15">
            <a:extLst>
              <a:ext uri="{FF2B5EF4-FFF2-40B4-BE49-F238E27FC236}">
                <a16:creationId xmlns:a16="http://schemas.microsoft.com/office/drawing/2014/main" id="{C40DC807-DA71-7EFB-DBF7-BDD19D2751A3}"/>
              </a:ext>
            </a:extLst>
          </p:cNvPr>
          <p:cNvSpPr/>
          <p:nvPr/>
        </p:nvSpPr>
        <p:spPr>
          <a:xfrm>
            <a:off x="7151409" y="111968"/>
            <a:ext cx="1194238"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Indicators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30" name="Rectangle 15">
            <a:extLst>
              <a:ext uri="{FF2B5EF4-FFF2-40B4-BE49-F238E27FC236}">
                <a16:creationId xmlns:a16="http://schemas.microsoft.com/office/drawing/2014/main" id="{90DFB0F7-A7B5-9744-1BD3-6D341A3CD4F3}"/>
              </a:ext>
            </a:extLst>
          </p:cNvPr>
          <p:cNvSpPr/>
          <p:nvPr/>
        </p:nvSpPr>
        <p:spPr>
          <a:xfrm>
            <a:off x="8830663" y="96949"/>
            <a:ext cx="1016689" cy="307777"/>
          </a:xfrm>
          <a:prstGeom prst="rect">
            <a:avLst/>
          </a:prstGeom>
        </p:spPr>
        <p:txBody>
          <a:bodyPr wrap="none" lIns="0" rIns="0">
            <a:spAutoFit/>
          </a:bodyPr>
          <a:lstStyle/>
          <a:p>
            <a:pPr algn="ctr"/>
            <a:r>
              <a:rPr lang="en-US" sz="1400" b="1" cap="all" spc="100">
                <a:solidFill>
                  <a:schemeClr val="bg1"/>
                </a:solidFill>
                <a:latin typeface="Myriad Pro Cond" panose="020B0506030403020204" pitchFamily="34" charset="0"/>
                <a:ea typeface="Roboto Condensed" panose="02000000000000000000" pitchFamily="2" charset="0"/>
                <a:cs typeface="+mj-cs"/>
              </a:rPr>
              <a:t>Examples</a:t>
            </a:r>
            <a:endParaRPr lang="en-GB" sz="1400" b="1" cap="all" spc="100">
              <a:solidFill>
                <a:schemeClr val="bg1"/>
              </a:solidFill>
              <a:latin typeface="Myriad Pro Cond" panose="020B0506030403020204" pitchFamily="34" charset="0"/>
              <a:ea typeface="Roboto Condensed" panose="02000000000000000000" pitchFamily="2" charset="0"/>
              <a:cs typeface="+mj-cs"/>
            </a:endParaRPr>
          </a:p>
        </p:txBody>
      </p:sp>
      <p:sp>
        <p:nvSpPr>
          <p:cNvPr id="31" name="Rectangle 15">
            <a:extLst>
              <a:ext uri="{FF2B5EF4-FFF2-40B4-BE49-F238E27FC236}">
                <a16:creationId xmlns:a16="http://schemas.microsoft.com/office/drawing/2014/main" id="{AFD5179B-D390-F0A3-DBB2-D75187EBFE0F}"/>
              </a:ext>
            </a:extLst>
          </p:cNvPr>
          <p:cNvSpPr/>
          <p:nvPr/>
        </p:nvSpPr>
        <p:spPr>
          <a:xfrm>
            <a:off x="10231610" y="96949"/>
            <a:ext cx="1193020"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Sensitivity</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Tree>
    <p:extLst>
      <p:ext uri="{BB962C8B-B14F-4D97-AF65-F5344CB8AC3E}">
        <p14:creationId xmlns:p14="http://schemas.microsoft.com/office/powerpoint/2010/main" val="334623743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Base Case - Happy Farmer</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pic>
        <p:nvPicPr>
          <p:cNvPr id="3" name="table">
            <a:extLst>
              <a:ext uri="{FF2B5EF4-FFF2-40B4-BE49-F238E27FC236}">
                <a16:creationId xmlns:a16="http://schemas.microsoft.com/office/drawing/2014/main" id="{02BB117B-6EC6-82D6-7D34-78E9BFB3F95A}"/>
              </a:ext>
            </a:extLst>
          </p:cNvPr>
          <p:cNvPicPr>
            <a:picLocks noChangeAspect="1"/>
          </p:cNvPicPr>
          <p:nvPr/>
        </p:nvPicPr>
        <p:blipFill>
          <a:blip r:embed="rId4"/>
          <a:stretch>
            <a:fillRect/>
          </a:stretch>
        </p:blipFill>
        <p:spPr>
          <a:xfrm>
            <a:off x="293649" y="1136317"/>
            <a:ext cx="9553703" cy="3984324"/>
          </a:xfrm>
          <a:prstGeom prst="rect">
            <a:avLst/>
          </a:prstGeom>
        </p:spPr>
      </p:pic>
      <p:sp>
        <p:nvSpPr>
          <p:cNvPr id="23" name="Rectangle 28">
            <a:extLst>
              <a:ext uri="{FF2B5EF4-FFF2-40B4-BE49-F238E27FC236}">
                <a16:creationId xmlns:a16="http://schemas.microsoft.com/office/drawing/2014/main" id="{D2323456-8E05-4CA2-6362-262DA0709C4C}"/>
              </a:ext>
            </a:extLst>
          </p:cNvPr>
          <p:cNvSpPr/>
          <p:nvPr/>
        </p:nvSpPr>
        <p:spPr>
          <a:xfrm rot="2700000">
            <a:off x="9246347" y="430401"/>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4" name="Rectangle 15">
            <a:extLst>
              <a:ext uri="{FF2B5EF4-FFF2-40B4-BE49-F238E27FC236}">
                <a16:creationId xmlns:a16="http://schemas.microsoft.com/office/drawing/2014/main" id="{7CC4B36E-F6D3-71F7-E726-0BDEFE48685E}"/>
              </a:ext>
            </a:extLst>
          </p:cNvPr>
          <p:cNvSpPr/>
          <p:nvPr/>
        </p:nvSpPr>
        <p:spPr>
          <a:xfrm>
            <a:off x="2175286" y="96949"/>
            <a:ext cx="392736"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CBA</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5" name="Rectangle 15">
            <a:extLst>
              <a:ext uri="{FF2B5EF4-FFF2-40B4-BE49-F238E27FC236}">
                <a16:creationId xmlns:a16="http://schemas.microsoft.com/office/drawing/2014/main" id="{06A6C01E-674C-039C-77EF-4FD970B48E85}"/>
              </a:ext>
            </a:extLst>
          </p:cNvPr>
          <p:cNvSpPr/>
          <p:nvPr/>
        </p:nvSpPr>
        <p:spPr>
          <a:xfrm>
            <a:off x="360121" y="102995"/>
            <a:ext cx="140929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Information</a:t>
            </a:r>
          </a:p>
        </p:txBody>
      </p:sp>
      <p:sp>
        <p:nvSpPr>
          <p:cNvPr id="26" name="Rectangle 15">
            <a:extLst>
              <a:ext uri="{FF2B5EF4-FFF2-40B4-BE49-F238E27FC236}">
                <a16:creationId xmlns:a16="http://schemas.microsoft.com/office/drawing/2014/main" id="{C9F10081-DA4E-0779-BB78-26AF61876916}"/>
              </a:ext>
            </a:extLst>
          </p:cNvPr>
          <p:cNvSpPr/>
          <p:nvPr/>
        </p:nvSpPr>
        <p:spPr>
          <a:xfrm>
            <a:off x="3011135" y="91554"/>
            <a:ext cx="208973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t>
            </a:r>
            <a:r>
              <a:rPr lang="en-GB" sz="1400" b="1" cap="all" spc="100" err="1">
                <a:solidFill>
                  <a:srgbClr val="82CFF5"/>
                </a:solidFill>
                <a:latin typeface="Myriad Pro Cond" panose="020B0506030403020204" pitchFamily="34" charset="0"/>
                <a:ea typeface="Roboto Condensed" panose="02000000000000000000" pitchFamily="2" charset="0"/>
                <a:cs typeface="+mj-cs"/>
              </a:rPr>
              <a:t>osts</a:t>
            </a:r>
            <a:r>
              <a:rPr lang="en-GB" sz="1400" b="1" cap="all" spc="100">
                <a:solidFill>
                  <a:srgbClr val="82CFF5"/>
                </a:solidFill>
                <a:latin typeface="Myriad Pro Cond" panose="020B0506030403020204" pitchFamily="34" charset="0"/>
                <a:ea typeface="Roboto Condensed" panose="02000000000000000000" pitchFamily="2" charset="0"/>
                <a:cs typeface="+mj-cs"/>
              </a:rPr>
              <a:t> and Benefits</a:t>
            </a:r>
          </a:p>
        </p:txBody>
      </p:sp>
      <p:sp>
        <p:nvSpPr>
          <p:cNvPr id="29" name="Rectangle 15">
            <a:extLst>
              <a:ext uri="{FF2B5EF4-FFF2-40B4-BE49-F238E27FC236}">
                <a16:creationId xmlns:a16="http://schemas.microsoft.com/office/drawing/2014/main" id="{EFD67830-F2D6-B480-BF7E-9C10B64F8E74}"/>
              </a:ext>
            </a:extLst>
          </p:cNvPr>
          <p:cNvSpPr/>
          <p:nvPr/>
        </p:nvSpPr>
        <p:spPr>
          <a:xfrm>
            <a:off x="5499207" y="102995"/>
            <a:ext cx="125386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Cash Flows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30" name="Rectangle 15">
            <a:extLst>
              <a:ext uri="{FF2B5EF4-FFF2-40B4-BE49-F238E27FC236}">
                <a16:creationId xmlns:a16="http://schemas.microsoft.com/office/drawing/2014/main" id="{B6B5121F-173A-C2D3-3A14-19A898316FA7}"/>
              </a:ext>
            </a:extLst>
          </p:cNvPr>
          <p:cNvSpPr/>
          <p:nvPr/>
        </p:nvSpPr>
        <p:spPr>
          <a:xfrm>
            <a:off x="7151409" y="111968"/>
            <a:ext cx="1194238"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Indicators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31" name="Rectangle 15">
            <a:extLst>
              <a:ext uri="{FF2B5EF4-FFF2-40B4-BE49-F238E27FC236}">
                <a16:creationId xmlns:a16="http://schemas.microsoft.com/office/drawing/2014/main" id="{A3E1859A-F521-3F0C-A8E2-FFA17D9402AD}"/>
              </a:ext>
            </a:extLst>
          </p:cNvPr>
          <p:cNvSpPr/>
          <p:nvPr/>
        </p:nvSpPr>
        <p:spPr>
          <a:xfrm>
            <a:off x="8830663" y="96949"/>
            <a:ext cx="1016689" cy="307777"/>
          </a:xfrm>
          <a:prstGeom prst="rect">
            <a:avLst/>
          </a:prstGeom>
        </p:spPr>
        <p:txBody>
          <a:bodyPr wrap="none" lIns="0" rIns="0">
            <a:spAutoFit/>
          </a:bodyPr>
          <a:lstStyle/>
          <a:p>
            <a:pPr algn="ctr"/>
            <a:r>
              <a:rPr lang="en-US" sz="1400" b="1" cap="all" spc="100">
                <a:solidFill>
                  <a:schemeClr val="bg1"/>
                </a:solidFill>
                <a:latin typeface="Myriad Pro Cond" panose="020B0506030403020204" pitchFamily="34" charset="0"/>
                <a:ea typeface="Roboto Condensed" panose="02000000000000000000" pitchFamily="2" charset="0"/>
                <a:cs typeface="+mj-cs"/>
              </a:rPr>
              <a:t>Examples</a:t>
            </a:r>
            <a:endParaRPr lang="en-GB" sz="1400" b="1" cap="all" spc="100">
              <a:solidFill>
                <a:schemeClr val="bg1"/>
              </a:solidFill>
              <a:latin typeface="Myriad Pro Cond" panose="020B0506030403020204" pitchFamily="34" charset="0"/>
              <a:ea typeface="Roboto Condensed" panose="02000000000000000000" pitchFamily="2" charset="0"/>
              <a:cs typeface="+mj-cs"/>
            </a:endParaRPr>
          </a:p>
        </p:txBody>
      </p:sp>
      <p:sp>
        <p:nvSpPr>
          <p:cNvPr id="32" name="Rectangle 15">
            <a:extLst>
              <a:ext uri="{FF2B5EF4-FFF2-40B4-BE49-F238E27FC236}">
                <a16:creationId xmlns:a16="http://schemas.microsoft.com/office/drawing/2014/main" id="{18B442D5-9DC7-6B1E-A260-4BD0DDCAD1D0}"/>
              </a:ext>
            </a:extLst>
          </p:cNvPr>
          <p:cNvSpPr/>
          <p:nvPr/>
        </p:nvSpPr>
        <p:spPr>
          <a:xfrm>
            <a:off x="10231610" y="96949"/>
            <a:ext cx="1193020"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Sensitivity</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Tree>
    <p:extLst>
      <p:ext uri="{BB962C8B-B14F-4D97-AF65-F5344CB8AC3E}">
        <p14:creationId xmlns:p14="http://schemas.microsoft.com/office/powerpoint/2010/main" val="41134992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Base Case - Unhappy Farmer</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pic>
        <p:nvPicPr>
          <p:cNvPr id="5" name="table">
            <a:extLst>
              <a:ext uri="{FF2B5EF4-FFF2-40B4-BE49-F238E27FC236}">
                <a16:creationId xmlns:a16="http://schemas.microsoft.com/office/drawing/2014/main" id="{B72DFED8-B0D4-8D6A-1645-62D5E02D9FB3}"/>
              </a:ext>
            </a:extLst>
          </p:cNvPr>
          <p:cNvPicPr>
            <a:picLocks noChangeAspect="1"/>
          </p:cNvPicPr>
          <p:nvPr/>
        </p:nvPicPr>
        <p:blipFill>
          <a:blip r:embed="rId4"/>
          <a:stretch>
            <a:fillRect/>
          </a:stretch>
        </p:blipFill>
        <p:spPr>
          <a:xfrm>
            <a:off x="239637" y="1087027"/>
            <a:ext cx="9368597" cy="4324186"/>
          </a:xfrm>
          <a:prstGeom prst="rect">
            <a:avLst/>
          </a:prstGeom>
        </p:spPr>
      </p:pic>
      <p:sp>
        <p:nvSpPr>
          <p:cNvPr id="18" name="Rectangle 28">
            <a:extLst>
              <a:ext uri="{FF2B5EF4-FFF2-40B4-BE49-F238E27FC236}">
                <a16:creationId xmlns:a16="http://schemas.microsoft.com/office/drawing/2014/main" id="{7DA4BC10-AC1C-CF55-A7DC-6D305B34E9E9}"/>
              </a:ext>
            </a:extLst>
          </p:cNvPr>
          <p:cNvSpPr/>
          <p:nvPr/>
        </p:nvSpPr>
        <p:spPr>
          <a:xfrm rot="2700000">
            <a:off x="9246347" y="430401"/>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3" name="Rectangle 15">
            <a:extLst>
              <a:ext uri="{FF2B5EF4-FFF2-40B4-BE49-F238E27FC236}">
                <a16:creationId xmlns:a16="http://schemas.microsoft.com/office/drawing/2014/main" id="{A96166D8-EC76-DEA6-4F06-407FF0F3E99D}"/>
              </a:ext>
            </a:extLst>
          </p:cNvPr>
          <p:cNvSpPr/>
          <p:nvPr/>
        </p:nvSpPr>
        <p:spPr>
          <a:xfrm>
            <a:off x="2175286" y="96949"/>
            <a:ext cx="392736"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CBA</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4" name="Rectangle 15">
            <a:extLst>
              <a:ext uri="{FF2B5EF4-FFF2-40B4-BE49-F238E27FC236}">
                <a16:creationId xmlns:a16="http://schemas.microsoft.com/office/drawing/2014/main" id="{5F7325B9-2871-C1CE-E1D4-A4E0E3E9DC9A}"/>
              </a:ext>
            </a:extLst>
          </p:cNvPr>
          <p:cNvSpPr/>
          <p:nvPr/>
        </p:nvSpPr>
        <p:spPr>
          <a:xfrm>
            <a:off x="360121" y="102995"/>
            <a:ext cx="140929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Information</a:t>
            </a:r>
          </a:p>
        </p:txBody>
      </p:sp>
      <p:sp>
        <p:nvSpPr>
          <p:cNvPr id="25" name="Rectangle 15">
            <a:extLst>
              <a:ext uri="{FF2B5EF4-FFF2-40B4-BE49-F238E27FC236}">
                <a16:creationId xmlns:a16="http://schemas.microsoft.com/office/drawing/2014/main" id="{D33C5FAE-7472-0996-9ECB-20317A5DFEC3}"/>
              </a:ext>
            </a:extLst>
          </p:cNvPr>
          <p:cNvSpPr/>
          <p:nvPr/>
        </p:nvSpPr>
        <p:spPr>
          <a:xfrm>
            <a:off x="3011135" y="91554"/>
            <a:ext cx="208973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t>
            </a:r>
            <a:r>
              <a:rPr lang="en-GB" sz="1400" b="1" cap="all" spc="100" err="1">
                <a:solidFill>
                  <a:srgbClr val="82CFF5"/>
                </a:solidFill>
                <a:latin typeface="Myriad Pro Cond" panose="020B0506030403020204" pitchFamily="34" charset="0"/>
                <a:ea typeface="Roboto Condensed" panose="02000000000000000000" pitchFamily="2" charset="0"/>
                <a:cs typeface="+mj-cs"/>
              </a:rPr>
              <a:t>osts</a:t>
            </a:r>
            <a:r>
              <a:rPr lang="en-GB" sz="1400" b="1" cap="all" spc="100">
                <a:solidFill>
                  <a:srgbClr val="82CFF5"/>
                </a:solidFill>
                <a:latin typeface="Myriad Pro Cond" panose="020B0506030403020204" pitchFamily="34" charset="0"/>
                <a:ea typeface="Roboto Condensed" panose="02000000000000000000" pitchFamily="2" charset="0"/>
                <a:cs typeface="+mj-cs"/>
              </a:rPr>
              <a:t> and Benefits</a:t>
            </a:r>
          </a:p>
        </p:txBody>
      </p:sp>
      <p:sp>
        <p:nvSpPr>
          <p:cNvPr id="26" name="Rectangle 15">
            <a:extLst>
              <a:ext uri="{FF2B5EF4-FFF2-40B4-BE49-F238E27FC236}">
                <a16:creationId xmlns:a16="http://schemas.microsoft.com/office/drawing/2014/main" id="{7CF7AE35-CA28-C278-AF8B-EA3E4EBF3401}"/>
              </a:ext>
            </a:extLst>
          </p:cNvPr>
          <p:cNvSpPr/>
          <p:nvPr/>
        </p:nvSpPr>
        <p:spPr>
          <a:xfrm>
            <a:off x="5499207" y="102995"/>
            <a:ext cx="125386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Cash Flows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9" name="Rectangle 15">
            <a:extLst>
              <a:ext uri="{FF2B5EF4-FFF2-40B4-BE49-F238E27FC236}">
                <a16:creationId xmlns:a16="http://schemas.microsoft.com/office/drawing/2014/main" id="{A1378643-F6CF-C3CF-E9C3-9621AFD32D78}"/>
              </a:ext>
            </a:extLst>
          </p:cNvPr>
          <p:cNvSpPr/>
          <p:nvPr/>
        </p:nvSpPr>
        <p:spPr>
          <a:xfrm>
            <a:off x="7151409" y="111968"/>
            <a:ext cx="1194238"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Indicators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30" name="Rectangle 15">
            <a:extLst>
              <a:ext uri="{FF2B5EF4-FFF2-40B4-BE49-F238E27FC236}">
                <a16:creationId xmlns:a16="http://schemas.microsoft.com/office/drawing/2014/main" id="{ACBD4C0C-6057-A79C-2E53-1F39EA1ED8A6}"/>
              </a:ext>
            </a:extLst>
          </p:cNvPr>
          <p:cNvSpPr/>
          <p:nvPr/>
        </p:nvSpPr>
        <p:spPr>
          <a:xfrm>
            <a:off x="8830663" y="96949"/>
            <a:ext cx="1016689" cy="307777"/>
          </a:xfrm>
          <a:prstGeom prst="rect">
            <a:avLst/>
          </a:prstGeom>
        </p:spPr>
        <p:txBody>
          <a:bodyPr wrap="none" lIns="0" rIns="0">
            <a:spAutoFit/>
          </a:bodyPr>
          <a:lstStyle/>
          <a:p>
            <a:pPr algn="ctr"/>
            <a:r>
              <a:rPr lang="en-US" sz="1400" b="1" cap="all" spc="100">
                <a:solidFill>
                  <a:schemeClr val="bg1"/>
                </a:solidFill>
                <a:latin typeface="Myriad Pro Cond" panose="020B0506030403020204" pitchFamily="34" charset="0"/>
                <a:ea typeface="Roboto Condensed" panose="02000000000000000000" pitchFamily="2" charset="0"/>
                <a:cs typeface="+mj-cs"/>
              </a:rPr>
              <a:t>Examples</a:t>
            </a:r>
            <a:endParaRPr lang="en-GB" sz="1400" b="1" cap="all" spc="100">
              <a:solidFill>
                <a:schemeClr val="bg1"/>
              </a:solidFill>
              <a:latin typeface="Myriad Pro Cond" panose="020B0506030403020204" pitchFamily="34" charset="0"/>
              <a:ea typeface="Roboto Condensed" panose="02000000000000000000" pitchFamily="2" charset="0"/>
              <a:cs typeface="+mj-cs"/>
            </a:endParaRPr>
          </a:p>
        </p:txBody>
      </p:sp>
      <p:sp>
        <p:nvSpPr>
          <p:cNvPr id="31" name="Rectangle 15">
            <a:extLst>
              <a:ext uri="{FF2B5EF4-FFF2-40B4-BE49-F238E27FC236}">
                <a16:creationId xmlns:a16="http://schemas.microsoft.com/office/drawing/2014/main" id="{CE9EC8CE-CE23-179F-8D69-4B08FD2E3AEC}"/>
              </a:ext>
            </a:extLst>
          </p:cNvPr>
          <p:cNvSpPr/>
          <p:nvPr/>
        </p:nvSpPr>
        <p:spPr>
          <a:xfrm>
            <a:off x="10231610" y="96949"/>
            <a:ext cx="1193020"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Sensitivity</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Tree>
    <p:extLst>
      <p:ext uri="{BB962C8B-B14F-4D97-AF65-F5344CB8AC3E}">
        <p14:creationId xmlns:p14="http://schemas.microsoft.com/office/powerpoint/2010/main" val="114925040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Adaptation Case</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pic>
        <p:nvPicPr>
          <p:cNvPr id="3" name="table">
            <a:extLst>
              <a:ext uri="{FF2B5EF4-FFF2-40B4-BE49-F238E27FC236}">
                <a16:creationId xmlns:a16="http://schemas.microsoft.com/office/drawing/2014/main" id="{B0C33BFB-F69D-60F9-2253-E95348D21D58}"/>
              </a:ext>
            </a:extLst>
          </p:cNvPr>
          <p:cNvPicPr>
            <a:picLocks noChangeAspect="1"/>
          </p:cNvPicPr>
          <p:nvPr/>
        </p:nvPicPr>
        <p:blipFill>
          <a:blip r:embed="rId4"/>
          <a:stretch>
            <a:fillRect/>
          </a:stretch>
        </p:blipFill>
        <p:spPr>
          <a:xfrm>
            <a:off x="117388" y="1504751"/>
            <a:ext cx="10679918" cy="4709030"/>
          </a:xfrm>
          <a:prstGeom prst="rect">
            <a:avLst/>
          </a:prstGeom>
        </p:spPr>
      </p:pic>
      <p:sp>
        <p:nvSpPr>
          <p:cNvPr id="18" name="Rectangle 28">
            <a:extLst>
              <a:ext uri="{FF2B5EF4-FFF2-40B4-BE49-F238E27FC236}">
                <a16:creationId xmlns:a16="http://schemas.microsoft.com/office/drawing/2014/main" id="{59C7320E-8D56-1596-59CF-8DB5C89C45F0}"/>
              </a:ext>
            </a:extLst>
          </p:cNvPr>
          <p:cNvSpPr/>
          <p:nvPr/>
        </p:nvSpPr>
        <p:spPr>
          <a:xfrm rot="2700000">
            <a:off x="9246347" y="430401"/>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3" name="Rectangle 15">
            <a:extLst>
              <a:ext uri="{FF2B5EF4-FFF2-40B4-BE49-F238E27FC236}">
                <a16:creationId xmlns:a16="http://schemas.microsoft.com/office/drawing/2014/main" id="{B90D90A7-C26C-D5E1-99A5-09B0B6902A9B}"/>
              </a:ext>
            </a:extLst>
          </p:cNvPr>
          <p:cNvSpPr/>
          <p:nvPr/>
        </p:nvSpPr>
        <p:spPr>
          <a:xfrm>
            <a:off x="2175286" y="96949"/>
            <a:ext cx="392736"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CBA</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4" name="Rectangle 15">
            <a:extLst>
              <a:ext uri="{FF2B5EF4-FFF2-40B4-BE49-F238E27FC236}">
                <a16:creationId xmlns:a16="http://schemas.microsoft.com/office/drawing/2014/main" id="{95D8DB72-3151-6EE8-D672-556C7FA70E04}"/>
              </a:ext>
            </a:extLst>
          </p:cNvPr>
          <p:cNvSpPr/>
          <p:nvPr/>
        </p:nvSpPr>
        <p:spPr>
          <a:xfrm>
            <a:off x="360121" y="102995"/>
            <a:ext cx="140929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Information</a:t>
            </a:r>
          </a:p>
        </p:txBody>
      </p:sp>
      <p:sp>
        <p:nvSpPr>
          <p:cNvPr id="25" name="Rectangle 15">
            <a:extLst>
              <a:ext uri="{FF2B5EF4-FFF2-40B4-BE49-F238E27FC236}">
                <a16:creationId xmlns:a16="http://schemas.microsoft.com/office/drawing/2014/main" id="{D9E16039-EF8D-9BB9-3FF3-403A00D302FA}"/>
              </a:ext>
            </a:extLst>
          </p:cNvPr>
          <p:cNvSpPr/>
          <p:nvPr/>
        </p:nvSpPr>
        <p:spPr>
          <a:xfrm>
            <a:off x="3011135" y="91554"/>
            <a:ext cx="208973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t>
            </a:r>
            <a:r>
              <a:rPr lang="en-GB" sz="1400" b="1" cap="all" spc="100" err="1">
                <a:solidFill>
                  <a:srgbClr val="82CFF5"/>
                </a:solidFill>
                <a:latin typeface="Myriad Pro Cond" panose="020B0506030403020204" pitchFamily="34" charset="0"/>
                <a:ea typeface="Roboto Condensed" panose="02000000000000000000" pitchFamily="2" charset="0"/>
                <a:cs typeface="+mj-cs"/>
              </a:rPr>
              <a:t>osts</a:t>
            </a:r>
            <a:r>
              <a:rPr lang="en-GB" sz="1400" b="1" cap="all" spc="100">
                <a:solidFill>
                  <a:srgbClr val="82CFF5"/>
                </a:solidFill>
                <a:latin typeface="Myriad Pro Cond" panose="020B0506030403020204" pitchFamily="34" charset="0"/>
                <a:ea typeface="Roboto Condensed" panose="02000000000000000000" pitchFamily="2" charset="0"/>
                <a:cs typeface="+mj-cs"/>
              </a:rPr>
              <a:t> and Benefits</a:t>
            </a:r>
          </a:p>
        </p:txBody>
      </p:sp>
      <p:sp>
        <p:nvSpPr>
          <p:cNvPr id="26" name="Rectangle 15">
            <a:extLst>
              <a:ext uri="{FF2B5EF4-FFF2-40B4-BE49-F238E27FC236}">
                <a16:creationId xmlns:a16="http://schemas.microsoft.com/office/drawing/2014/main" id="{2B9D79F7-12E1-80B8-8DE8-9E9B7B45C722}"/>
              </a:ext>
            </a:extLst>
          </p:cNvPr>
          <p:cNvSpPr/>
          <p:nvPr/>
        </p:nvSpPr>
        <p:spPr>
          <a:xfrm>
            <a:off x="5499207" y="102995"/>
            <a:ext cx="125386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Cash Flows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9" name="Rectangle 15">
            <a:extLst>
              <a:ext uri="{FF2B5EF4-FFF2-40B4-BE49-F238E27FC236}">
                <a16:creationId xmlns:a16="http://schemas.microsoft.com/office/drawing/2014/main" id="{897C8C51-9954-8211-DC8B-B39683D0D55F}"/>
              </a:ext>
            </a:extLst>
          </p:cNvPr>
          <p:cNvSpPr/>
          <p:nvPr/>
        </p:nvSpPr>
        <p:spPr>
          <a:xfrm>
            <a:off x="7151409" y="111968"/>
            <a:ext cx="1194238"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Indicators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30" name="Rectangle 15">
            <a:extLst>
              <a:ext uri="{FF2B5EF4-FFF2-40B4-BE49-F238E27FC236}">
                <a16:creationId xmlns:a16="http://schemas.microsoft.com/office/drawing/2014/main" id="{0C9ABEAA-01B1-A6FF-E5AA-F2848681219A}"/>
              </a:ext>
            </a:extLst>
          </p:cNvPr>
          <p:cNvSpPr/>
          <p:nvPr/>
        </p:nvSpPr>
        <p:spPr>
          <a:xfrm>
            <a:off x="8830663" y="96949"/>
            <a:ext cx="1016689" cy="307777"/>
          </a:xfrm>
          <a:prstGeom prst="rect">
            <a:avLst/>
          </a:prstGeom>
        </p:spPr>
        <p:txBody>
          <a:bodyPr wrap="none" lIns="0" rIns="0">
            <a:spAutoFit/>
          </a:bodyPr>
          <a:lstStyle/>
          <a:p>
            <a:pPr algn="ctr"/>
            <a:r>
              <a:rPr lang="en-US" sz="1400" b="1" cap="all" spc="100">
                <a:solidFill>
                  <a:schemeClr val="bg1"/>
                </a:solidFill>
                <a:latin typeface="Myriad Pro Cond" panose="020B0506030403020204" pitchFamily="34" charset="0"/>
                <a:ea typeface="Roboto Condensed" panose="02000000000000000000" pitchFamily="2" charset="0"/>
                <a:cs typeface="+mj-cs"/>
              </a:rPr>
              <a:t>Examples</a:t>
            </a:r>
            <a:endParaRPr lang="en-GB" sz="1400" b="1" cap="all" spc="100">
              <a:solidFill>
                <a:schemeClr val="bg1"/>
              </a:solidFill>
              <a:latin typeface="Myriad Pro Cond" panose="020B0506030403020204" pitchFamily="34" charset="0"/>
              <a:ea typeface="Roboto Condensed" panose="02000000000000000000" pitchFamily="2" charset="0"/>
              <a:cs typeface="+mj-cs"/>
            </a:endParaRPr>
          </a:p>
        </p:txBody>
      </p:sp>
      <p:sp>
        <p:nvSpPr>
          <p:cNvPr id="31" name="Rectangle 15">
            <a:extLst>
              <a:ext uri="{FF2B5EF4-FFF2-40B4-BE49-F238E27FC236}">
                <a16:creationId xmlns:a16="http://schemas.microsoft.com/office/drawing/2014/main" id="{1A091ADB-68B9-05CC-945B-3F52815F7E1A}"/>
              </a:ext>
            </a:extLst>
          </p:cNvPr>
          <p:cNvSpPr/>
          <p:nvPr/>
        </p:nvSpPr>
        <p:spPr>
          <a:xfrm>
            <a:off x="10231610" y="96949"/>
            <a:ext cx="1193020"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Sensitivity</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Tree>
    <p:extLst>
      <p:ext uri="{BB962C8B-B14F-4D97-AF65-F5344CB8AC3E}">
        <p14:creationId xmlns:p14="http://schemas.microsoft.com/office/powerpoint/2010/main" val="359525043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Sensitivity Analysis</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10718669" y="430639"/>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8" name="Text Placeholder 2">
            <a:extLst>
              <a:ext uri="{FF2B5EF4-FFF2-40B4-BE49-F238E27FC236}">
                <a16:creationId xmlns:a16="http://schemas.microsoft.com/office/drawing/2014/main" id="{92377541-A590-9D61-B335-DB8B2AAF5770}"/>
              </a:ext>
            </a:extLst>
          </p:cNvPr>
          <p:cNvSpPr txBox="1">
            <a:spLocks/>
          </p:cNvSpPr>
          <p:nvPr/>
        </p:nvSpPr>
        <p:spPr>
          <a:xfrm>
            <a:off x="199226" y="1138364"/>
            <a:ext cx="3662641" cy="46580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92658">
              <a:spcBef>
                <a:spcPts val="758"/>
              </a:spcBef>
              <a:buNone/>
            </a:pPr>
            <a:r>
              <a:rPr lang="en-GB" sz="2400" kern="1200">
                <a:solidFill>
                  <a:schemeClr val="tx1"/>
                </a:solidFill>
                <a:latin typeface="+mn-lt"/>
                <a:ea typeface="+mn-ea"/>
                <a:cs typeface="+mn-cs"/>
              </a:rPr>
              <a:t>Consider financial risk and present different scenarios</a:t>
            </a:r>
          </a:p>
          <a:p>
            <a:pPr marL="779240" lvl="1" indent="-173165" defTabSz="692658">
              <a:spcBef>
                <a:spcPts val="379"/>
              </a:spcBef>
            </a:pPr>
            <a:r>
              <a:rPr lang="en-GB" kern="1200">
                <a:solidFill>
                  <a:schemeClr val="tx1"/>
                </a:solidFill>
                <a:latin typeface="+mn-lt"/>
                <a:ea typeface="+mn-ea"/>
                <a:cs typeface="+mn-cs"/>
              </a:rPr>
              <a:t>unforeseen higher costs</a:t>
            </a:r>
          </a:p>
          <a:p>
            <a:pPr marL="779240" lvl="1" indent="-173165" defTabSz="692658">
              <a:spcBef>
                <a:spcPts val="379"/>
              </a:spcBef>
            </a:pPr>
            <a:r>
              <a:rPr lang="en-GB" kern="1200">
                <a:solidFill>
                  <a:schemeClr val="tx1"/>
                </a:solidFill>
                <a:latin typeface="+mn-lt"/>
                <a:ea typeface="+mn-ea"/>
                <a:cs typeface="+mn-cs"/>
              </a:rPr>
              <a:t>Unforeseen lower revenues</a:t>
            </a:r>
          </a:p>
          <a:p>
            <a:pPr marL="0" indent="0" defTabSz="692658">
              <a:spcBef>
                <a:spcPts val="758"/>
              </a:spcBef>
              <a:buNone/>
            </a:pPr>
            <a:r>
              <a:rPr lang="en-GB" sz="2400" kern="1200">
                <a:solidFill>
                  <a:schemeClr val="tx1"/>
                </a:solidFill>
                <a:latin typeface="+mn-lt"/>
                <a:ea typeface="+mn-ea"/>
                <a:cs typeface="+mn-cs"/>
              </a:rPr>
              <a:t>Identify risk mitigation measures</a:t>
            </a:r>
          </a:p>
          <a:p>
            <a:pPr marL="779240" lvl="1" indent="-173165" defTabSz="692658">
              <a:spcBef>
                <a:spcPts val="379"/>
              </a:spcBef>
            </a:pPr>
            <a:r>
              <a:rPr lang="en-GB" kern="1200">
                <a:solidFill>
                  <a:schemeClr val="tx1"/>
                </a:solidFill>
                <a:latin typeface="+mn-lt"/>
                <a:ea typeface="+mn-ea"/>
                <a:cs typeface="+mn-cs"/>
              </a:rPr>
              <a:t>Currency exchange guarantees</a:t>
            </a:r>
          </a:p>
          <a:p>
            <a:pPr marL="779240" lvl="1" indent="-173165" defTabSz="692658">
              <a:spcBef>
                <a:spcPts val="379"/>
              </a:spcBef>
            </a:pPr>
            <a:r>
              <a:rPr lang="en-GB" kern="1200">
                <a:solidFill>
                  <a:schemeClr val="tx1"/>
                </a:solidFill>
                <a:latin typeface="+mn-lt"/>
                <a:ea typeface="+mn-ea"/>
                <a:cs typeface="+mn-cs"/>
              </a:rPr>
              <a:t>Government guarantees</a:t>
            </a:r>
          </a:p>
          <a:p>
            <a:pPr marL="771525" lvl="1">
              <a:buFont typeface="Arial" panose="020B0604020202020204" pitchFamily="34" charset="0"/>
              <a:buChar char="•"/>
            </a:pPr>
            <a:endParaRPr lang="en-GB"/>
          </a:p>
        </p:txBody>
      </p:sp>
      <p:pic>
        <p:nvPicPr>
          <p:cNvPr id="3" name="Picture 2">
            <a:extLst>
              <a:ext uri="{FF2B5EF4-FFF2-40B4-BE49-F238E27FC236}">
                <a16:creationId xmlns:a16="http://schemas.microsoft.com/office/drawing/2014/main" id="{9817FCE4-8710-A2FC-B7A4-E0D36DBE0D7D}"/>
              </a:ext>
            </a:extLst>
          </p:cNvPr>
          <p:cNvPicPr>
            <a:picLocks noChangeAspect="1"/>
          </p:cNvPicPr>
          <p:nvPr/>
        </p:nvPicPr>
        <p:blipFill>
          <a:blip r:embed="rId4"/>
          <a:stretch>
            <a:fillRect/>
          </a:stretch>
        </p:blipFill>
        <p:spPr>
          <a:xfrm>
            <a:off x="3643753" y="1137925"/>
            <a:ext cx="6203599" cy="4380406"/>
          </a:xfrm>
          <a:prstGeom prst="rect">
            <a:avLst/>
          </a:prstGeom>
        </p:spPr>
      </p:pic>
      <p:sp>
        <p:nvSpPr>
          <p:cNvPr id="7" name="Rectangle 15">
            <a:extLst>
              <a:ext uri="{FF2B5EF4-FFF2-40B4-BE49-F238E27FC236}">
                <a16:creationId xmlns:a16="http://schemas.microsoft.com/office/drawing/2014/main" id="{14C7F93F-5E70-EC2D-B4D5-E0299AC6D14C}"/>
              </a:ext>
            </a:extLst>
          </p:cNvPr>
          <p:cNvSpPr/>
          <p:nvPr/>
        </p:nvSpPr>
        <p:spPr>
          <a:xfrm>
            <a:off x="2175286" y="96949"/>
            <a:ext cx="392736"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CBA</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11" name="Rectangle 15">
            <a:extLst>
              <a:ext uri="{FF2B5EF4-FFF2-40B4-BE49-F238E27FC236}">
                <a16:creationId xmlns:a16="http://schemas.microsoft.com/office/drawing/2014/main" id="{2E91818C-6D12-D4A8-0135-6AF27A1C73DB}"/>
              </a:ext>
            </a:extLst>
          </p:cNvPr>
          <p:cNvSpPr/>
          <p:nvPr/>
        </p:nvSpPr>
        <p:spPr>
          <a:xfrm>
            <a:off x="360121" y="102995"/>
            <a:ext cx="140929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Information</a:t>
            </a:r>
          </a:p>
        </p:txBody>
      </p:sp>
      <p:sp>
        <p:nvSpPr>
          <p:cNvPr id="13" name="Rectangle 15">
            <a:extLst>
              <a:ext uri="{FF2B5EF4-FFF2-40B4-BE49-F238E27FC236}">
                <a16:creationId xmlns:a16="http://schemas.microsoft.com/office/drawing/2014/main" id="{67C86E91-D7F6-5FD8-9611-57E4D68AF400}"/>
              </a:ext>
            </a:extLst>
          </p:cNvPr>
          <p:cNvSpPr/>
          <p:nvPr/>
        </p:nvSpPr>
        <p:spPr>
          <a:xfrm>
            <a:off x="3011135" y="91554"/>
            <a:ext cx="208973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t>
            </a:r>
            <a:r>
              <a:rPr lang="en-GB" sz="1400" b="1" cap="all" spc="100" err="1">
                <a:solidFill>
                  <a:srgbClr val="82CFF5"/>
                </a:solidFill>
                <a:latin typeface="Myriad Pro Cond" panose="020B0506030403020204" pitchFamily="34" charset="0"/>
                <a:ea typeface="Roboto Condensed" panose="02000000000000000000" pitchFamily="2" charset="0"/>
                <a:cs typeface="+mj-cs"/>
              </a:rPr>
              <a:t>osts</a:t>
            </a:r>
            <a:r>
              <a:rPr lang="en-GB" sz="1400" b="1" cap="all" spc="100">
                <a:solidFill>
                  <a:srgbClr val="82CFF5"/>
                </a:solidFill>
                <a:latin typeface="Myriad Pro Cond" panose="020B0506030403020204" pitchFamily="34" charset="0"/>
                <a:ea typeface="Roboto Condensed" panose="02000000000000000000" pitchFamily="2" charset="0"/>
                <a:cs typeface="+mj-cs"/>
              </a:rPr>
              <a:t> and Benefits</a:t>
            </a:r>
          </a:p>
        </p:txBody>
      </p:sp>
      <p:sp>
        <p:nvSpPr>
          <p:cNvPr id="14" name="Rectangle 15">
            <a:extLst>
              <a:ext uri="{FF2B5EF4-FFF2-40B4-BE49-F238E27FC236}">
                <a16:creationId xmlns:a16="http://schemas.microsoft.com/office/drawing/2014/main" id="{736CAF16-1647-ECF4-BC7F-FD3873AA98E0}"/>
              </a:ext>
            </a:extLst>
          </p:cNvPr>
          <p:cNvSpPr/>
          <p:nvPr/>
        </p:nvSpPr>
        <p:spPr>
          <a:xfrm>
            <a:off x="5499207" y="102995"/>
            <a:ext cx="125386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Cash Flows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15" name="Rectangle 15">
            <a:extLst>
              <a:ext uri="{FF2B5EF4-FFF2-40B4-BE49-F238E27FC236}">
                <a16:creationId xmlns:a16="http://schemas.microsoft.com/office/drawing/2014/main" id="{D85E95E1-9F32-0FA5-AC04-6968F9C93851}"/>
              </a:ext>
            </a:extLst>
          </p:cNvPr>
          <p:cNvSpPr/>
          <p:nvPr/>
        </p:nvSpPr>
        <p:spPr>
          <a:xfrm>
            <a:off x="7151409" y="111968"/>
            <a:ext cx="1194238"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Indicators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17" name="Rectangle 15">
            <a:extLst>
              <a:ext uri="{FF2B5EF4-FFF2-40B4-BE49-F238E27FC236}">
                <a16:creationId xmlns:a16="http://schemas.microsoft.com/office/drawing/2014/main" id="{A2438661-06E9-C48C-CE25-C0CCF2FBC022}"/>
              </a:ext>
            </a:extLst>
          </p:cNvPr>
          <p:cNvSpPr/>
          <p:nvPr/>
        </p:nvSpPr>
        <p:spPr>
          <a:xfrm>
            <a:off x="8830663" y="96949"/>
            <a:ext cx="101668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Examples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18" name="Rectangle 15">
            <a:extLst>
              <a:ext uri="{FF2B5EF4-FFF2-40B4-BE49-F238E27FC236}">
                <a16:creationId xmlns:a16="http://schemas.microsoft.com/office/drawing/2014/main" id="{CA8C03EB-99E8-9318-92A7-EF33480DFBCA}"/>
              </a:ext>
            </a:extLst>
          </p:cNvPr>
          <p:cNvSpPr/>
          <p:nvPr/>
        </p:nvSpPr>
        <p:spPr>
          <a:xfrm>
            <a:off x="10231610" y="96949"/>
            <a:ext cx="1193020" cy="307777"/>
          </a:xfrm>
          <a:prstGeom prst="rect">
            <a:avLst/>
          </a:prstGeom>
        </p:spPr>
        <p:txBody>
          <a:bodyPr wrap="none" lIns="0" rIns="0">
            <a:spAutoFit/>
          </a:bodyPr>
          <a:lstStyle/>
          <a:p>
            <a:pPr algn="ctr"/>
            <a:r>
              <a:rPr lang="en-US" sz="1400" b="1" cap="all" spc="100">
                <a:solidFill>
                  <a:schemeClr val="bg1"/>
                </a:solidFill>
                <a:latin typeface="Myriad Pro Cond" panose="020B0506030403020204" pitchFamily="34" charset="0"/>
                <a:ea typeface="Roboto Condensed" panose="02000000000000000000" pitchFamily="2" charset="0"/>
                <a:cs typeface="+mj-cs"/>
              </a:rPr>
              <a:t>Sensitivity</a:t>
            </a:r>
            <a:endParaRPr lang="en-GB" sz="1400" b="1" cap="all" spc="100">
              <a:solidFill>
                <a:schemeClr val="bg1"/>
              </a:solidFill>
              <a:latin typeface="Myriad Pro Cond" panose="020B0506030403020204" pitchFamily="34" charset="0"/>
              <a:ea typeface="Roboto Condensed" panose="02000000000000000000" pitchFamily="2" charset="0"/>
              <a:cs typeface="+mj-cs"/>
            </a:endParaRPr>
          </a:p>
        </p:txBody>
      </p:sp>
    </p:spTree>
    <p:extLst>
      <p:ext uri="{BB962C8B-B14F-4D97-AF65-F5344CB8AC3E}">
        <p14:creationId xmlns:p14="http://schemas.microsoft.com/office/powerpoint/2010/main" val="30561421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bicycles parked in a row&#10;&#10;Description automatically generated">
            <a:extLst>
              <a:ext uri="{FF2B5EF4-FFF2-40B4-BE49-F238E27FC236}">
                <a16:creationId xmlns:a16="http://schemas.microsoft.com/office/drawing/2014/main" id="{DAE4DC83-2CB3-DD09-D6DB-6B740E12B25C}"/>
              </a:ext>
            </a:extLst>
          </p:cNvPr>
          <p:cNvPicPr>
            <a:picLocks noChangeAspect="1"/>
          </p:cNvPicPr>
          <p:nvPr/>
        </p:nvPicPr>
        <p:blipFill rotWithShape="1">
          <a:blip r:embed="rId3">
            <a:extLst>
              <a:ext uri="{28A0092B-C50C-407E-A947-70E740481C1C}">
                <a14:useLocalDpi xmlns:a14="http://schemas.microsoft.com/office/drawing/2010/main" val="0"/>
              </a:ext>
            </a:extLst>
          </a:blip>
          <a:srcRect t="7281" b="50608"/>
          <a:stretch/>
        </p:blipFill>
        <p:spPr>
          <a:xfrm>
            <a:off x="0" y="0"/>
            <a:ext cx="12192000" cy="6845350"/>
          </a:xfrm>
          <a:prstGeom prst="rect">
            <a:avLst/>
          </a:prstGeom>
        </p:spPr>
      </p:pic>
      <p:sp>
        <p:nvSpPr>
          <p:cNvPr id="15" name="Rectangle 14">
            <a:extLst>
              <a:ext uri="{FF2B5EF4-FFF2-40B4-BE49-F238E27FC236}">
                <a16:creationId xmlns:a16="http://schemas.microsoft.com/office/drawing/2014/main" id="{676355F4-C099-0AB3-59A5-5D8C36B4D0C1}"/>
              </a:ext>
            </a:extLst>
          </p:cNvPr>
          <p:cNvSpPr/>
          <p:nvPr/>
        </p:nvSpPr>
        <p:spPr>
          <a:xfrm>
            <a:off x="0" y="5317588"/>
            <a:ext cx="12192000" cy="1540412"/>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el 6"/>
          <p:cNvSpPr txBox="1">
            <a:spLocks/>
          </p:cNvSpPr>
          <p:nvPr/>
        </p:nvSpPr>
        <p:spPr>
          <a:xfrm>
            <a:off x="628227" y="499376"/>
            <a:ext cx="9896677" cy="749705"/>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latin typeface="+mn-lt"/>
                <a:cs typeface="Arial" panose="020B0604020202020204" pitchFamily="34" charset="0"/>
              </a:rPr>
              <a:t>Thank you for contributing to a brighter future </a:t>
            </a:r>
          </a:p>
        </p:txBody>
      </p:sp>
      <p:sp>
        <p:nvSpPr>
          <p:cNvPr id="10" name="Round Diagonal Corner Rectangle 9"/>
          <p:cNvSpPr/>
          <p:nvPr/>
        </p:nvSpPr>
        <p:spPr>
          <a:xfrm flipH="1">
            <a:off x="2716114" y="5797755"/>
            <a:ext cx="4019340" cy="1047595"/>
          </a:xfrm>
          <a:prstGeom prst="round2DiagRect">
            <a:avLst/>
          </a:prstGeom>
          <a:solidFill>
            <a:srgbClr val="2792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2000" b="1" dirty="0"/>
              <a:t>Name: Talat Munshi</a:t>
            </a:r>
          </a:p>
          <a:p>
            <a:r>
              <a:rPr lang="da-DK" sz="2000" b="1" dirty="0"/>
              <a:t>Position: Senior Advisor </a:t>
            </a:r>
          </a:p>
          <a:p>
            <a:r>
              <a:rPr lang="da-DK" sz="2000" b="1" dirty="0"/>
              <a:t>UNEP Copenhagen Climate Centre</a:t>
            </a:r>
          </a:p>
        </p:txBody>
      </p:sp>
      <p:pic>
        <p:nvPicPr>
          <p:cNvPr id="17" name="Billede 16">
            <a:extLst>
              <a:ext uri="{FF2B5EF4-FFF2-40B4-BE49-F238E27FC236}">
                <a16:creationId xmlns:a16="http://schemas.microsoft.com/office/drawing/2014/main" id="{4D7ED36B-A58F-C94E-2C72-AA6D0F15DD7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3533" y="5947418"/>
            <a:ext cx="2049048" cy="660815"/>
          </a:xfrm>
          <a:prstGeom prst="rect">
            <a:avLst/>
          </a:prstGeom>
        </p:spPr>
      </p:pic>
      <p:pic>
        <p:nvPicPr>
          <p:cNvPr id="3" name="Image 9">
            <a:extLst>
              <a:ext uri="{FF2B5EF4-FFF2-40B4-BE49-F238E27FC236}">
                <a16:creationId xmlns:a16="http://schemas.microsoft.com/office/drawing/2014/main" id="{6D4E1E25-6381-BA95-6274-60D4A872C5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1736" y="-469692"/>
            <a:ext cx="1774508" cy="1774508"/>
          </a:xfrm>
          <a:prstGeom prst="rect">
            <a:avLst/>
          </a:prstGeom>
        </p:spPr>
      </p:pic>
      <p:grpSp>
        <p:nvGrpSpPr>
          <p:cNvPr id="4" name="Groupe 16">
            <a:extLst>
              <a:ext uri="{FF2B5EF4-FFF2-40B4-BE49-F238E27FC236}">
                <a16:creationId xmlns:a16="http://schemas.microsoft.com/office/drawing/2014/main" id="{E76AE0C7-89D3-2E69-256B-3754AF7A2E3F}"/>
              </a:ext>
            </a:extLst>
          </p:cNvPr>
          <p:cNvGrpSpPr/>
          <p:nvPr/>
        </p:nvGrpSpPr>
        <p:grpSpPr>
          <a:xfrm>
            <a:off x="7409070" y="5797755"/>
            <a:ext cx="2171052" cy="974144"/>
            <a:chOff x="578498" y="4767886"/>
            <a:chExt cx="2762250" cy="1239413"/>
          </a:xfrm>
        </p:grpSpPr>
        <p:sp>
          <p:nvSpPr>
            <p:cNvPr id="5" name="Sous-titre 2">
              <a:extLst>
                <a:ext uri="{FF2B5EF4-FFF2-40B4-BE49-F238E27FC236}">
                  <a16:creationId xmlns:a16="http://schemas.microsoft.com/office/drawing/2014/main" id="{F8B453B1-7860-5F81-F90E-676BA40C604F}"/>
                </a:ext>
              </a:extLst>
            </p:cNvPr>
            <p:cNvSpPr txBox="1">
              <a:spLocks/>
            </p:cNvSpPr>
            <p:nvPr/>
          </p:nvSpPr>
          <p:spPr>
            <a:xfrm>
              <a:off x="578498" y="5860695"/>
              <a:ext cx="2541774" cy="146604"/>
            </a:xfrm>
            <a:prstGeom prst="rect">
              <a:avLst/>
            </a:prstGeom>
          </p:spPr>
          <p:txBody>
            <a:bodyPr vert="horz" lIns="0" tIns="0" rIns="0" bIns="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100">
                  <a:latin typeface="Roboto Condensed" panose="02000000000000000000" pitchFamily="2" charset="0"/>
                  <a:ea typeface="Roboto Condensed" panose="02000000000000000000" pitchFamily="2" charset="0"/>
                </a:rPr>
                <a:t>based on a decision of the German Bundestag </a:t>
              </a:r>
            </a:p>
          </p:txBody>
        </p:sp>
        <p:pic>
          <p:nvPicPr>
            <p:cNvPr id="7" name="Image 13">
              <a:extLst>
                <a:ext uri="{FF2B5EF4-FFF2-40B4-BE49-F238E27FC236}">
                  <a16:creationId xmlns:a16="http://schemas.microsoft.com/office/drawing/2014/main" id="{54AE9FDB-06B7-3279-07FA-A7DD31400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498" y="4987504"/>
              <a:ext cx="2762250" cy="773430"/>
            </a:xfrm>
            <a:prstGeom prst="rect">
              <a:avLst/>
            </a:prstGeom>
          </p:spPr>
        </p:pic>
        <p:sp>
          <p:nvSpPr>
            <p:cNvPr id="8" name="Sous-titre 2">
              <a:extLst>
                <a:ext uri="{FF2B5EF4-FFF2-40B4-BE49-F238E27FC236}">
                  <a16:creationId xmlns:a16="http://schemas.microsoft.com/office/drawing/2014/main" id="{F4025A9B-144A-5275-D490-0101944DCE77}"/>
                </a:ext>
              </a:extLst>
            </p:cNvPr>
            <p:cNvSpPr txBox="1">
              <a:spLocks/>
            </p:cNvSpPr>
            <p:nvPr/>
          </p:nvSpPr>
          <p:spPr>
            <a:xfrm>
              <a:off x="578498" y="4767886"/>
              <a:ext cx="1240777" cy="22448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800">
                  <a:latin typeface="Roboto Condensed" panose="02000000000000000000" pitchFamily="2" charset="0"/>
                  <a:ea typeface="Roboto Condensed" panose="02000000000000000000" pitchFamily="2" charset="0"/>
                </a:rPr>
                <a:t>Supported by:</a:t>
              </a:r>
            </a:p>
          </p:txBody>
        </p:sp>
      </p:grpSp>
      <p:pic>
        <p:nvPicPr>
          <p:cNvPr id="12" name="Image 18">
            <a:extLst>
              <a:ext uri="{FF2B5EF4-FFF2-40B4-BE49-F238E27FC236}">
                <a16:creationId xmlns:a16="http://schemas.microsoft.com/office/drawing/2014/main" id="{7853F5DB-D908-5461-8D28-D85128FA4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9838" y="6141705"/>
            <a:ext cx="1969358" cy="630194"/>
          </a:xfrm>
          <a:prstGeom prst="rect">
            <a:avLst/>
          </a:prstGeom>
        </p:spPr>
      </p:pic>
    </p:spTree>
    <p:extLst>
      <p:ext uri="{BB962C8B-B14F-4D97-AF65-F5344CB8AC3E}">
        <p14:creationId xmlns:p14="http://schemas.microsoft.com/office/powerpoint/2010/main" val="37492964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Information required by donors on the Business Case</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2" name="Rectangle 15">
            <a:extLst>
              <a:ext uri="{FF2B5EF4-FFF2-40B4-BE49-F238E27FC236}">
                <a16:creationId xmlns:a16="http://schemas.microsoft.com/office/drawing/2014/main" id="{548ED17D-2AF3-9211-F221-12FA5676AD29}"/>
              </a:ext>
            </a:extLst>
          </p:cNvPr>
          <p:cNvSpPr/>
          <p:nvPr/>
        </p:nvSpPr>
        <p:spPr>
          <a:xfrm>
            <a:off x="2175286" y="96949"/>
            <a:ext cx="392736"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CBA</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6" name="Rectangle 15">
            <a:extLst>
              <a:ext uri="{FF2B5EF4-FFF2-40B4-BE49-F238E27FC236}">
                <a16:creationId xmlns:a16="http://schemas.microsoft.com/office/drawing/2014/main" id="{448AD004-8F21-AE18-21F6-2AFA5235BCB7}"/>
              </a:ext>
            </a:extLst>
          </p:cNvPr>
          <p:cNvSpPr/>
          <p:nvPr/>
        </p:nvSpPr>
        <p:spPr>
          <a:xfrm>
            <a:off x="360121" y="102995"/>
            <a:ext cx="1409297"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Information</a:t>
            </a:r>
            <a:endParaRPr lang="en-GB" cap="all" spc="100">
              <a:solidFill>
                <a:schemeClr val="bg1"/>
              </a:solidFill>
              <a:latin typeface="Myriad Pro Cond" panose="020B0506030403020204" pitchFamily="34" charset="0"/>
            </a:endParaRPr>
          </a:p>
        </p:txBody>
      </p:sp>
      <p:pic>
        <p:nvPicPr>
          <p:cNvPr id="3" name="Picture 2">
            <a:extLst>
              <a:ext uri="{FF2B5EF4-FFF2-40B4-BE49-F238E27FC236}">
                <a16:creationId xmlns:a16="http://schemas.microsoft.com/office/drawing/2014/main" id="{F2C3EDA7-AC96-5458-8F5A-D3C7624BF7AA}"/>
              </a:ext>
            </a:extLst>
          </p:cNvPr>
          <p:cNvPicPr>
            <a:picLocks noChangeAspect="1"/>
          </p:cNvPicPr>
          <p:nvPr/>
        </p:nvPicPr>
        <p:blipFill>
          <a:blip r:embed="rId4"/>
          <a:stretch>
            <a:fillRect/>
          </a:stretch>
        </p:blipFill>
        <p:spPr>
          <a:xfrm>
            <a:off x="5006805" y="1164125"/>
            <a:ext cx="4840547" cy="2176946"/>
          </a:xfrm>
          <a:prstGeom prst="rect">
            <a:avLst/>
          </a:prstGeom>
        </p:spPr>
      </p:pic>
      <p:graphicFrame>
        <p:nvGraphicFramePr>
          <p:cNvPr id="8" name="Object 7">
            <a:extLst>
              <a:ext uri="{FF2B5EF4-FFF2-40B4-BE49-F238E27FC236}">
                <a16:creationId xmlns:a16="http://schemas.microsoft.com/office/drawing/2014/main" id="{553F0935-C987-9296-23C4-8F6957845998}"/>
              </a:ext>
            </a:extLst>
          </p:cNvPr>
          <p:cNvGraphicFramePr>
            <a:graphicFrameLocks noChangeAspect="1"/>
          </p:cNvGraphicFramePr>
          <p:nvPr>
            <p:extLst>
              <p:ext uri="{D42A27DB-BD31-4B8C-83A1-F6EECF244321}">
                <p14:modId xmlns:p14="http://schemas.microsoft.com/office/powerpoint/2010/main" val="4291592711"/>
              </p:ext>
            </p:extLst>
          </p:nvPr>
        </p:nvGraphicFramePr>
        <p:xfrm>
          <a:off x="5006804" y="3396016"/>
          <a:ext cx="4840548" cy="2176946"/>
        </p:xfrm>
        <a:graphic>
          <a:graphicData uri="http://schemas.openxmlformats.org/presentationml/2006/ole">
            <mc:AlternateContent xmlns:mc="http://schemas.openxmlformats.org/markup-compatibility/2006">
              <mc:Choice xmlns:v="urn:schemas-microsoft-com:vml" Requires="v">
                <p:oleObj name="Worksheet" r:id="rId5" imgW="6010275" imgH="2752725" progId="Excel.Sheet.12">
                  <p:embed/>
                </p:oleObj>
              </mc:Choice>
              <mc:Fallback>
                <p:oleObj name="Worksheet" r:id="rId5" imgW="6010275" imgH="2752725" progId="Excel.Sheet.12">
                  <p:embed/>
                  <p:pic>
                    <p:nvPicPr>
                      <p:cNvPr id="8" name="Object 7">
                        <a:extLst>
                          <a:ext uri="{FF2B5EF4-FFF2-40B4-BE49-F238E27FC236}">
                            <a16:creationId xmlns:a16="http://schemas.microsoft.com/office/drawing/2014/main" id="{553F0935-C987-9296-23C4-8F69578459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6804" y="3396016"/>
                        <a:ext cx="4840548" cy="2176946"/>
                      </a:xfrm>
                      <a:prstGeom prst="rect">
                        <a:avLst/>
                      </a:prstGeom>
                      <a:noFill/>
                    </p:spPr>
                  </p:pic>
                </p:oleObj>
              </mc:Fallback>
            </mc:AlternateContent>
          </a:graphicData>
        </a:graphic>
      </p:graphicFrame>
      <p:sp>
        <p:nvSpPr>
          <p:cNvPr id="13" name="Text Placeholder 2">
            <a:extLst>
              <a:ext uri="{FF2B5EF4-FFF2-40B4-BE49-F238E27FC236}">
                <a16:creationId xmlns:a16="http://schemas.microsoft.com/office/drawing/2014/main" id="{1A19074F-C403-A1DC-86AE-6077DEE18976}"/>
              </a:ext>
            </a:extLst>
          </p:cNvPr>
          <p:cNvSpPr txBox="1">
            <a:spLocks/>
          </p:cNvSpPr>
          <p:nvPr/>
        </p:nvSpPr>
        <p:spPr>
          <a:xfrm>
            <a:off x="293649" y="1164125"/>
            <a:ext cx="4583151" cy="48528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58368">
              <a:spcBef>
                <a:spcPts val="720"/>
              </a:spcBef>
              <a:buNone/>
            </a:pPr>
            <a:r>
              <a:rPr lang="en-GB" sz="2000"/>
              <a:t>Capacity building, policy development etc.  (grant-based)</a:t>
            </a:r>
          </a:p>
          <a:p>
            <a:pPr marL="740664" lvl="1" indent="-164592" defTabSz="658368">
              <a:spcBef>
                <a:spcPts val="360"/>
              </a:spcBef>
            </a:pPr>
            <a:r>
              <a:rPr lang="en-GB" sz="2000"/>
              <a:t>Assumptions on manpower and consultancy service</a:t>
            </a:r>
          </a:p>
          <a:p>
            <a:pPr marL="0" indent="0" defTabSz="658368">
              <a:spcBef>
                <a:spcPts val="720"/>
              </a:spcBef>
              <a:buNone/>
            </a:pPr>
            <a:r>
              <a:rPr lang="en-GB" sz="2000"/>
              <a:t>Investment in technologies/practices (non-grant)</a:t>
            </a:r>
          </a:p>
          <a:p>
            <a:pPr marL="740664" lvl="1" indent="-164592" defTabSz="658368">
              <a:spcBef>
                <a:spcPts val="360"/>
              </a:spcBef>
            </a:pPr>
            <a:r>
              <a:rPr lang="en-GB" sz="2000"/>
              <a:t>CBA</a:t>
            </a:r>
          </a:p>
          <a:p>
            <a:pPr marL="740664" lvl="1" indent="-164592" defTabSz="658368">
              <a:spcBef>
                <a:spcPts val="360"/>
              </a:spcBef>
            </a:pPr>
            <a:endParaRPr lang="en-GB" sz="2000"/>
          </a:p>
          <a:p>
            <a:pPr marL="740664" lvl="1" indent="-164592" defTabSz="658368">
              <a:spcBef>
                <a:spcPts val="360"/>
              </a:spcBef>
            </a:pPr>
            <a:endParaRPr lang="en-GB" sz="2000"/>
          </a:p>
          <a:p>
            <a:pPr defTabSz="438912"/>
            <a:r>
              <a:rPr lang="en-GB" sz="2000"/>
              <a:t>Assist in structuring the justification funding</a:t>
            </a:r>
          </a:p>
          <a:p>
            <a:pPr marL="704088" lvl="1" indent="-246888" defTabSz="438912"/>
            <a:r>
              <a:rPr lang="en-GB" sz="2000"/>
              <a:t>Financial instruments</a:t>
            </a:r>
          </a:p>
          <a:p>
            <a:pPr marL="704088" lvl="1" indent="-246888" defTabSz="438912"/>
            <a:r>
              <a:rPr lang="en-GB" sz="2000"/>
              <a:t>Concessionality</a:t>
            </a:r>
          </a:p>
          <a:p>
            <a:pPr marL="576072" lvl="1" indent="0" defTabSz="658368">
              <a:spcBef>
                <a:spcPts val="360"/>
              </a:spcBef>
              <a:buNone/>
            </a:pPr>
            <a:endParaRPr lang="en-GB" sz="2000"/>
          </a:p>
        </p:txBody>
      </p:sp>
      <p:sp>
        <p:nvSpPr>
          <p:cNvPr id="14" name="Rectangle 15">
            <a:extLst>
              <a:ext uri="{FF2B5EF4-FFF2-40B4-BE49-F238E27FC236}">
                <a16:creationId xmlns:a16="http://schemas.microsoft.com/office/drawing/2014/main" id="{8E8B9531-9B57-388F-C26C-5563A85D5B0C}"/>
              </a:ext>
            </a:extLst>
          </p:cNvPr>
          <p:cNvSpPr/>
          <p:nvPr/>
        </p:nvSpPr>
        <p:spPr>
          <a:xfrm>
            <a:off x="3011135" y="91554"/>
            <a:ext cx="208973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t>
            </a:r>
            <a:r>
              <a:rPr lang="en-GB" sz="1400" b="1" cap="all" spc="100" err="1">
                <a:solidFill>
                  <a:srgbClr val="82CFF5"/>
                </a:solidFill>
                <a:latin typeface="Myriad Pro Cond" panose="020B0506030403020204" pitchFamily="34" charset="0"/>
                <a:ea typeface="Roboto Condensed" panose="02000000000000000000" pitchFamily="2" charset="0"/>
                <a:cs typeface="+mj-cs"/>
              </a:rPr>
              <a:t>osts</a:t>
            </a:r>
            <a:r>
              <a:rPr lang="en-GB" sz="1400" b="1" cap="all" spc="100">
                <a:solidFill>
                  <a:srgbClr val="82CFF5"/>
                </a:solidFill>
                <a:latin typeface="Myriad Pro Cond" panose="020B0506030403020204" pitchFamily="34" charset="0"/>
                <a:ea typeface="Roboto Condensed" panose="02000000000000000000" pitchFamily="2" charset="0"/>
                <a:cs typeface="+mj-cs"/>
              </a:rPr>
              <a:t> and Benefits</a:t>
            </a:r>
          </a:p>
        </p:txBody>
      </p:sp>
      <p:sp>
        <p:nvSpPr>
          <p:cNvPr id="15" name="Rectangle 15">
            <a:extLst>
              <a:ext uri="{FF2B5EF4-FFF2-40B4-BE49-F238E27FC236}">
                <a16:creationId xmlns:a16="http://schemas.microsoft.com/office/drawing/2014/main" id="{07756E68-16B2-4344-72BE-CA80592F3C0D}"/>
              </a:ext>
            </a:extLst>
          </p:cNvPr>
          <p:cNvSpPr/>
          <p:nvPr/>
        </p:nvSpPr>
        <p:spPr>
          <a:xfrm>
            <a:off x="5499207" y="102995"/>
            <a:ext cx="125386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Cash Flows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17" name="Rectangle 15">
            <a:extLst>
              <a:ext uri="{FF2B5EF4-FFF2-40B4-BE49-F238E27FC236}">
                <a16:creationId xmlns:a16="http://schemas.microsoft.com/office/drawing/2014/main" id="{62318757-8EC3-3895-A1D9-9DF7D49DFF21}"/>
              </a:ext>
            </a:extLst>
          </p:cNvPr>
          <p:cNvSpPr/>
          <p:nvPr/>
        </p:nvSpPr>
        <p:spPr>
          <a:xfrm>
            <a:off x="7151409" y="111968"/>
            <a:ext cx="1194238"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Indicators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18" name="Rectangle 15">
            <a:extLst>
              <a:ext uri="{FF2B5EF4-FFF2-40B4-BE49-F238E27FC236}">
                <a16:creationId xmlns:a16="http://schemas.microsoft.com/office/drawing/2014/main" id="{EB705633-496D-B279-CB50-6DFAB81C0E21}"/>
              </a:ext>
            </a:extLst>
          </p:cNvPr>
          <p:cNvSpPr/>
          <p:nvPr/>
        </p:nvSpPr>
        <p:spPr>
          <a:xfrm>
            <a:off x="8830663" y="96949"/>
            <a:ext cx="101668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Examples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4" name="Rectangle 15">
            <a:extLst>
              <a:ext uri="{FF2B5EF4-FFF2-40B4-BE49-F238E27FC236}">
                <a16:creationId xmlns:a16="http://schemas.microsoft.com/office/drawing/2014/main" id="{D564357F-2F76-B9FB-5CDD-35E7218C265F}"/>
              </a:ext>
            </a:extLst>
          </p:cNvPr>
          <p:cNvSpPr/>
          <p:nvPr/>
        </p:nvSpPr>
        <p:spPr>
          <a:xfrm>
            <a:off x="10231610" y="96949"/>
            <a:ext cx="1193020"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Sensitivity</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Tree>
    <p:extLst>
      <p:ext uri="{BB962C8B-B14F-4D97-AF65-F5344CB8AC3E}">
        <p14:creationId xmlns:p14="http://schemas.microsoft.com/office/powerpoint/2010/main" val="324125001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Cost Benefit Analysis</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2286129" y="444485"/>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13" name="Text Placeholder 2">
            <a:extLst>
              <a:ext uri="{FF2B5EF4-FFF2-40B4-BE49-F238E27FC236}">
                <a16:creationId xmlns:a16="http://schemas.microsoft.com/office/drawing/2014/main" id="{1A19074F-C403-A1DC-86AE-6077DEE18976}"/>
              </a:ext>
            </a:extLst>
          </p:cNvPr>
          <p:cNvSpPr txBox="1">
            <a:spLocks/>
          </p:cNvSpPr>
          <p:nvPr/>
        </p:nvSpPr>
        <p:spPr>
          <a:xfrm>
            <a:off x="236522" y="1248417"/>
            <a:ext cx="6150110" cy="44559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8600" defTabSz="914400"/>
            <a:r>
              <a:rPr lang="en-US" sz="2400" i="1"/>
              <a:t>'a systematic approach to estimating the (economic) strengths and weaknesses of alternatives</a:t>
            </a:r>
          </a:p>
          <a:p>
            <a:pPr marL="0" indent="-228600" defTabSz="914400"/>
            <a:r>
              <a:rPr lang="en-US" sz="2400"/>
              <a:t>Oftentimes used to determine the prospective merits of policy proposals. </a:t>
            </a:r>
          </a:p>
          <a:p>
            <a:pPr marL="0" indent="-228600" defTabSz="914400"/>
            <a:r>
              <a:rPr lang="en-US" sz="2400"/>
              <a:t>CBA is slightly related to cost-effectiveness analysis - part of the donors investment criteria</a:t>
            </a:r>
          </a:p>
          <a:p>
            <a:pPr marL="0" indent="-228600" defTabSz="914400"/>
            <a:r>
              <a:rPr lang="en-US" sz="2400"/>
              <a:t>Benefits and costs in CBA are expressed in monetary terms and adjusted for the money’s time value.</a:t>
            </a:r>
          </a:p>
          <a:p>
            <a:pPr marL="0" indent="-228600" defTabSz="914400"/>
            <a:r>
              <a:rPr lang="en-US" sz="2400"/>
              <a:t>CBA is simple at face value.</a:t>
            </a:r>
          </a:p>
          <a:p>
            <a:pPr marL="0" indent="-228600" defTabSz="914400"/>
            <a:r>
              <a:rPr lang="en-US" sz="2400"/>
              <a:t>It is complicated in practice.</a:t>
            </a:r>
            <a:endParaRPr lang="en-GB" sz="2400"/>
          </a:p>
        </p:txBody>
      </p:sp>
      <p:pic>
        <p:nvPicPr>
          <p:cNvPr id="7" name="Picture 6" descr="A picture containing text, symbol, diagram, font&#10;&#10;Description automatically generated">
            <a:extLst>
              <a:ext uri="{FF2B5EF4-FFF2-40B4-BE49-F238E27FC236}">
                <a16:creationId xmlns:a16="http://schemas.microsoft.com/office/drawing/2014/main" id="{3BB1491B-0B5C-CD4E-C4C8-B2B116ED82C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09688" y="988542"/>
            <a:ext cx="3901227" cy="2579456"/>
          </a:xfrm>
          <a:prstGeom prst="rect">
            <a:avLst/>
          </a:prstGeom>
        </p:spPr>
      </p:pic>
      <p:sp>
        <p:nvSpPr>
          <p:cNvPr id="14" name="TextBox 13">
            <a:extLst>
              <a:ext uri="{FF2B5EF4-FFF2-40B4-BE49-F238E27FC236}">
                <a16:creationId xmlns:a16="http://schemas.microsoft.com/office/drawing/2014/main" id="{DF6024A0-A3BE-1E04-23BC-03D6C752F104}"/>
              </a:ext>
            </a:extLst>
          </p:cNvPr>
          <p:cNvSpPr txBox="1"/>
          <p:nvPr/>
        </p:nvSpPr>
        <p:spPr>
          <a:xfrm>
            <a:off x="6395381" y="3700554"/>
            <a:ext cx="2968752" cy="230832"/>
          </a:xfrm>
          <a:prstGeom prst="rect">
            <a:avLst/>
          </a:prstGeom>
          <a:noFill/>
        </p:spPr>
        <p:txBody>
          <a:bodyPr wrap="square" rtlCol="0">
            <a:spAutoFit/>
          </a:bodyPr>
          <a:lstStyle/>
          <a:p>
            <a:r>
              <a:rPr lang="en-GB" sz="900">
                <a:hlinkClick r:id="rId5" tooltip="https://opentext.wsu.edu/psych105nusbaum/chapter/prosocial-behavior/"/>
              </a:rPr>
              <a:t>This Photo</a:t>
            </a:r>
            <a:r>
              <a:rPr lang="en-GB" sz="900"/>
              <a:t> by Unknown Author is licensed under </a:t>
            </a:r>
            <a:r>
              <a:rPr lang="en-GB" sz="900">
                <a:hlinkClick r:id="rId6" tooltip="https://creativecommons.org/licenses/by/3.0/"/>
              </a:rPr>
              <a:t>CC BY</a:t>
            </a:r>
            <a:endParaRPr lang="en-GB" sz="900"/>
          </a:p>
        </p:txBody>
      </p:sp>
      <p:sp>
        <p:nvSpPr>
          <p:cNvPr id="15" name="Rectangle 15">
            <a:extLst>
              <a:ext uri="{FF2B5EF4-FFF2-40B4-BE49-F238E27FC236}">
                <a16:creationId xmlns:a16="http://schemas.microsoft.com/office/drawing/2014/main" id="{08916E39-A0B8-71BB-D336-BF1EEE4B5D68}"/>
              </a:ext>
            </a:extLst>
          </p:cNvPr>
          <p:cNvSpPr/>
          <p:nvPr/>
        </p:nvSpPr>
        <p:spPr>
          <a:xfrm>
            <a:off x="2175286" y="96949"/>
            <a:ext cx="392736" cy="307777"/>
          </a:xfrm>
          <a:prstGeom prst="rect">
            <a:avLst/>
          </a:prstGeom>
        </p:spPr>
        <p:txBody>
          <a:bodyPr wrap="none" lIns="0" rIns="0">
            <a:spAutoFit/>
          </a:bodyPr>
          <a:lstStyle/>
          <a:p>
            <a:pPr algn="ctr"/>
            <a:r>
              <a:rPr lang="en-US" sz="1400" b="1" cap="all" spc="100">
                <a:solidFill>
                  <a:schemeClr val="bg1"/>
                </a:solidFill>
                <a:latin typeface="Myriad Pro Cond" panose="020B0506030403020204" pitchFamily="34" charset="0"/>
                <a:ea typeface="Roboto Condensed" panose="02000000000000000000" pitchFamily="2" charset="0"/>
                <a:cs typeface="+mj-cs"/>
              </a:rPr>
              <a:t>CBA</a:t>
            </a:r>
            <a:endParaRPr lang="en-GB" sz="1400" b="1" cap="all" spc="100">
              <a:solidFill>
                <a:schemeClr val="bg1"/>
              </a:solidFill>
              <a:latin typeface="Myriad Pro Cond" panose="020B0506030403020204" pitchFamily="34" charset="0"/>
              <a:ea typeface="Roboto Condensed" panose="02000000000000000000" pitchFamily="2" charset="0"/>
              <a:cs typeface="+mj-cs"/>
            </a:endParaRPr>
          </a:p>
        </p:txBody>
      </p:sp>
      <p:sp>
        <p:nvSpPr>
          <p:cNvPr id="17" name="Rectangle 15">
            <a:extLst>
              <a:ext uri="{FF2B5EF4-FFF2-40B4-BE49-F238E27FC236}">
                <a16:creationId xmlns:a16="http://schemas.microsoft.com/office/drawing/2014/main" id="{DBA438AF-5D23-2DA7-9B16-FA1232955634}"/>
              </a:ext>
            </a:extLst>
          </p:cNvPr>
          <p:cNvSpPr/>
          <p:nvPr/>
        </p:nvSpPr>
        <p:spPr>
          <a:xfrm>
            <a:off x="360121" y="102995"/>
            <a:ext cx="140929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Information</a:t>
            </a:r>
          </a:p>
        </p:txBody>
      </p:sp>
      <p:sp>
        <p:nvSpPr>
          <p:cNvPr id="18" name="Rectangle 15">
            <a:extLst>
              <a:ext uri="{FF2B5EF4-FFF2-40B4-BE49-F238E27FC236}">
                <a16:creationId xmlns:a16="http://schemas.microsoft.com/office/drawing/2014/main" id="{E1585F72-1D57-0C6A-499A-E22E83C7CC47}"/>
              </a:ext>
            </a:extLst>
          </p:cNvPr>
          <p:cNvSpPr/>
          <p:nvPr/>
        </p:nvSpPr>
        <p:spPr>
          <a:xfrm>
            <a:off x="3011135" y="91554"/>
            <a:ext cx="208973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t>
            </a:r>
            <a:r>
              <a:rPr lang="en-GB" sz="1400" b="1" cap="all" spc="100" err="1">
                <a:solidFill>
                  <a:srgbClr val="82CFF5"/>
                </a:solidFill>
                <a:latin typeface="Myriad Pro Cond" panose="020B0506030403020204" pitchFamily="34" charset="0"/>
                <a:ea typeface="Roboto Condensed" panose="02000000000000000000" pitchFamily="2" charset="0"/>
                <a:cs typeface="+mj-cs"/>
              </a:rPr>
              <a:t>osts</a:t>
            </a:r>
            <a:r>
              <a:rPr lang="en-GB" sz="1400" b="1" cap="all" spc="100">
                <a:solidFill>
                  <a:srgbClr val="82CFF5"/>
                </a:solidFill>
                <a:latin typeface="Myriad Pro Cond" panose="020B0506030403020204" pitchFamily="34" charset="0"/>
                <a:ea typeface="Roboto Condensed" panose="02000000000000000000" pitchFamily="2" charset="0"/>
                <a:cs typeface="+mj-cs"/>
              </a:rPr>
              <a:t> and Benefits</a:t>
            </a:r>
          </a:p>
        </p:txBody>
      </p:sp>
      <p:sp>
        <p:nvSpPr>
          <p:cNvPr id="23" name="Rectangle 15">
            <a:extLst>
              <a:ext uri="{FF2B5EF4-FFF2-40B4-BE49-F238E27FC236}">
                <a16:creationId xmlns:a16="http://schemas.microsoft.com/office/drawing/2014/main" id="{B0BE6991-A464-32C5-1E2F-041BCA365336}"/>
              </a:ext>
            </a:extLst>
          </p:cNvPr>
          <p:cNvSpPr/>
          <p:nvPr/>
        </p:nvSpPr>
        <p:spPr>
          <a:xfrm>
            <a:off x="5499207" y="102995"/>
            <a:ext cx="125386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Cash Flows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4" name="Rectangle 15">
            <a:extLst>
              <a:ext uri="{FF2B5EF4-FFF2-40B4-BE49-F238E27FC236}">
                <a16:creationId xmlns:a16="http://schemas.microsoft.com/office/drawing/2014/main" id="{A8FCB32F-DE79-5747-9389-F3D0A5EC95D2}"/>
              </a:ext>
            </a:extLst>
          </p:cNvPr>
          <p:cNvSpPr/>
          <p:nvPr/>
        </p:nvSpPr>
        <p:spPr>
          <a:xfrm>
            <a:off x="7151409" y="111968"/>
            <a:ext cx="1194238"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Indicators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5" name="Rectangle 15">
            <a:extLst>
              <a:ext uri="{FF2B5EF4-FFF2-40B4-BE49-F238E27FC236}">
                <a16:creationId xmlns:a16="http://schemas.microsoft.com/office/drawing/2014/main" id="{69D2BD1A-585C-35B1-018F-4C4731EC7C38}"/>
              </a:ext>
            </a:extLst>
          </p:cNvPr>
          <p:cNvSpPr/>
          <p:nvPr/>
        </p:nvSpPr>
        <p:spPr>
          <a:xfrm>
            <a:off x="8830663" y="96949"/>
            <a:ext cx="101668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Examples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6" name="Rectangle 15">
            <a:extLst>
              <a:ext uri="{FF2B5EF4-FFF2-40B4-BE49-F238E27FC236}">
                <a16:creationId xmlns:a16="http://schemas.microsoft.com/office/drawing/2014/main" id="{EC1FAA8B-6985-9104-2D36-7B823D6BB591}"/>
              </a:ext>
            </a:extLst>
          </p:cNvPr>
          <p:cNvSpPr/>
          <p:nvPr/>
        </p:nvSpPr>
        <p:spPr>
          <a:xfrm>
            <a:off x="10231610" y="96949"/>
            <a:ext cx="1193020"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Sensitivity</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Tree>
    <p:extLst>
      <p:ext uri="{BB962C8B-B14F-4D97-AF65-F5344CB8AC3E}">
        <p14:creationId xmlns:p14="http://schemas.microsoft.com/office/powerpoint/2010/main" val="29136227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Cost Benefit Analysis</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13" name="Text Placeholder 2">
            <a:extLst>
              <a:ext uri="{FF2B5EF4-FFF2-40B4-BE49-F238E27FC236}">
                <a16:creationId xmlns:a16="http://schemas.microsoft.com/office/drawing/2014/main" id="{1A19074F-C403-A1DC-86AE-6077DEE18976}"/>
              </a:ext>
            </a:extLst>
          </p:cNvPr>
          <p:cNvSpPr txBox="1">
            <a:spLocks/>
          </p:cNvSpPr>
          <p:nvPr/>
        </p:nvSpPr>
        <p:spPr>
          <a:xfrm>
            <a:off x="205759" y="1297876"/>
            <a:ext cx="6435281" cy="459305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US" sz="2400"/>
              <a:t>Let's do the simple first:</a:t>
            </a:r>
          </a:p>
          <a:p>
            <a:pPr defTabSz="914400"/>
            <a:r>
              <a:rPr lang="en-US" sz="2400"/>
              <a:t>Step One: Brainstorm Costs and Benefits</a:t>
            </a:r>
          </a:p>
          <a:p>
            <a:pPr lvl="1" defTabSz="914400"/>
            <a:r>
              <a:rPr lang="en-US" sz="1600"/>
              <a:t>All costs associated with the project, imaginable and unimaginable; make a list of these. Then, consider the lifetime of the project. When are costs and benefits likely to occur?</a:t>
            </a:r>
          </a:p>
          <a:p>
            <a:pPr defTabSz="914400"/>
            <a:r>
              <a:rPr lang="en-US" sz="2400"/>
              <a:t>Step Two: Assign a Monetary Value to the Costs</a:t>
            </a:r>
          </a:p>
          <a:p>
            <a:pPr lvl="1" defTabSz="914400"/>
            <a:r>
              <a:rPr lang="en-US" sz="1600"/>
              <a:t>Costs of physical resources and human effort involved in all phases of a project. "Costs are often relatively easy to estimate (compared with revenues)". Include also costs incurred over the lifetime of the project. Costs after the project’s lifetime?</a:t>
            </a:r>
          </a:p>
          <a:p>
            <a:pPr defTabSz="914400"/>
            <a:r>
              <a:rPr lang="en-US" sz="2400"/>
              <a:t>Step Three: Assign a Monetary Value to the Benefits</a:t>
            </a:r>
          </a:p>
          <a:p>
            <a:pPr lvl="1" defTabSz="914400"/>
            <a:r>
              <a:rPr lang="en-US" sz="1600"/>
              <a:t>More complicated because everything is in the future (cost/investment is upfront). Benefits in the value of services rendered, direct and indirect costs saved, time saved (common for transport), (health) value of pollution eliminated. Benefits after the project’s lifetime? </a:t>
            </a:r>
          </a:p>
          <a:p>
            <a:pPr defTabSz="914400"/>
            <a:r>
              <a:rPr lang="en-US" sz="2400"/>
              <a:t>Step Four: Compare Costs and Benefits</a:t>
            </a:r>
          </a:p>
        </p:txBody>
      </p:sp>
      <p:pic>
        <p:nvPicPr>
          <p:cNvPr id="7" name="Picture 6" descr="A picture containing text, symbol, diagram, font&#10;&#10;Description automatically generated">
            <a:extLst>
              <a:ext uri="{FF2B5EF4-FFF2-40B4-BE49-F238E27FC236}">
                <a16:creationId xmlns:a16="http://schemas.microsoft.com/office/drawing/2014/main" id="{3BB1491B-0B5C-CD4E-C4C8-B2B116ED82C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74207" y="1193433"/>
            <a:ext cx="3992818" cy="2640015"/>
          </a:xfrm>
          <a:prstGeom prst="rect">
            <a:avLst/>
          </a:prstGeom>
        </p:spPr>
      </p:pic>
      <p:sp>
        <p:nvSpPr>
          <p:cNvPr id="14" name="TextBox 13">
            <a:extLst>
              <a:ext uri="{FF2B5EF4-FFF2-40B4-BE49-F238E27FC236}">
                <a16:creationId xmlns:a16="http://schemas.microsoft.com/office/drawing/2014/main" id="{DF6024A0-A3BE-1E04-23BC-03D6C752F104}"/>
              </a:ext>
            </a:extLst>
          </p:cNvPr>
          <p:cNvSpPr txBox="1"/>
          <p:nvPr/>
        </p:nvSpPr>
        <p:spPr>
          <a:xfrm>
            <a:off x="6753076" y="3811702"/>
            <a:ext cx="2968752" cy="230832"/>
          </a:xfrm>
          <a:prstGeom prst="rect">
            <a:avLst/>
          </a:prstGeom>
          <a:noFill/>
        </p:spPr>
        <p:txBody>
          <a:bodyPr wrap="square" rtlCol="0">
            <a:spAutoFit/>
          </a:bodyPr>
          <a:lstStyle/>
          <a:p>
            <a:r>
              <a:rPr lang="en-GB" sz="900">
                <a:hlinkClick r:id="rId5" tooltip="https://opentext.wsu.edu/psych105nusbaum/chapter/prosocial-behavior/"/>
              </a:rPr>
              <a:t>This Photo</a:t>
            </a:r>
            <a:r>
              <a:rPr lang="en-GB" sz="900"/>
              <a:t> by Unknown Author is licensed under </a:t>
            </a:r>
            <a:r>
              <a:rPr lang="en-GB" sz="900">
                <a:hlinkClick r:id="rId6" tooltip="https://creativecommons.org/licenses/by/3.0/"/>
              </a:rPr>
              <a:t>CC BY</a:t>
            </a:r>
            <a:endParaRPr lang="en-GB" sz="900"/>
          </a:p>
        </p:txBody>
      </p:sp>
      <p:sp>
        <p:nvSpPr>
          <p:cNvPr id="3" name="Rectangle 15">
            <a:extLst>
              <a:ext uri="{FF2B5EF4-FFF2-40B4-BE49-F238E27FC236}">
                <a16:creationId xmlns:a16="http://schemas.microsoft.com/office/drawing/2014/main" id="{A3D5A399-9582-05BC-08A9-838A2057A0E1}"/>
              </a:ext>
            </a:extLst>
          </p:cNvPr>
          <p:cNvSpPr/>
          <p:nvPr/>
        </p:nvSpPr>
        <p:spPr>
          <a:xfrm>
            <a:off x="2175286" y="96949"/>
            <a:ext cx="392736" cy="307777"/>
          </a:xfrm>
          <a:prstGeom prst="rect">
            <a:avLst/>
          </a:prstGeom>
        </p:spPr>
        <p:txBody>
          <a:bodyPr wrap="none" lIns="0" rIns="0">
            <a:spAutoFit/>
          </a:bodyPr>
          <a:lstStyle/>
          <a:p>
            <a:pPr algn="ctr"/>
            <a:r>
              <a:rPr lang="en-US" sz="1400" b="1" cap="all" spc="100">
                <a:solidFill>
                  <a:schemeClr val="bg1"/>
                </a:solidFill>
                <a:latin typeface="Myriad Pro Cond" panose="020B0506030403020204" pitchFamily="34" charset="0"/>
                <a:ea typeface="Roboto Condensed" panose="02000000000000000000" pitchFamily="2" charset="0"/>
                <a:cs typeface="+mj-cs"/>
              </a:rPr>
              <a:t>CBA</a:t>
            </a:r>
            <a:endParaRPr lang="en-GB" sz="1400" b="1" cap="all" spc="100">
              <a:solidFill>
                <a:schemeClr val="bg1"/>
              </a:solidFill>
              <a:latin typeface="Myriad Pro Cond" panose="020B0506030403020204" pitchFamily="34" charset="0"/>
              <a:ea typeface="Roboto Condensed" panose="02000000000000000000" pitchFamily="2" charset="0"/>
              <a:cs typeface="+mj-cs"/>
            </a:endParaRPr>
          </a:p>
        </p:txBody>
      </p:sp>
      <p:sp>
        <p:nvSpPr>
          <p:cNvPr id="5" name="Rectangle 15">
            <a:extLst>
              <a:ext uri="{FF2B5EF4-FFF2-40B4-BE49-F238E27FC236}">
                <a16:creationId xmlns:a16="http://schemas.microsoft.com/office/drawing/2014/main" id="{F5EC763C-91DB-5FCD-745B-BCD6E104CB7F}"/>
              </a:ext>
            </a:extLst>
          </p:cNvPr>
          <p:cNvSpPr/>
          <p:nvPr/>
        </p:nvSpPr>
        <p:spPr>
          <a:xfrm>
            <a:off x="360121" y="102995"/>
            <a:ext cx="140929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Information</a:t>
            </a:r>
          </a:p>
        </p:txBody>
      </p:sp>
      <p:sp>
        <p:nvSpPr>
          <p:cNvPr id="8" name="Rectangle 15">
            <a:extLst>
              <a:ext uri="{FF2B5EF4-FFF2-40B4-BE49-F238E27FC236}">
                <a16:creationId xmlns:a16="http://schemas.microsoft.com/office/drawing/2014/main" id="{440E3224-A358-9F4F-990E-A84106AE3CB2}"/>
              </a:ext>
            </a:extLst>
          </p:cNvPr>
          <p:cNvSpPr/>
          <p:nvPr/>
        </p:nvSpPr>
        <p:spPr>
          <a:xfrm>
            <a:off x="3011135" y="91554"/>
            <a:ext cx="208973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t>
            </a:r>
            <a:r>
              <a:rPr lang="en-GB" sz="1400" b="1" cap="all" spc="100" err="1">
                <a:solidFill>
                  <a:srgbClr val="82CFF5"/>
                </a:solidFill>
                <a:latin typeface="Myriad Pro Cond" panose="020B0506030403020204" pitchFamily="34" charset="0"/>
                <a:ea typeface="Roboto Condensed" panose="02000000000000000000" pitchFamily="2" charset="0"/>
                <a:cs typeface="+mj-cs"/>
              </a:rPr>
              <a:t>osts</a:t>
            </a:r>
            <a:r>
              <a:rPr lang="en-GB" sz="1400" b="1" cap="all" spc="100">
                <a:solidFill>
                  <a:srgbClr val="82CFF5"/>
                </a:solidFill>
                <a:latin typeface="Myriad Pro Cond" panose="020B0506030403020204" pitchFamily="34" charset="0"/>
                <a:ea typeface="Roboto Condensed" panose="02000000000000000000" pitchFamily="2" charset="0"/>
                <a:cs typeface="+mj-cs"/>
              </a:rPr>
              <a:t> and Benefits</a:t>
            </a:r>
          </a:p>
        </p:txBody>
      </p:sp>
      <p:sp>
        <p:nvSpPr>
          <p:cNvPr id="15" name="Rectangle 15">
            <a:extLst>
              <a:ext uri="{FF2B5EF4-FFF2-40B4-BE49-F238E27FC236}">
                <a16:creationId xmlns:a16="http://schemas.microsoft.com/office/drawing/2014/main" id="{9CB090B2-5F48-FFCF-1BDC-755243B05E76}"/>
              </a:ext>
            </a:extLst>
          </p:cNvPr>
          <p:cNvSpPr/>
          <p:nvPr/>
        </p:nvSpPr>
        <p:spPr>
          <a:xfrm>
            <a:off x="5499207" y="102995"/>
            <a:ext cx="125386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Cash Flows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17" name="Rectangle 15">
            <a:extLst>
              <a:ext uri="{FF2B5EF4-FFF2-40B4-BE49-F238E27FC236}">
                <a16:creationId xmlns:a16="http://schemas.microsoft.com/office/drawing/2014/main" id="{FA87C28A-EE8B-E21E-A3FD-017B8DF478CB}"/>
              </a:ext>
            </a:extLst>
          </p:cNvPr>
          <p:cNvSpPr/>
          <p:nvPr/>
        </p:nvSpPr>
        <p:spPr>
          <a:xfrm>
            <a:off x="7151409" y="111968"/>
            <a:ext cx="1194238"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Indicators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18" name="Rectangle 15">
            <a:extLst>
              <a:ext uri="{FF2B5EF4-FFF2-40B4-BE49-F238E27FC236}">
                <a16:creationId xmlns:a16="http://schemas.microsoft.com/office/drawing/2014/main" id="{B339C657-21B1-D9F1-2284-F6138BEE6B09}"/>
              </a:ext>
            </a:extLst>
          </p:cNvPr>
          <p:cNvSpPr/>
          <p:nvPr/>
        </p:nvSpPr>
        <p:spPr>
          <a:xfrm>
            <a:off x="8830663" y="96949"/>
            <a:ext cx="101668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Examples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3" name="Rectangle 15">
            <a:extLst>
              <a:ext uri="{FF2B5EF4-FFF2-40B4-BE49-F238E27FC236}">
                <a16:creationId xmlns:a16="http://schemas.microsoft.com/office/drawing/2014/main" id="{A648B369-7BA4-AA1F-7256-8E1C8BEBD2BE}"/>
              </a:ext>
            </a:extLst>
          </p:cNvPr>
          <p:cNvSpPr/>
          <p:nvPr/>
        </p:nvSpPr>
        <p:spPr>
          <a:xfrm>
            <a:off x="10231610" y="96949"/>
            <a:ext cx="1193020"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Sensitivity</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4" name="Rectangle 28">
            <a:extLst>
              <a:ext uri="{FF2B5EF4-FFF2-40B4-BE49-F238E27FC236}">
                <a16:creationId xmlns:a16="http://schemas.microsoft.com/office/drawing/2014/main" id="{7A4C982A-C7B2-D7B3-A39E-BCAA5DD09854}"/>
              </a:ext>
            </a:extLst>
          </p:cNvPr>
          <p:cNvSpPr/>
          <p:nvPr/>
        </p:nvSpPr>
        <p:spPr>
          <a:xfrm rot="2700000">
            <a:off x="2286129" y="444485"/>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136853500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Cost Benefit Analysis</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13" name="Text Placeholder 2">
            <a:extLst>
              <a:ext uri="{FF2B5EF4-FFF2-40B4-BE49-F238E27FC236}">
                <a16:creationId xmlns:a16="http://schemas.microsoft.com/office/drawing/2014/main" id="{1A19074F-C403-A1DC-86AE-6077DEE18976}"/>
              </a:ext>
            </a:extLst>
          </p:cNvPr>
          <p:cNvSpPr txBox="1">
            <a:spLocks/>
          </p:cNvSpPr>
          <p:nvPr/>
        </p:nvSpPr>
        <p:spPr>
          <a:xfrm>
            <a:off x="529659" y="1745725"/>
            <a:ext cx="4697404" cy="4248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r>
              <a:rPr lang="en-US" sz="2400"/>
              <a:t>The more complicated approach:</a:t>
            </a:r>
          </a:p>
          <a:p>
            <a:pPr defTabSz="914400"/>
            <a:r>
              <a:rPr lang="en-US" sz="2400"/>
              <a:t>Three simple questions to illustrate the complication:</a:t>
            </a:r>
          </a:p>
          <a:p>
            <a:pPr defTabSz="914400"/>
            <a:r>
              <a:rPr lang="en-US" sz="2400"/>
              <a:t>The cost to whom? (externalities?)</a:t>
            </a:r>
          </a:p>
          <a:p>
            <a:pPr defTabSz="914400"/>
            <a:r>
              <a:rPr lang="en-US" sz="2400"/>
              <a:t>Which benefits?</a:t>
            </a:r>
          </a:p>
          <a:p>
            <a:pPr defTabSz="914400"/>
            <a:r>
              <a:rPr lang="en-US" sz="2400"/>
              <a:t>What is the value of assets and money in the future?</a:t>
            </a:r>
          </a:p>
          <a:p>
            <a:pPr marL="0" indent="0" defTabSz="914400">
              <a:buNone/>
            </a:pPr>
            <a:r>
              <a:rPr lang="en-US" sz="700"/>
              <a:t> </a:t>
            </a:r>
          </a:p>
        </p:txBody>
      </p:sp>
      <p:sp>
        <p:nvSpPr>
          <p:cNvPr id="15" name="Rectangle 15">
            <a:extLst>
              <a:ext uri="{FF2B5EF4-FFF2-40B4-BE49-F238E27FC236}">
                <a16:creationId xmlns:a16="http://schemas.microsoft.com/office/drawing/2014/main" id="{2B2D09FA-5824-6334-6505-DE686377DA4C}"/>
              </a:ext>
            </a:extLst>
          </p:cNvPr>
          <p:cNvSpPr/>
          <p:nvPr/>
        </p:nvSpPr>
        <p:spPr>
          <a:xfrm>
            <a:off x="3011135" y="91554"/>
            <a:ext cx="208973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t>
            </a:r>
            <a:r>
              <a:rPr lang="en-GB" sz="1400" b="1" cap="all" spc="100" err="1">
                <a:solidFill>
                  <a:srgbClr val="82CFF5"/>
                </a:solidFill>
                <a:latin typeface="Myriad Pro Cond" panose="020B0506030403020204" pitchFamily="34" charset="0"/>
                <a:ea typeface="Roboto Condensed" panose="02000000000000000000" pitchFamily="2" charset="0"/>
                <a:cs typeface="+mj-cs"/>
              </a:rPr>
              <a:t>osts</a:t>
            </a:r>
            <a:r>
              <a:rPr lang="en-GB" sz="1400" b="1" cap="all" spc="100">
                <a:solidFill>
                  <a:srgbClr val="82CFF5"/>
                </a:solidFill>
                <a:latin typeface="Myriad Pro Cond" panose="020B0506030403020204" pitchFamily="34" charset="0"/>
                <a:ea typeface="Roboto Condensed" panose="02000000000000000000" pitchFamily="2" charset="0"/>
                <a:cs typeface="+mj-cs"/>
              </a:rPr>
              <a:t> and Benefits</a:t>
            </a:r>
          </a:p>
        </p:txBody>
      </p:sp>
      <p:sp>
        <p:nvSpPr>
          <p:cNvPr id="17" name="Rectangle 15">
            <a:extLst>
              <a:ext uri="{FF2B5EF4-FFF2-40B4-BE49-F238E27FC236}">
                <a16:creationId xmlns:a16="http://schemas.microsoft.com/office/drawing/2014/main" id="{C9F9F70C-51B2-4F5E-EF74-99853D36DE24}"/>
              </a:ext>
            </a:extLst>
          </p:cNvPr>
          <p:cNvSpPr/>
          <p:nvPr/>
        </p:nvSpPr>
        <p:spPr>
          <a:xfrm>
            <a:off x="5499207" y="102995"/>
            <a:ext cx="125386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Cash Flows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18" name="Rectangle 15">
            <a:extLst>
              <a:ext uri="{FF2B5EF4-FFF2-40B4-BE49-F238E27FC236}">
                <a16:creationId xmlns:a16="http://schemas.microsoft.com/office/drawing/2014/main" id="{9588CA13-114B-4478-3C4C-06D3DC488EF7}"/>
              </a:ext>
            </a:extLst>
          </p:cNvPr>
          <p:cNvSpPr/>
          <p:nvPr/>
        </p:nvSpPr>
        <p:spPr>
          <a:xfrm>
            <a:off x="7151409" y="111968"/>
            <a:ext cx="1194238"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Indicators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3" name="Rectangle 15">
            <a:extLst>
              <a:ext uri="{FF2B5EF4-FFF2-40B4-BE49-F238E27FC236}">
                <a16:creationId xmlns:a16="http://schemas.microsoft.com/office/drawing/2014/main" id="{D961334C-2D06-3EE8-5EFC-3B0380EB6013}"/>
              </a:ext>
            </a:extLst>
          </p:cNvPr>
          <p:cNvSpPr/>
          <p:nvPr/>
        </p:nvSpPr>
        <p:spPr>
          <a:xfrm>
            <a:off x="8830663" y="96949"/>
            <a:ext cx="101668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Examples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4" name="Rectangle 15">
            <a:extLst>
              <a:ext uri="{FF2B5EF4-FFF2-40B4-BE49-F238E27FC236}">
                <a16:creationId xmlns:a16="http://schemas.microsoft.com/office/drawing/2014/main" id="{C8C8569A-A67D-F478-CE4C-FE414164DACE}"/>
              </a:ext>
            </a:extLst>
          </p:cNvPr>
          <p:cNvSpPr/>
          <p:nvPr/>
        </p:nvSpPr>
        <p:spPr>
          <a:xfrm>
            <a:off x="10231610" y="96949"/>
            <a:ext cx="1193020"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Sensitivity</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5" name="Rectangle 15">
            <a:extLst>
              <a:ext uri="{FF2B5EF4-FFF2-40B4-BE49-F238E27FC236}">
                <a16:creationId xmlns:a16="http://schemas.microsoft.com/office/drawing/2014/main" id="{28743D6D-8E5B-BC74-A303-58EBFB008382}"/>
              </a:ext>
            </a:extLst>
          </p:cNvPr>
          <p:cNvSpPr/>
          <p:nvPr/>
        </p:nvSpPr>
        <p:spPr>
          <a:xfrm>
            <a:off x="2175286" y="96949"/>
            <a:ext cx="392736" cy="307777"/>
          </a:xfrm>
          <a:prstGeom prst="rect">
            <a:avLst/>
          </a:prstGeom>
        </p:spPr>
        <p:txBody>
          <a:bodyPr wrap="none" lIns="0" rIns="0">
            <a:spAutoFit/>
          </a:bodyPr>
          <a:lstStyle/>
          <a:p>
            <a:pPr algn="ctr"/>
            <a:r>
              <a:rPr lang="en-US" sz="1400" b="1" cap="all" spc="100">
                <a:solidFill>
                  <a:schemeClr val="bg1"/>
                </a:solidFill>
                <a:latin typeface="Myriad Pro Cond" panose="020B0506030403020204" pitchFamily="34" charset="0"/>
                <a:ea typeface="Roboto Condensed" panose="02000000000000000000" pitchFamily="2" charset="0"/>
                <a:cs typeface="+mj-cs"/>
              </a:rPr>
              <a:t>CBA</a:t>
            </a:r>
            <a:endParaRPr lang="en-GB" sz="1400" b="1" cap="all" spc="100">
              <a:solidFill>
                <a:schemeClr val="bg1"/>
              </a:solidFill>
              <a:latin typeface="Myriad Pro Cond" panose="020B0506030403020204" pitchFamily="34" charset="0"/>
              <a:ea typeface="Roboto Condensed" panose="02000000000000000000" pitchFamily="2" charset="0"/>
              <a:cs typeface="+mj-cs"/>
            </a:endParaRPr>
          </a:p>
        </p:txBody>
      </p:sp>
      <p:sp>
        <p:nvSpPr>
          <p:cNvPr id="26" name="Rectangle 28">
            <a:extLst>
              <a:ext uri="{FF2B5EF4-FFF2-40B4-BE49-F238E27FC236}">
                <a16:creationId xmlns:a16="http://schemas.microsoft.com/office/drawing/2014/main" id="{E5D090E2-C6B3-E9B4-1A5B-5F8FEC033A92}"/>
              </a:ext>
            </a:extLst>
          </p:cNvPr>
          <p:cNvSpPr/>
          <p:nvPr/>
        </p:nvSpPr>
        <p:spPr>
          <a:xfrm rot="2700000">
            <a:off x="2286129" y="444485"/>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9" name="Rectangle 15">
            <a:extLst>
              <a:ext uri="{FF2B5EF4-FFF2-40B4-BE49-F238E27FC236}">
                <a16:creationId xmlns:a16="http://schemas.microsoft.com/office/drawing/2014/main" id="{26E5A7DA-A867-491F-02D6-30AD0BF87AD1}"/>
              </a:ext>
            </a:extLst>
          </p:cNvPr>
          <p:cNvSpPr/>
          <p:nvPr/>
        </p:nvSpPr>
        <p:spPr>
          <a:xfrm>
            <a:off x="360121" y="102995"/>
            <a:ext cx="140929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Information</a:t>
            </a:r>
          </a:p>
        </p:txBody>
      </p:sp>
      <p:pic>
        <p:nvPicPr>
          <p:cNvPr id="1026" name="Picture 2" descr="Time Value of Money | bartleby">
            <a:extLst>
              <a:ext uri="{FF2B5EF4-FFF2-40B4-BE49-F238E27FC236}">
                <a16:creationId xmlns:a16="http://schemas.microsoft.com/office/drawing/2014/main" id="{2D3A9999-F809-A16E-29AD-D62724AC0E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417" y="938141"/>
            <a:ext cx="4932499" cy="35116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9377786-F6B7-324B-FB8C-F52D0BB6ABEC}"/>
              </a:ext>
            </a:extLst>
          </p:cNvPr>
          <p:cNvSpPr txBox="1"/>
          <p:nvPr/>
        </p:nvSpPr>
        <p:spPr>
          <a:xfrm>
            <a:off x="5166764" y="4428524"/>
            <a:ext cx="5064846" cy="415498"/>
          </a:xfrm>
          <a:prstGeom prst="rect">
            <a:avLst/>
          </a:prstGeom>
          <a:noFill/>
        </p:spPr>
        <p:txBody>
          <a:bodyPr wrap="square">
            <a:spAutoFit/>
          </a:bodyPr>
          <a:lstStyle/>
          <a:p>
            <a:r>
              <a:rPr lang="en-GB" sz="1050" err="1"/>
              <a:t>Source:https</a:t>
            </a:r>
            <a:r>
              <a:rPr lang="en-GB" sz="1050"/>
              <a:t>://www.bartleby.com/subject/business/finance/concepts/time-value-of-money</a:t>
            </a:r>
          </a:p>
        </p:txBody>
      </p:sp>
    </p:spTree>
    <p:extLst>
      <p:ext uri="{BB962C8B-B14F-4D97-AF65-F5344CB8AC3E}">
        <p14:creationId xmlns:p14="http://schemas.microsoft.com/office/powerpoint/2010/main" val="13146046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Mapping costs and benefits</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3975774" y="430401"/>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13" name="Text Placeholder 2">
            <a:extLst>
              <a:ext uri="{FF2B5EF4-FFF2-40B4-BE49-F238E27FC236}">
                <a16:creationId xmlns:a16="http://schemas.microsoft.com/office/drawing/2014/main" id="{1A19074F-C403-A1DC-86AE-6077DEE18976}"/>
              </a:ext>
            </a:extLst>
          </p:cNvPr>
          <p:cNvSpPr txBox="1">
            <a:spLocks/>
          </p:cNvSpPr>
          <p:nvPr/>
        </p:nvSpPr>
        <p:spPr>
          <a:xfrm>
            <a:off x="628650" y="1424420"/>
            <a:ext cx="2641492" cy="459256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58368">
              <a:spcBef>
                <a:spcPts val="720"/>
              </a:spcBef>
            </a:pPr>
            <a:r>
              <a:rPr lang="en-US" sz="2000">
                <a:solidFill>
                  <a:srgbClr val="000000"/>
                </a:solidFill>
                <a:latin typeface="Calibri" panose="020F0502020204030204" pitchFamily="34" charset="0"/>
                <a:ea typeface="SimSun" panose="02010600030101010101" pitchFamily="2" charset="-122"/>
                <a:cs typeface="Futura Light"/>
              </a:rPr>
              <a:t>Divide activities in blocks of time</a:t>
            </a:r>
          </a:p>
          <a:p>
            <a:pPr lvl="1" defTabSz="658368">
              <a:spcBef>
                <a:spcPts val="720"/>
              </a:spcBef>
            </a:pPr>
            <a:r>
              <a:rPr lang="en-US" sz="1600">
                <a:solidFill>
                  <a:srgbClr val="000000"/>
                </a:solidFill>
                <a:latin typeface="Calibri" panose="020F0502020204030204" pitchFamily="34" charset="0"/>
                <a:ea typeface="SimSun" panose="02010600030101010101" pitchFamily="2" charset="-122"/>
                <a:cs typeface="Futura Light"/>
              </a:rPr>
              <a:t>Development / planning</a:t>
            </a:r>
          </a:p>
          <a:p>
            <a:pPr lvl="1" defTabSz="658368">
              <a:spcBef>
                <a:spcPts val="720"/>
              </a:spcBef>
            </a:pPr>
            <a:r>
              <a:rPr lang="en-US" sz="1600">
                <a:solidFill>
                  <a:srgbClr val="000000"/>
                </a:solidFill>
                <a:latin typeface="Calibri" panose="020F0502020204030204" pitchFamily="34" charset="0"/>
                <a:ea typeface="SimSun" panose="02010600030101010101" pitchFamily="2" charset="-122"/>
                <a:cs typeface="Futura Light"/>
              </a:rPr>
              <a:t>Pre-operation</a:t>
            </a:r>
          </a:p>
          <a:p>
            <a:pPr lvl="1" defTabSz="658368">
              <a:spcBef>
                <a:spcPts val="720"/>
              </a:spcBef>
            </a:pPr>
            <a:r>
              <a:rPr lang="en-US" sz="1600">
                <a:solidFill>
                  <a:srgbClr val="000000"/>
                </a:solidFill>
                <a:latin typeface="Calibri" panose="020F0502020204030204" pitchFamily="34" charset="0"/>
                <a:ea typeface="SimSun" panose="02010600030101010101" pitchFamily="2" charset="-122"/>
                <a:cs typeface="Futura Light"/>
              </a:rPr>
              <a:t>O&amp;M</a:t>
            </a:r>
          </a:p>
          <a:p>
            <a:pPr defTabSz="658368">
              <a:spcBef>
                <a:spcPts val="720"/>
              </a:spcBef>
            </a:pPr>
            <a:r>
              <a:rPr lang="en-US" sz="2000">
                <a:solidFill>
                  <a:srgbClr val="000000"/>
                </a:solidFill>
                <a:latin typeface="Calibri" panose="020F0502020204030204" pitchFamily="34" charset="0"/>
                <a:ea typeface="SimSun" panose="02010600030101010101" pitchFamily="2" charset="-122"/>
                <a:cs typeface="Futura Light"/>
              </a:rPr>
              <a:t>Estimate costs and revenues for each activity</a:t>
            </a:r>
          </a:p>
          <a:p>
            <a:pPr defTabSz="658368">
              <a:spcBef>
                <a:spcPts val="720"/>
              </a:spcBef>
            </a:pPr>
            <a:r>
              <a:rPr lang="en-US" sz="2000">
                <a:solidFill>
                  <a:srgbClr val="000000"/>
                </a:solidFill>
                <a:latin typeface="Calibri" panose="020F0502020204030204" pitchFamily="34" charset="0"/>
                <a:ea typeface="SimSun" panose="02010600030101010101" pitchFamily="2" charset="-122"/>
                <a:cs typeface="Futura Light"/>
              </a:rPr>
              <a:t>Distribute cost and revenues in chronological order under a BAU scenario</a:t>
            </a:r>
          </a:p>
          <a:p>
            <a:pPr defTabSz="658368">
              <a:spcBef>
                <a:spcPts val="720"/>
              </a:spcBef>
            </a:pPr>
            <a:r>
              <a:rPr lang="en-US" sz="2000">
                <a:solidFill>
                  <a:srgbClr val="000000"/>
                </a:solidFill>
                <a:latin typeface="Calibri" panose="020F0502020204030204" pitchFamily="34" charset="0"/>
                <a:ea typeface="SimSun" panose="02010600030101010101" pitchFamily="2" charset="-122"/>
                <a:cs typeface="Futura Light"/>
              </a:rPr>
              <a:t>Consider grants, subsidies and the concessional finance you request </a:t>
            </a:r>
          </a:p>
        </p:txBody>
      </p:sp>
      <p:graphicFrame>
        <p:nvGraphicFramePr>
          <p:cNvPr id="5" name="Content Placeholder 8">
            <a:extLst>
              <a:ext uri="{FF2B5EF4-FFF2-40B4-BE49-F238E27FC236}">
                <a16:creationId xmlns:a16="http://schemas.microsoft.com/office/drawing/2014/main" id="{F72BD84A-C27C-5090-CEFB-4FDC14B10CCA}"/>
              </a:ext>
            </a:extLst>
          </p:cNvPr>
          <p:cNvGraphicFramePr>
            <a:graphicFrameLocks/>
          </p:cNvGraphicFramePr>
          <p:nvPr>
            <p:extLst>
              <p:ext uri="{D42A27DB-BD31-4B8C-83A1-F6EECF244321}">
                <p14:modId xmlns:p14="http://schemas.microsoft.com/office/powerpoint/2010/main" val="1684171103"/>
              </p:ext>
            </p:extLst>
          </p:nvPr>
        </p:nvGraphicFramePr>
        <p:xfrm>
          <a:off x="3182188" y="1345330"/>
          <a:ext cx="3270143" cy="4182363"/>
        </p:xfrm>
        <a:graphic>
          <a:graphicData uri="http://schemas.openxmlformats.org/drawingml/2006/table">
            <a:tbl>
              <a:tblPr>
                <a:tableStyleId>{616DA210-FB5B-4158-B5E0-FEB733F419BA}</a:tableStyleId>
              </a:tblPr>
              <a:tblGrid>
                <a:gridCol w="1394849">
                  <a:extLst>
                    <a:ext uri="{9D8B030D-6E8A-4147-A177-3AD203B41FA5}">
                      <a16:colId xmlns:a16="http://schemas.microsoft.com/office/drawing/2014/main" val="1023090531"/>
                    </a:ext>
                  </a:extLst>
                </a:gridCol>
                <a:gridCol w="774915">
                  <a:extLst>
                    <a:ext uri="{9D8B030D-6E8A-4147-A177-3AD203B41FA5}">
                      <a16:colId xmlns:a16="http://schemas.microsoft.com/office/drawing/2014/main" val="2899148447"/>
                    </a:ext>
                  </a:extLst>
                </a:gridCol>
                <a:gridCol w="526942">
                  <a:extLst>
                    <a:ext uri="{9D8B030D-6E8A-4147-A177-3AD203B41FA5}">
                      <a16:colId xmlns:a16="http://schemas.microsoft.com/office/drawing/2014/main" val="2981609673"/>
                    </a:ext>
                  </a:extLst>
                </a:gridCol>
                <a:gridCol w="573437">
                  <a:extLst>
                    <a:ext uri="{9D8B030D-6E8A-4147-A177-3AD203B41FA5}">
                      <a16:colId xmlns:a16="http://schemas.microsoft.com/office/drawing/2014/main" val="2756911835"/>
                    </a:ext>
                  </a:extLst>
                </a:gridCol>
              </a:tblGrid>
              <a:tr h="442671">
                <a:tc>
                  <a:txBody>
                    <a:bodyPr/>
                    <a:lstStyle/>
                    <a:p>
                      <a:pPr marL="228600" algn="just">
                        <a:lnSpc>
                          <a:spcPct val="115000"/>
                        </a:lnSpc>
                        <a:spcAft>
                          <a:spcPts val="0"/>
                        </a:spcAft>
                      </a:pPr>
                      <a:r>
                        <a:rPr lang="en-GB" sz="1300" b="1">
                          <a:effectLst/>
                        </a:rPr>
                        <a:t>Activities</a:t>
                      </a:r>
                      <a:endParaRPr lang="en-GB" sz="1300" b="1">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solidFill>
                      <a:schemeClr val="accent1">
                        <a:lumMod val="40000"/>
                        <a:lumOff val="60000"/>
                      </a:schemeClr>
                    </a:solidFill>
                  </a:tcPr>
                </a:tc>
                <a:tc>
                  <a:txBody>
                    <a:bodyPr/>
                    <a:lstStyle/>
                    <a:p>
                      <a:pPr algn="just">
                        <a:lnSpc>
                          <a:spcPct val="115000"/>
                        </a:lnSpc>
                        <a:spcAft>
                          <a:spcPts val="0"/>
                        </a:spcAft>
                      </a:pPr>
                      <a:r>
                        <a:rPr lang="en-GB" sz="1300" b="1">
                          <a:effectLst/>
                        </a:rPr>
                        <a:t>Estimated cost</a:t>
                      </a:r>
                      <a:endParaRPr lang="en-GB" sz="1300" b="1">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solidFill>
                      <a:schemeClr val="accent1">
                        <a:lumMod val="40000"/>
                        <a:lumOff val="60000"/>
                      </a:schemeClr>
                    </a:solidFill>
                  </a:tcPr>
                </a:tc>
                <a:tc>
                  <a:txBody>
                    <a:bodyPr/>
                    <a:lstStyle/>
                    <a:p>
                      <a:pPr marL="0" indent="0" algn="just">
                        <a:lnSpc>
                          <a:spcPct val="115000"/>
                        </a:lnSpc>
                        <a:spcAft>
                          <a:spcPts val="0"/>
                        </a:spcAft>
                      </a:pPr>
                      <a:r>
                        <a:rPr lang="en-GB" sz="1300" b="1">
                          <a:effectLst/>
                        </a:rPr>
                        <a:t>Start</a:t>
                      </a:r>
                      <a:endParaRPr lang="en-GB" sz="1300" b="1">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solidFill>
                      <a:schemeClr val="accent1">
                        <a:lumMod val="40000"/>
                        <a:lumOff val="60000"/>
                      </a:schemeClr>
                    </a:solidFill>
                  </a:tcPr>
                </a:tc>
                <a:tc>
                  <a:txBody>
                    <a:bodyPr/>
                    <a:lstStyle/>
                    <a:p>
                      <a:pPr algn="just">
                        <a:lnSpc>
                          <a:spcPct val="115000"/>
                        </a:lnSpc>
                        <a:spcAft>
                          <a:spcPts val="0"/>
                        </a:spcAft>
                      </a:pPr>
                      <a:r>
                        <a:rPr lang="en-GB" sz="1300" b="1">
                          <a:effectLst/>
                        </a:rPr>
                        <a:t>Finish</a:t>
                      </a:r>
                      <a:endParaRPr lang="en-GB" sz="1300" b="1">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solidFill>
                      <a:schemeClr val="accent1">
                        <a:lumMod val="40000"/>
                        <a:lumOff val="60000"/>
                      </a:schemeClr>
                    </a:solidFill>
                  </a:tcPr>
                </a:tc>
                <a:extLst>
                  <a:ext uri="{0D108BD9-81ED-4DB2-BD59-A6C34878D82A}">
                    <a16:rowId xmlns:a16="http://schemas.microsoft.com/office/drawing/2014/main" val="1470592314"/>
                  </a:ext>
                </a:extLst>
              </a:tr>
              <a:tr h="214658">
                <a:tc>
                  <a:txBody>
                    <a:bodyPr/>
                    <a:lstStyle/>
                    <a:p>
                      <a:pPr marL="13970" algn="just">
                        <a:lnSpc>
                          <a:spcPct val="115000"/>
                        </a:lnSpc>
                        <a:spcAft>
                          <a:spcPts val="0"/>
                        </a:spcAft>
                      </a:pPr>
                      <a:r>
                        <a:rPr lang="en-GB" sz="1300" b="1">
                          <a:effectLst/>
                        </a:rPr>
                        <a:t>Proposal  preparation</a:t>
                      </a:r>
                      <a:endParaRPr lang="en-GB" sz="1300" b="1">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 </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indent="568325" algn="just">
                        <a:lnSpc>
                          <a:spcPct val="115000"/>
                        </a:lnSpc>
                        <a:spcAft>
                          <a:spcPts val="0"/>
                        </a:spcAft>
                      </a:pPr>
                      <a:r>
                        <a:rPr lang="en-GB" sz="1300">
                          <a:effectLst/>
                        </a:rPr>
                        <a:t> </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 </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extLst>
                  <a:ext uri="{0D108BD9-81ED-4DB2-BD59-A6C34878D82A}">
                    <a16:rowId xmlns:a16="http://schemas.microsoft.com/office/drawing/2014/main" val="2193985941"/>
                  </a:ext>
                </a:extLst>
              </a:tr>
              <a:tr h="214658">
                <a:tc>
                  <a:txBody>
                    <a:bodyPr/>
                    <a:lstStyle/>
                    <a:p>
                      <a:pPr marL="25400" algn="just">
                        <a:lnSpc>
                          <a:spcPct val="115000"/>
                        </a:lnSpc>
                        <a:spcAft>
                          <a:spcPts val="0"/>
                        </a:spcAft>
                      </a:pPr>
                      <a:r>
                        <a:rPr lang="en-GB" sz="1300">
                          <a:effectLst/>
                        </a:rPr>
                        <a:t>Permits</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r">
                        <a:lnSpc>
                          <a:spcPct val="115000"/>
                        </a:lnSpc>
                        <a:spcAft>
                          <a:spcPts val="0"/>
                        </a:spcAft>
                      </a:pPr>
                      <a:r>
                        <a:rPr lang="en-GB" sz="1300">
                          <a:effectLst/>
                        </a:rPr>
                        <a:t>15,000</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1</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12</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extLst>
                  <a:ext uri="{0D108BD9-81ED-4DB2-BD59-A6C34878D82A}">
                    <a16:rowId xmlns:a16="http://schemas.microsoft.com/office/drawing/2014/main" val="3568251173"/>
                  </a:ext>
                </a:extLst>
              </a:tr>
              <a:tr h="214658">
                <a:tc>
                  <a:txBody>
                    <a:bodyPr/>
                    <a:lstStyle/>
                    <a:p>
                      <a:pPr marL="25400" algn="just">
                        <a:lnSpc>
                          <a:spcPct val="115000"/>
                        </a:lnSpc>
                        <a:spcAft>
                          <a:spcPts val="0"/>
                        </a:spcAft>
                      </a:pPr>
                      <a:r>
                        <a:rPr lang="en-GB" sz="1300">
                          <a:effectLst/>
                        </a:rPr>
                        <a:t>Technical analysis </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r">
                        <a:lnSpc>
                          <a:spcPct val="115000"/>
                        </a:lnSpc>
                        <a:spcAft>
                          <a:spcPts val="0"/>
                        </a:spcAft>
                      </a:pPr>
                      <a:r>
                        <a:rPr lang="en-GB" sz="1300">
                          <a:effectLst/>
                        </a:rPr>
                        <a:t>15,000</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1</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24</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extLst>
                  <a:ext uri="{0D108BD9-81ED-4DB2-BD59-A6C34878D82A}">
                    <a16:rowId xmlns:a16="http://schemas.microsoft.com/office/drawing/2014/main" val="1003215775"/>
                  </a:ext>
                </a:extLst>
              </a:tr>
              <a:tr h="214658">
                <a:tc>
                  <a:txBody>
                    <a:bodyPr/>
                    <a:lstStyle/>
                    <a:p>
                      <a:pPr marL="25400" algn="just">
                        <a:lnSpc>
                          <a:spcPct val="115000"/>
                        </a:lnSpc>
                        <a:spcAft>
                          <a:spcPts val="0"/>
                        </a:spcAft>
                      </a:pPr>
                      <a:r>
                        <a:rPr lang="en-GB" sz="1300">
                          <a:effectLst/>
                        </a:rPr>
                        <a:t>Consultancy Contracts </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r">
                        <a:lnSpc>
                          <a:spcPct val="115000"/>
                        </a:lnSpc>
                        <a:spcAft>
                          <a:spcPts val="0"/>
                        </a:spcAft>
                      </a:pPr>
                      <a:r>
                        <a:rPr lang="en-GB" sz="1300">
                          <a:effectLst/>
                        </a:rPr>
                        <a:t>15,000</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1</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24</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extLst>
                  <a:ext uri="{0D108BD9-81ED-4DB2-BD59-A6C34878D82A}">
                    <a16:rowId xmlns:a16="http://schemas.microsoft.com/office/drawing/2014/main" val="262544253"/>
                  </a:ext>
                </a:extLst>
              </a:tr>
              <a:tr h="214658">
                <a:tc>
                  <a:txBody>
                    <a:bodyPr/>
                    <a:lstStyle/>
                    <a:p>
                      <a:pPr algn="just">
                        <a:lnSpc>
                          <a:spcPct val="115000"/>
                        </a:lnSpc>
                        <a:spcAft>
                          <a:spcPts val="0"/>
                        </a:spcAft>
                      </a:pPr>
                      <a:r>
                        <a:rPr lang="en-GB" sz="1300">
                          <a:effectLst/>
                        </a:rPr>
                        <a:t> </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r">
                        <a:lnSpc>
                          <a:spcPct val="115000"/>
                        </a:lnSpc>
                        <a:spcAft>
                          <a:spcPts val="0"/>
                        </a:spcAft>
                      </a:pPr>
                      <a:r>
                        <a:rPr lang="en-GB" sz="1300">
                          <a:effectLst/>
                        </a:rPr>
                        <a:t> </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 </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 </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extLst>
                  <a:ext uri="{0D108BD9-81ED-4DB2-BD59-A6C34878D82A}">
                    <a16:rowId xmlns:a16="http://schemas.microsoft.com/office/drawing/2014/main" val="3932446413"/>
                  </a:ext>
                </a:extLst>
              </a:tr>
              <a:tr h="214658">
                <a:tc>
                  <a:txBody>
                    <a:bodyPr/>
                    <a:lstStyle/>
                    <a:p>
                      <a:pPr algn="just">
                        <a:lnSpc>
                          <a:spcPct val="115000"/>
                        </a:lnSpc>
                        <a:spcAft>
                          <a:spcPts val="0"/>
                        </a:spcAft>
                      </a:pPr>
                      <a:r>
                        <a:rPr lang="en-GB" sz="1300" b="1">
                          <a:effectLst/>
                        </a:rPr>
                        <a:t>Construction</a:t>
                      </a:r>
                      <a:endParaRPr lang="en-GB" sz="1300" b="1">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r">
                        <a:lnSpc>
                          <a:spcPct val="115000"/>
                        </a:lnSpc>
                        <a:spcAft>
                          <a:spcPts val="0"/>
                        </a:spcAft>
                      </a:pPr>
                      <a:r>
                        <a:rPr lang="en-GB" sz="1300">
                          <a:effectLst/>
                        </a:rPr>
                        <a:t> </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 </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 </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extLst>
                  <a:ext uri="{0D108BD9-81ED-4DB2-BD59-A6C34878D82A}">
                    <a16:rowId xmlns:a16="http://schemas.microsoft.com/office/drawing/2014/main" val="1405442377"/>
                  </a:ext>
                </a:extLst>
              </a:tr>
              <a:tr h="214658">
                <a:tc>
                  <a:txBody>
                    <a:bodyPr/>
                    <a:lstStyle/>
                    <a:p>
                      <a:pPr marL="25400" algn="just">
                        <a:lnSpc>
                          <a:spcPct val="115000"/>
                        </a:lnSpc>
                        <a:spcAft>
                          <a:spcPts val="0"/>
                        </a:spcAft>
                      </a:pPr>
                      <a:r>
                        <a:rPr lang="en-GB" sz="1300">
                          <a:effectLst/>
                        </a:rPr>
                        <a:t>Land acquisition</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r">
                        <a:lnSpc>
                          <a:spcPct val="115000"/>
                        </a:lnSpc>
                        <a:spcAft>
                          <a:spcPts val="0"/>
                        </a:spcAft>
                      </a:pPr>
                      <a:r>
                        <a:rPr lang="en-GB" sz="1300">
                          <a:effectLst/>
                        </a:rPr>
                        <a:t>240,000</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6</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12</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extLst>
                  <a:ext uri="{0D108BD9-81ED-4DB2-BD59-A6C34878D82A}">
                    <a16:rowId xmlns:a16="http://schemas.microsoft.com/office/drawing/2014/main" val="537174252"/>
                  </a:ext>
                </a:extLst>
              </a:tr>
              <a:tr h="214658">
                <a:tc>
                  <a:txBody>
                    <a:bodyPr/>
                    <a:lstStyle/>
                    <a:p>
                      <a:pPr marL="25400" algn="just">
                        <a:lnSpc>
                          <a:spcPct val="115000"/>
                        </a:lnSpc>
                        <a:spcAft>
                          <a:spcPts val="0"/>
                        </a:spcAft>
                      </a:pPr>
                      <a:r>
                        <a:rPr lang="en-GB" sz="1300">
                          <a:effectLst/>
                        </a:rPr>
                        <a:t>Engineering</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r">
                        <a:lnSpc>
                          <a:spcPct val="115000"/>
                        </a:lnSpc>
                        <a:spcAft>
                          <a:spcPts val="0"/>
                        </a:spcAft>
                      </a:pPr>
                      <a:r>
                        <a:rPr lang="en-GB" sz="1300">
                          <a:effectLst/>
                        </a:rPr>
                        <a:t>110,000</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6</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12</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extLst>
                  <a:ext uri="{0D108BD9-81ED-4DB2-BD59-A6C34878D82A}">
                    <a16:rowId xmlns:a16="http://schemas.microsoft.com/office/drawing/2014/main" val="2587912717"/>
                  </a:ext>
                </a:extLst>
              </a:tr>
              <a:tr h="214658">
                <a:tc>
                  <a:txBody>
                    <a:bodyPr/>
                    <a:lstStyle/>
                    <a:p>
                      <a:pPr marL="25400" algn="just">
                        <a:lnSpc>
                          <a:spcPct val="115000"/>
                        </a:lnSpc>
                        <a:spcAft>
                          <a:spcPts val="0"/>
                        </a:spcAft>
                      </a:pPr>
                      <a:r>
                        <a:rPr lang="en-GB" sz="1300">
                          <a:effectLst/>
                        </a:rPr>
                        <a:t>Machinery 1</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r">
                        <a:lnSpc>
                          <a:spcPct val="115000"/>
                        </a:lnSpc>
                        <a:spcAft>
                          <a:spcPts val="0"/>
                        </a:spcAft>
                      </a:pPr>
                      <a:r>
                        <a:rPr lang="en-GB" sz="1300">
                          <a:effectLst/>
                        </a:rPr>
                        <a:t>2,381</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6</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12</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extLst>
                  <a:ext uri="{0D108BD9-81ED-4DB2-BD59-A6C34878D82A}">
                    <a16:rowId xmlns:a16="http://schemas.microsoft.com/office/drawing/2014/main" val="1465659875"/>
                  </a:ext>
                </a:extLst>
              </a:tr>
              <a:tr h="214658">
                <a:tc>
                  <a:txBody>
                    <a:bodyPr/>
                    <a:lstStyle/>
                    <a:p>
                      <a:pPr marL="25400" algn="just">
                        <a:lnSpc>
                          <a:spcPct val="115000"/>
                        </a:lnSpc>
                        <a:spcAft>
                          <a:spcPts val="0"/>
                        </a:spcAft>
                      </a:pPr>
                      <a:r>
                        <a:rPr lang="en-GB" sz="1300">
                          <a:effectLst/>
                        </a:rPr>
                        <a:t>Machinery 2</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r">
                        <a:lnSpc>
                          <a:spcPct val="115000"/>
                        </a:lnSpc>
                        <a:spcAft>
                          <a:spcPts val="0"/>
                        </a:spcAft>
                      </a:pPr>
                      <a:r>
                        <a:rPr lang="en-GB" sz="1300">
                          <a:effectLst/>
                        </a:rPr>
                        <a:t>200,000</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13</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24</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extLst>
                  <a:ext uri="{0D108BD9-81ED-4DB2-BD59-A6C34878D82A}">
                    <a16:rowId xmlns:a16="http://schemas.microsoft.com/office/drawing/2014/main" val="411991082"/>
                  </a:ext>
                </a:extLst>
              </a:tr>
              <a:tr h="214658">
                <a:tc>
                  <a:txBody>
                    <a:bodyPr/>
                    <a:lstStyle/>
                    <a:p>
                      <a:pPr marL="25400" algn="just">
                        <a:lnSpc>
                          <a:spcPct val="115000"/>
                        </a:lnSpc>
                        <a:spcAft>
                          <a:spcPts val="0"/>
                        </a:spcAft>
                      </a:pPr>
                      <a:r>
                        <a:rPr lang="en-GB" sz="1300">
                          <a:effectLst/>
                        </a:rPr>
                        <a:t>Machinery 3</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r">
                        <a:lnSpc>
                          <a:spcPct val="115000"/>
                        </a:lnSpc>
                        <a:spcAft>
                          <a:spcPts val="0"/>
                        </a:spcAft>
                      </a:pPr>
                      <a:r>
                        <a:rPr lang="en-GB" sz="1300">
                          <a:effectLst/>
                        </a:rPr>
                        <a:t>111,000</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13</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24</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extLst>
                  <a:ext uri="{0D108BD9-81ED-4DB2-BD59-A6C34878D82A}">
                    <a16:rowId xmlns:a16="http://schemas.microsoft.com/office/drawing/2014/main" val="3084997946"/>
                  </a:ext>
                </a:extLst>
              </a:tr>
              <a:tr h="214658">
                <a:tc>
                  <a:txBody>
                    <a:bodyPr/>
                    <a:lstStyle/>
                    <a:p>
                      <a:pPr marL="25400" algn="just">
                        <a:lnSpc>
                          <a:spcPct val="115000"/>
                        </a:lnSpc>
                        <a:spcAft>
                          <a:spcPts val="0"/>
                        </a:spcAft>
                      </a:pPr>
                      <a:r>
                        <a:rPr lang="en-GB" sz="1300">
                          <a:effectLst/>
                        </a:rPr>
                        <a:t>Machinery 4</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r">
                        <a:lnSpc>
                          <a:spcPct val="115000"/>
                        </a:lnSpc>
                        <a:spcAft>
                          <a:spcPts val="0"/>
                        </a:spcAft>
                      </a:pPr>
                      <a:r>
                        <a:rPr lang="en-GB" sz="1300">
                          <a:effectLst/>
                        </a:rPr>
                        <a:t>22,333</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13</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24</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extLst>
                  <a:ext uri="{0D108BD9-81ED-4DB2-BD59-A6C34878D82A}">
                    <a16:rowId xmlns:a16="http://schemas.microsoft.com/office/drawing/2014/main" val="424843798"/>
                  </a:ext>
                </a:extLst>
              </a:tr>
              <a:tr h="214658">
                <a:tc>
                  <a:txBody>
                    <a:bodyPr/>
                    <a:lstStyle/>
                    <a:p>
                      <a:pPr marL="25400" algn="just">
                        <a:lnSpc>
                          <a:spcPct val="115000"/>
                        </a:lnSpc>
                        <a:spcAft>
                          <a:spcPts val="0"/>
                        </a:spcAft>
                      </a:pPr>
                      <a:r>
                        <a:rPr lang="en-GB" sz="1300">
                          <a:effectLst/>
                        </a:rPr>
                        <a:t>Testing 1</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r">
                        <a:lnSpc>
                          <a:spcPct val="115000"/>
                        </a:lnSpc>
                        <a:spcAft>
                          <a:spcPts val="0"/>
                        </a:spcAft>
                      </a:pPr>
                      <a:r>
                        <a:rPr lang="en-GB" sz="1300">
                          <a:effectLst/>
                        </a:rPr>
                        <a:t>300,000</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25</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36</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extLst>
                  <a:ext uri="{0D108BD9-81ED-4DB2-BD59-A6C34878D82A}">
                    <a16:rowId xmlns:a16="http://schemas.microsoft.com/office/drawing/2014/main" val="1706382100"/>
                  </a:ext>
                </a:extLst>
              </a:tr>
              <a:tr h="214658">
                <a:tc>
                  <a:txBody>
                    <a:bodyPr/>
                    <a:lstStyle/>
                    <a:p>
                      <a:pPr marL="25400" algn="just">
                        <a:lnSpc>
                          <a:spcPct val="115000"/>
                        </a:lnSpc>
                        <a:spcAft>
                          <a:spcPts val="0"/>
                        </a:spcAft>
                      </a:pPr>
                      <a:r>
                        <a:rPr lang="en-GB" sz="1300">
                          <a:effectLst/>
                        </a:rPr>
                        <a:t>Testing 2</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r">
                        <a:lnSpc>
                          <a:spcPct val="115000"/>
                        </a:lnSpc>
                        <a:spcAft>
                          <a:spcPts val="0"/>
                        </a:spcAft>
                      </a:pPr>
                      <a:r>
                        <a:rPr lang="en-GB" sz="1300">
                          <a:effectLst/>
                        </a:rPr>
                        <a:t>33,334</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25</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36</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extLst>
                  <a:ext uri="{0D108BD9-81ED-4DB2-BD59-A6C34878D82A}">
                    <a16:rowId xmlns:a16="http://schemas.microsoft.com/office/drawing/2014/main" val="176784027"/>
                  </a:ext>
                </a:extLst>
              </a:tr>
              <a:tr h="279240">
                <a:tc>
                  <a:txBody>
                    <a:bodyPr/>
                    <a:lstStyle/>
                    <a:p>
                      <a:pPr marL="38100" algn="just">
                        <a:lnSpc>
                          <a:spcPct val="115000"/>
                        </a:lnSpc>
                        <a:spcAft>
                          <a:spcPts val="0"/>
                        </a:spcAft>
                      </a:pPr>
                      <a:r>
                        <a:rPr lang="en-GB" sz="1300">
                          <a:effectLst/>
                        </a:rPr>
                        <a:t>Interest payment</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r">
                        <a:lnSpc>
                          <a:spcPct val="115000"/>
                        </a:lnSpc>
                        <a:spcAft>
                          <a:spcPts val="0"/>
                        </a:spcAft>
                      </a:pPr>
                      <a:r>
                        <a:rPr lang="en-GB" sz="1300">
                          <a:effectLst/>
                        </a:rPr>
                        <a:t>50,952</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a:effectLst/>
                        </a:rPr>
                        <a:t>6</a:t>
                      </a:r>
                      <a:endParaRPr lang="en-GB" sz="130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tc>
                  <a:txBody>
                    <a:bodyPr/>
                    <a:lstStyle/>
                    <a:p>
                      <a:pPr algn="just">
                        <a:lnSpc>
                          <a:spcPct val="115000"/>
                        </a:lnSpc>
                        <a:spcAft>
                          <a:spcPts val="0"/>
                        </a:spcAft>
                      </a:pPr>
                      <a:r>
                        <a:rPr lang="en-GB" sz="1300" dirty="0">
                          <a:effectLst/>
                        </a:rPr>
                        <a:t>36</a:t>
                      </a:r>
                      <a:endParaRPr lang="en-GB" sz="1300" dirty="0">
                        <a:effectLst/>
                        <a:latin typeface="Calibri" panose="020F0502020204030204" pitchFamily="34" charset="0"/>
                        <a:ea typeface="SimSun" panose="02010600030101010101" pitchFamily="2" charset="-122"/>
                        <a:cs typeface="Times New Roman" panose="02020603050405020304" pitchFamily="18" charset="0"/>
                      </a:endParaRPr>
                    </a:p>
                  </a:txBody>
                  <a:tcPr marL="35131" marR="35131" marT="0" marB="0"/>
                </a:tc>
                <a:extLst>
                  <a:ext uri="{0D108BD9-81ED-4DB2-BD59-A6C34878D82A}">
                    <a16:rowId xmlns:a16="http://schemas.microsoft.com/office/drawing/2014/main" val="2957224867"/>
                  </a:ext>
                </a:extLst>
              </a:tr>
            </a:tbl>
          </a:graphicData>
        </a:graphic>
      </p:graphicFrame>
      <p:graphicFrame>
        <p:nvGraphicFramePr>
          <p:cNvPr id="7" name="Content Placeholder 6">
            <a:extLst>
              <a:ext uri="{FF2B5EF4-FFF2-40B4-BE49-F238E27FC236}">
                <a16:creationId xmlns:a16="http://schemas.microsoft.com/office/drawing/2014/main" id="{7DB4471F-4F7A-D4C6-BE58-54713B8FC5CB}"/>
              </a:ext>
            </a:extLst>
          </p:cNvPr>
          <p:cNvGraphicFramePr>
            <a:graphicFrameLocks/>
          </p:cNvGraphicFramePr>
          <p:nvPr>
            <p:extLst>
              <p:ext uri="{D42A27DB-BD31-4B8C-83A1-F6EECF244321}">
                <p14:modId xmlns:p14="http://schemas.microsoft.com/office/powerpoint/2010/main" val="4067752059"/>
              </p:ext>
            </p:extLst>
          </p:nvPr>
        </p:nvGraphicFramePr>
        <p:xfrm>
          <a:off x="6504350" y="1345330"/>
          <a:ext cx="5334857" cy="2613057"/>
        </p:xfrm>
        <a:graphic>
          <a:graphicData uri="http://schemas.openxmlformats.org/drawingml/2006/table">
            <a:tbl>
              <a:tblPr firstRow="1" firstCol="1" bandRow="1">
                <a:tableStyleId>{5940675A-B579-460E-94D1-54222C63F5DA}</a:tableStyleId>
              </a:tblPr>
              <a:tblGrid>
                <a:gridCol w="444570">
                  <a:extLst>
                    <a:ext uri="{9D8B030D-6E8A-4147-A177-3AD203B41FA5}">
                      <a16:colId xmlns:a16="http://schemas.microsoft.com/office/drawing/2014/main" val="3856127077"/>
                    </a:ext>
                  </a:extLst>
                </a:gridCol>
                <a:gridCol w="1517680">
                  <a:extLst>
                    <a:ext uri="{9D8B030D-6E8A-4147-A177-3AD203B41FA5}">
                      <a16:colId xmlns:a16="http://schemas.microsoft.com/office/drawing/2014/main" val="3250405931"/>
                    </a:ext>
                  </a:extLst>
                </a:gridCol>
                <a:gridCol w="1042441">
                  <a:extLst>
                    <a:ext uri="{9D8B030D-6E8A-4147-A177-3AD203B41FA5}">
                      <a16:colId xmlns:a16="http://schemas.microsoft.com/office/drawing/2014/main" val="3052743586"/>
                    </a:ext>
                  </a:extLst>
                </a:gridCol>
                <a:gridCol w="858483">
                  <a:extLst>
                    <a:ext uri="{9D8B030D-6E8A-4147-A177-3AD203B41FA5}">
                      <a16:colId xmlns:a16="http://schemas.microsoft.com/office/drawing/2014/main" val="1008665055"/>
                    </a:ext>
                  </a:extLst>
                </a:gridCol>
                <a:gridCol w="582540">
                  <a:extLst>
                    <a:ext uri="{9D8B030D-6E8A-4147-A177-3AD203B41FA5}">
                      <a16:colId xmlns:a16="http://schemas.microsoft.com/office/drawing/2014/main" val="676281618"/>
                    </a:ext>
                  </a:extLst>
                </a:gridCol>
                <a:gridCol w="889143">
                  <a:extLst>
                    <a:ext uri="{9D8B030D-6E8A-4147-A177-3AD203B41FA5}">
                      <a16:colId xmlns:a16="http://schemas.microsoft.com/office/drawing/2014/main" val="263714978"/>
                    </a:ext>
                  </a:extLst>
                </a:gridCol>
              </a:tblGrid>
              <a:tr h="248800">
                <a:tc>
                  <a:txBody>
                    <a:bodyPr/>
                    <a:lstStyle/>
                    <a:p>
                      <a:pPr algn="ctr">
                        <a:lnSpc>
                          <a:spcPct val="115000"/>
                        </a:lnSpc>
                      </a:pPr>
                      <a:endParaRPr lang="en-GB" sz="1200">
                        <a:effectLst/>
                        <a:latin typeface="Calibri" panose="020F0502020204030204" pitchFamily="34" charset="0"/>
                        <a:cs typeface="Arial" panose="020B0604020202020204" pitchFamily="34" charset="0"/>
                      </a:endParaRPr>
                    </a:p>
                  </a:txBody>
                  <a:tcPr marL="32404" marR="32404" marT="0" marB="0" anchor="b">
                    <a:solidFill>
                      <a:schemeClr val="accent1">
                        <a:lumMod val="40000"/>
                        <a:lumOff val="60000"/>
                      </a:schemeClr>
                    </a:solidFill>
                  </a:tcPr>
                </a:tc>
                <a:tc>
                  <a:txBody>
                    <a:bodyPr/>
                    <a:lstStyle/>
                    <a:p>
                      <a:pPr algn="ctr">
                        <a:lnSpc>
                          <a:spcPct val="115000"/>
                        </a:lnSpc>
                        <a:spcAft>
                          <a:spcPts val="0"/>
                        </a:spcAft>
                      </a:pPr>
                      <a:r>
                        <a:rPr lang="en-GB" sz="1200" b="1">
                          <a:effectLst/>
                        </a:rPr>
                        <a:t>Revenues</a:t>
                      </a: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solidFill>
                      <a:schemeClr val="accent1">
                        <a:lumMod val="40000"/>
                        <a:lumOff val="60000"/>
                      </a:schemeClr>
                    </a:solidFill>
                  </a:tcPr>
                </a:tc>
                <a:tc>
                  <a:txBody>
                    <a:bodyPr/>
                    <a:lstStyle/>
                    <a:p>
                      <a:pPr indent="127000" algn="ctr">
                        <a:lnSpc>
                          <a:spcPct val="115000"/>
                        </a:lnSpc>
                        <a:spcAft>
                          <a:spcPts val="0"/>
                        </a:spcAft>
                      </a:pPr>
                      <a:r>
                        <a:rPr lang="en-GB" sz="1200" b="1">
                          <a:effectLst/>
                        </a:rPr>
                        <a:t>Year 1</a:t>
                      </a: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solidFill>
                      <a:schemeClr val="accent1">
                        <a:lumMod val="40000"/>
                        <a:lumOff val="60000"/>
                      </a:schemeClr>
                    </a:solidFill>
                  </a:tcPr>
                </a:tc>
                <a:tc>
                  <a:txBody>
                    <a:bodyPr/>
                    <a:lstStyle/>
                    <a:p>
                      <a:pPr indent="127000" algn="ctr">
                        <a:lnSpc>
                          <a:spcPct val="115000"/>
                        </a:lnSpc>
                        <a:spcAft>
                          <a:spcPts val="0"/>
                        </a:spcAft>
                      </a:pPr>
                      <a:r>
                        <a:rPr lang="en-GB" sz="1200" b="1">
                          <a:effectLst/>
                        </a:rPr>
                        <a:t>Year 2</a:t>
                      </a: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solidFill>
                      <a:schemeClr val="accent1">
                        <a:lumMod val="40000"/>
                        <a:lumOff val="60000"/>
                      </a:schemeClr>
                    </a:solidFill>
                  </a:tcPr>
                </a:tc>
                <a:tc>
                  <a:txBody>
                    <a:bodyPr/>
                    <a:lstStyle/>
                    <a:p>
                      <a:pPr indent="127000" algn="ctr">
                        <a:lnSpc>
                          <a:spcPct val="115000"/>
                        </a:lnSpc>
                        <a:spcAft>
                          <a:spcPts val="0"/>
                        </a:spcAft>
                      </a:pPr>
                      <a:r>
                        <a:rPr lang="en-GB" sz="1200" b="1">
                          <a:effectLst/>
                        </a:rPr>
                        <a:t>…..</a:t>
                      </a: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solidFill>
                      <a:schemeClr val="accent1">
                        <a:lumMod val="40000"/>
                        <a:lumOff val="60000"/>
                      </a:schemeClr>
                    </a:solidFill>
                  </a:tcPr>
                </a:tc>
                <a:tc>
                  <a:txBody>
                    <a:bodyPr/>
                    <a:lstStyle/>
                    <a:p>
                      <a:pPr algn="ctr">
                        <a:lnSpc>
                          <a:spcPct val="115000"/>
                        </a:lnSpc>
                        <a:spcAft>
                          <a:spcPts val="0"/>
                        </a:spcAft>
                      </a:pPr>
                      <a:r>
                        <a:rPr lang="en-GB" sz="1200" b="1">
                          <a:effectLst/>
                        </a:rPr>
                        <a:t>Years 6-15</a:t>
                      </a: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solidFill>
                      <a:schemeClr val="accent1">
                        <a:lumMod val="40000"/>
                        <a:lumOff val="60000"/>
                      </a:schemeClr>
                    </a:solidFill>
                  </a:tcPr>
                </a:tc>
                <a:extLst>
                  <a:ext uri="{0D108BD9-81ED-4DB2-BD59-A6C34878D82A}">
                    <a16:rowId xmlns:a16="http://schemas.microsoft.com/office/drawing/2014/main" val="1739656263"/>
                  </a:ext>
                </a:extLst>
              </a:tr>
              <a:tr h="202110">
                <a:tc>
                  <a:txBody>
                    <a:bodyPr/>
                    <a:lstStyle/>
                    <a:p>
                      <a:pPr algn="ctr">
                        <a:lnSpc>
                          <a:spcPct val="115000"/>
                        </a:lnSpc>
                      </a:pPr>
                      <a:endParaRPr lang="en-GB" sz="1400">
                        <a:effectLst/>
                        <a:latin typeface="Calibri" panose="020F0502020204030204" pitchFamily="34" charset="0"/>
                        <a:cs typeface="Arial" panose="020B0604020202020204" pitchFamily="34" charset="0"/>
                      </a:endParaRPr>
                    </a:p>
                  </a:txBody>
                  <a:tcPr marL="32404" marR="32404" marT="0" marB="0" anchor="b"/>
                </a:tc>
                <a:tc>
                  <a:txBody>
                    <a:bodyPr/>
                    <a:lstStyle/>
                    <a:p>
                      <a:pPr algn="l">
                        <a:lnSpc>
                          <a:spcPct val="115000"/>
                        </a:lnSpc>
                        <a:spcAft>
                          <a:spcPts val="0"/>
                        </a:spcAft>
                      </a:pPr>
                      <a:r>
                        <a:rPr lang="en-GB" sz="1200">
                          <a:effectLst/>
                        </a:rPr>
                        <a:t>Units  Sold</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a:effectLst/>
                        </a:rPr>
                        <a:t>400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a:effectLst/>
                        </a:rPr>
                        <a:t>550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a:effectLst/>
                        </a:rPr>
                        <a:t>700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extLst>
                  <a:ext uri="{0D108BD9-81ED-4DB2-BD59-A6C34878D82A}">
                    <a16:rowId xmlns:a16="http://schemas.microsoft.com/office/drawing/2014/main" val="487272928"/>
                  </a:ext>
                </a:extLst>
              </a:tr>
              <a:tr h="248800">
                <a:tc>
                  <a:txBody>
                    <a:bodyPr/>
                    <a:lstStyle/>
                    <a:p>
                      <a:pPr algn="ctr">
                        <a:lnSpc>
                          <a:spcPct val="115000"/>
                        </a:lnSpc>
                      </a:pPr>
                      <a:endParaRPr lang="en-GB" sz="1200">
                        <a:effectLst/>
                        <a:latin typeface="Calibri" panose="020F0502020204030204" pitchFamily="34" charset="0"/>
                        <a:cs typeface="Arial" panose="020B0604020202020204" pitchFamily="34" charset="0"/>
                      </a:endParaRPr>
                    </a:p>
                  </a:txBody>
                  <a:tcPr marL="32404" marR="32404" marT="0" marB="0" anchor="b"/>
                </a:tc>
                <a:tc>
                  <a:txBody>
                    <a:bodyPr/>
                    <a:lstStyle/>
                    <a:p>
                      <a:pPr algn="l">
                        <a:lnSpc>
                          <a:spcPct val="115000"/>
                        </a:lnSpc>
                        <a:spcAft>
                          <a:spcPts val="0"/>
                        </a:spcAft>
                      </a:pPr>
                      <a:r>
                        <a:rPr lang="en-GB" sz="1200">
                          <a:effectLst/>
                        </a:rPr>
                        <a:t>Revenue per unit</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a:effectLst/>
                        </a:rPr>
                        <a:t>200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a:effectLst/>
                        </a:rPr>
                        <a:t>200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a:effectLst/>
                        </a:rPr>
                        <a:t>200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extLst>
                  <a:ext uri="{0D108BD9-81ED-4DB2-BD59-A6C34878D82A}">
                    <a16:rowId xmlns:a16="http://schemas.microsoft.com/office/drawing/2014/main" val="1926828730"/>
                  </a:ext>
                </a:extLst>
              </a:tr>
              <a:tr h="276055">
                <a:tc>
                  <a:txBody>
                    <a:bodyPr/>
                    <a:lstStyle/>
                    <a:p>
                      <a:pPr indent="127000" algn="ctr">
                        <a:lnSpc>
                          <a:spcPct val="115000"/>
                        </a:lnSpc>
                        <a:spcAft>
                          <a:spcPts val="0"/>
                        </a:spcAft>
                      </a:pPr>
                      <a:r>
                        <a:rPr lang="en-GB" sz="1200" b="1">
                          <a:effectLst/>
                        </a:rPr>
                        <a:t>R1</a:t>
                      </a: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l">
                        <a:lnSpc>
                          <a:spcPct val="115000"/>
                        </a:lnSpc>
                        <a:spcAft>
                          <a:spcPts val="0"/>
                        </a:spcAft>
                      </a:pPr>
                      <a:r>
                        <a:rPr lang="en-GB" sz="1200" b="1">
                          <a:effectLst/>
                        </a:rPr>
                        <a:t>Revenue from Energy</a:t>
                      </a: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b="1">
                          <a:effectLst/>
                        </a:rPr>
                        <a:t>80,000</a:t>
                      </a: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b="1">
                          <a:effectLst/>
                        </a:rPr>
                        <a:t>110,000</a:t>
                      </a: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b="1">
                          <a:effectLst/>
                        </a:rPr>
                        <a:t>140,000</a:t>
                      </a: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extLst>
                  <a:ext uri="{0D108BD9-81ED-4DB2-BD59-A6C34878D82A}">
                    <a16:rowId xmlns:a16="http://schemas.microsoft.com/office/drawing/2014/main" val="865710076"/>
                  </a:ext>
                </a:extLst>
              </a:tr>
              <a:tr h="213246">
                <a:tc>
                  <a:txBody>
                    <a:bodyPr/>
                    <a:lstStyle/>
                    <a:p>
                      <a:pPr algn="ctr">
                        <a:lnSpc>
                          <a:spcPct val="115000"/>
                        </a:lnSpc>
                      </a:pPr>
                      <a:endParaRPr lang="en-GB" sz="1200">
                        <a:effectLst/>
                        <a:latin typeface="Calibri" panose="020F0502020204030204" pitchFamily="34" charset="0"/>
                        <a:cs typeface="Arial" panose="020B0604020202020204" pitchFamily="34" charset="0"/>
                      </a:endParaRPr>
                    </a:p>
                  </a:txBody>
                  <a:tcPr marL="32404" marR="32404" marT="0" marB="0" anchor="b"/>
                </a:tc>
                <a:tc>
                  <a:txBody>
                    <a:bodyPr/>
                    <a:lstStyle/>
                    <a:p>
                      <a:pPr algn="l">
                        <a:lnSpc>
                          <a:spcPct val="115000"/>
                        </a:lnSpc>
                        <a:spcAft>
                          <a:spcPts val="0"/>
                        </a:spcAft>
                      </a:pPr>
                      <a:r>
                        <a:rPr lang="en-GB" sz="1200">
                          <a:effectLst/>
                        </a:rPr>
                        <a:t>Units Sold</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a:effectLst/>
                        </a:rPr>
                        <a:t>300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a:effectLst/>
                        </a:rPr>
                        <a:t>520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a:effectLst/>
                        </a:rPr>
                        <a:t>670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extLst>
                  <a:ext uri="{0D108BD9-81ED-4DB2-BD59-A6C34878D82A}">
                    <a16:rowId xmlns:a16="http://schemas.microsoft.com/office/drawing/2014/main" val="2790704548"/>
                  </a:ext>
                </a:extLst>
              </a:tr>
              <a:tr h="248800">
                <a:tc>
                  <a:txBody>
                    <a:bodyPr/>
                    <a:lstStyle/>
                    <a:p>
                      <a:pPr algn="ctr">
                        <a:lnSpc>
                          <a:spcPct val="115000"/>
                        </a:lnSpc>
                      </a:pPr>
                      <a:endParaRPr lang="en-GB" sz="1200">
                        <a:effectLst/>
                        <a:latin typeface="Calibri" panose="020F0502020204030204" pitchFamily="34" charset="0"/>
                        <a:cs typeface="Arial" panose="020B0604020202020204" pitchFamily="34" charset="0"/>
                      </a:endParaRPr>
                    </a:p>
                  </a:txBody>
                  <a:tcPr marL="32404" marR="32404" marT="0" marB="0" anchor="b"/>
                </a:tc>
                <a:tc>
                  <a:txBody>
                    <a:bodyPr/>
                    <a:lstStyle/>
                    <a:p>
                      <a:pPr algn="l">
                        <a:lnSpc>
                          <a:spcPct val="115000"/>
                        </a:lnSpc>
                        <a:spcAft>
                          <a:spcPts val="0"/>
                        </a:spcAft>
                      </a:pPr>
                      <a:r>
                        <a:rPr lang="en-GB" sz="1200">
                          <a:effectLst/>
                        </a:rPr>
                        <a:t>Revenue per unit</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a:effectLst/>
                        </a:rPr>
                        <a:t>200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a:effectLst/>
                        </a:rPr>
                        <a:t>200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a:effectLst/>
                        </a:rPr>
                        <a:t>200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extLst>
                  <a:ext uri="{0D108BD9-81ED-4DB2-BD59-A6C34878D82A}">
                    <a16:rowId xmlns:a16="http://schemas.microsoft.com/office/drawing/2014/main" val="1771755456"/>
                  </a:ext>
                </a:extLst>
              </a:tr>
              <a:tr h="276055">
                <a:tc>
                  <a:txBody>
                    <a:bodyPr/>
                    <a:lstStyle/>
                    <a:p>
                      <a:pPr indent="127000" algn="ctr">
                        <a:lnSpc>
                          <a:spcPct val="115000"/>
                        </a:lnSpc>
                        <a:spcAft>
                          <a:spcPts val="0"/>
                        </a:spcAft>
                      </a:pPr>
                      <a:r>
                        <a:rPr lang="en-GB" sz="1200" b="1">
                          <a:effectLst/>
                        </a:rPr>
                        <a:t>R2</a:t>
                      </a: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l">
                        <a:lnSpc>
                          <a:spcPct val="115000"/>
                        </a:lnSpc>
                        <a:spcAft>
                          <a:spcPts val="0"/>
                        </a:spcAft>
                      </a:pPr>
                      <a:r>
                        <a:rPr lang="en-GB" sz="1200" b="1">
                          <a:effectLst/>
                        </a:rPr>
                        <a:t>Revenue from heat</a:t>
                      </a: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b="1">
                          <a:effectLst/>
                        </a:rPr>
                        <a:t>60,000</a:t>
                      </a: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b="1">
                          <a:effectLst/>
                        </a:rPr>
                        <a:t>104,000</a:t>
                      </a: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b="1">
                          <a:effectLst/>
                        </a:rPr>
                        <a:t>134,000</a:t>
                      </a: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extLst>
                  <a:ext uri="{0D108BD9-81ED-4DB2-BD59-A6C34878D82A}">
                    <a16:rowId xmlns:a16="http://schemas.microsoft.com/office/drawing/2014/main" val="1143852094"/>
                  </a:ext>
                </a:extLst>
              </a:tr>
              <a:tr h="213246">
                <a:tc>
                  <a:txBody>
                    <a:bodyPr/>
                    <a:lstStyle/>
                    <a:p>
                      <a:pPr algn="ctr">
                        <a:lnSpc>
                          <a:spcPct val="115000"/>
                        </a:lnSpc>
                      </a:pPr>
                      <a:endParaRPr lang="en-GB" sz="1200">
                        <a:effectLst/>
                        <a:latin typeface="Calibri" panose="020F0502020204030204" pitchFamily="34" charset="0"/>
                        <a:cs typeface="Arial" panose="020B0604020202020204" pitchFamily="34" charset="0"/>
                      </a:endParaRPr>
                    </a:p>
                  </a:txBody>
                  <a:tcPr marL="32404" marR="32404" marT="0" marB="0" anchor="b"/>
                </a:tc>
                <a:tc>
                  <a:txBody>
                    <a:bodyPr/>
                    <a:lstStyle/>
                    <a:p>
                      <a:pPr algn="l">
                        <a:lnSpc>
                          <a:spcPct val="115000"/>
                        </a:lnSpc>
                        <a:spcAft>
                          <a:spcPts val="0"/>
                        </a:spcAft>
                      </a:pPr>
                      <a:r>
                        <a:rPr lang="en-GB" sz="1200">
                          <a:effectLst/>
                        </a:rPr>
                        <a:t>Units Sold</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a:effectLst/>
                        </a:rPr>
                        <a:t> </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nchor="b"/>
                </a:tc>
                <a:tc>
                  <a:txBody>
                    <a:bodyPr/>
                    <a:lstStyle/>
                    <a:p>
                      <a:pPr algn="ctr">
                        <a:lnSpc>
                          <a:spcPct val="115000"/>
                        </a:lnSpc>
                        <a:spcAft>
                          <a:spcPts val="0"/>
                        </a:spcAft>
                      </a:pPr>
                      <a:r>
                        <a:rPr lang="en-GB" sz="1200">
                          <a:effectLst/>
                        </a:rPr>
                        <a:t>150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a:effectLst/>
                        </a:rPr>
                        <a:t>150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extLst>
                  <a:ext uri="{0D108BD9-81ED-4DB2-BD59-A6C34878D82A}">
                    <a16:rowId xmlns:a16="http://schemas.microsoft.com/office/drawing/2014/main" val="268760128"/>
                  </a:ext>
                </a:extLst>
              </a:tr>
              <a:tr h="248800">
                <a:tc>
                  <a:txBody>
                    <a:bodyPr/>
                    <a:lstStyle/>
                    <a:p>
                      <a:pPr indent="127000" algn="ctr">
                        <a:lnSpc>
                          <a:spcPct val="115000"/>
                        </a:lnSpc>
                        <a:spcAft>
                          <a:spcPts val="0"/>
                        </a:spcAft>
                      </a:pP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l">
                        <a:lnSpc>
                          <a:spcPct val="115000"/>
                        </a:lnSpc>
                        <a:spcAft>
                          <a:spcPts val="0"/>
                        </a:spcAft>
                      </a:pPr>
                      <a:r>
                        <a:rPr lang="en-GB" sz="1200">
                          <a:effectLst/>
                        </a:rPr>
                        <a:t>Revenue per unit</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a:effectLst/>
                        </a:rPr>
                        <a:t>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a:effectLst/>
                        </a:rPr>
                        <a:t>27,000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a:effectLst/>
                        </a:rPr>
                        <a:t>30,000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extLst>
                  <a:ext uri="{0D108BD9-81ED-4DB2-BD59-A6C34878D82A}">
                    <a16:rowId xmlns:a16="http://schemas.microsoft.com/office/drawing/2014/main" val="4084231252"/>
                  </a:ext>
                </a:extLst>
              </a:tr>
              <a:tr h="357318">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n-GB" sz="1200" b="1">
                          <a:effectLst/>
                        </a:rPr>
                        <a:t>R3</a:t>
                      </a:r>
                    </a:p>
                    <a:p>
                      <a:pPr algn="ctr">
                        <a:lnSpc>
                          <a:spcPct val="115000"/>
                        </a:lnSpc>
                      </a:pPr>
                      <a:endParaRPr lang="en-GB" sz="1200" b="1">
                        <a:effectLst/>
                        <a:latin typeface="Calibri" panose="020F0502020204030204" pitchFamily="34" charset="0"/>
                        <a:cs typeface="Arial" panose="020B0604020202020204" pitchFamily="34" charset="0"/>
                      </a:endParaRPr>
                    </a:p>
                  </a:txBody>
                  <a:tcPr marL="32404" marR="32404" marT="0" marB="0" anchor="b"/>
                </a:tc>
                <a:tc>
                  <a:txBody>
                    <a:bodyPr/>
                    <a:lstStyle/>
                    <a:p>
                      <a:pPr algn="l">
                        <a:lnSpc>
                          <a:spcPct val="115000"/>
                        </a:lnSpc>
                        <a:spcAft>
                          <a:spcPts val="0"/>
                        </a:spcAft>
                      </a:pPr>
                      <a:r>
                        <a:rPr lang="en-GB" sz="1200" b="1">
                          <a:effectLst/>
                        </a:rPr>
                        <a:t>Revenue from Residue</a:t>
                      </a: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b="1">
                          <a:effectLst/>
                        </a:rPr>
                        <a:t>140,000</a:t>
                      </a: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b="1">
                          <a:effectLst/>
                        </a:rPr>
                        <a:t>241,000</a:t>
                      </a: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tc>
                  <a:txBody>
                    <a:bodyPr/>
                    <a:lstStyle/>
                    <a:p>
                      <a:pPr algn="ctr">
                        <a:lnSpc>
                          <a:spcPct val="115000"/>
                        </a:lnSpc>
                        <a:spcAft>
                          <a:spcPts val="0"/>
                        </a:spcAft>
                      </a:pPr>
                      <a:r>
                        <a:rPr lang="en-GB" sz="1200" b="1">
                          <a:effectLst/>
                        </a:rPr>
                        <a:t>304,000</a:t>
                      </a:r>
                      <a:endParaRPr lang="en-GB" sz="1200" b="1">
                        <a:effectLst/>
                        <a:latin typeface="Calibri" panose="020F0502020204030204" pitchFamily="34" charset="0"/>
                        <a:ea typeface="SimSun" panose="02010600030101010101" pitchFamily="2" charset="-122"/>
                        <a:cs typeface="Times New Roman" panose="02020603050405020304" pitchFamily="18" charset="0"/>
                      </a:endParaRPr>
                    </a:p>
                  </a:txBody>
                  <a:tcPr marL="32404" marR="32404" marT="0" marB="0"/>
                </a:tc>
                <a:extLst>
                  <a:ext uri="{0D108BD9-81ED-4DB2-BD59-A6C34878D82A}">
                    <a16:rowId xmlns:a16="http://schemas.microsoft.com/office/drawing/2014/main" val="4247308537"/>
                  </a:ext>
                </a:extLst>
              </a:tr>
            </a:tbl>
          </a:graphicData>
        </a:graphic>
      </p:graphicFrame>
      <p:sp>
        <p:nvSpPr>
          <p:cNvPr id="15" name="Rectangle 15">
            <a:extLst>
              <a:ext uri="{FF2B5EF4-FFF2-40B4-BE49-F238E27FC236}">
                <a16:creationId xmlns:a16="http://schemas.microsoft.com/office/drawing/2014/main" id="{E68146AE-E34F-46AC-60CE-2D833C7D0D3F}"/>
              </a:ext>
            </a:extLst>
          </p:cNvPr>
          <p:cNvSpPr/>
          <p:nvPr/>
        </p:nvSpPr>
        <p:spPr>
          <a:xfrm>
            <a:off x="2175286" y="96949"/>
            <a:ext cx="392736"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CBA</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17" name="Rectangle 15">
            <a:extLst>
              <a:ext uri="{FF2B5EF4-FFF2-40B4-BE49-F238E27FC236}">
                <a16:creationId xmlns:a16="http://schemas.microsoft.com/office/drawing/2014/main" id="{D2F773AC-A336-46E5-90A4-D8686C750503}"/>
              </a:ext>
            </a:extLst>
          </p:cNvPr>
          <p:cNvSpPr/>
          <p:nvPr/>
        </p:nvSpPr>
        <p:spPr>
          <a:xfrm>
            <a:off x="360121" y="102995"/>
            <a:ext cx="140929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Information</a:t>
            </a:r>
          </a:p>
        </p:txBody>
      </p:sp>
      <p:sp>
        <p:nvSpPr>
          <p:cNvPr id="18" name="Rectangle 15">
            <a:extLst>
              <a:ext uri="{FF2B5EF4-FFF2-40B4-BE49-F238E27FC236}">
                <a16:creationId xmlns:a16="http://schemas.microsoft.com/office/drawing/2014/main" id="{535ED161-0684-7268-4549-9CAA685E14DA}"/>
              </a:ext>
            </a:extLst>
          </p:cNvPr>
          <p:cNvSpPr/>
          <p:nvPr/>
        </p:nvSpPr>
        <p:spPr>
          <a:xfrm>
            <a:off x="3011135" y="91554"/>
            <a:ext cx="2089739" cy="307777"/>
          </a:xfrm>
          <a:prstGeom prst="rect">
            <a:avLst/>
          </a:prstGeom>
        </p:spPr>
        <p:txBody>
          <a:bodyPr wrap="none" lIns="0" rIns="0">
            <a:spAutoFit/>
          </a:bodyPr>
          <a:lstStyle/>
          <a:p>
            <a:pPr algn="ctr"/>
            <a:r>
              <a:rPr lang="en-US" sz="1400" b="1" cap="all" spc="100">
                <a:solidFill>
                  <a:schemeClr val="bg1"/>
                </a:solidFill>
                <a:latin typeface="Myriad Pro Cond" panose="020B0506030403020204" pitchFamily="34" charset="0"/>
                <a:ea typeface="Roboto Condensed" panose="02000000000000000000" pitchFamily="2" charset="0"/>
                <a:cs typeface="+mj-cs"/>
              </a:rPr>
              <a:t>C</a:t>
            </a:r>
            <a:r>
              <a:rPr lang="en-GB" sz="1400" b="1" cap="all" spc="100" err="1">
                <a:solidFill>
                  <a:schemeClr val="bg1"/>
                </a:solidFill>
                <a:latin typeface="Myriad Pro Cond" panose="020B0506030403020204" pitchFamily="34" charset="0"/>
                <a:ea typeface="Roboto Condensed" panose="02000000000000000000" pitchFamily="2" charset="0"/>
                <a:cs typeface="+mj-cs"/>
              </a:rPr>
              <a:t>osts</a:t>
            </a:r>
            <a:r>
              <a:rPr lang="en-GB" sz="1400" b="1" cap="all" spc="100">
                <a:solidFill>
                  <a:schemeClr val="bg1"/>
                </a:solidFill>
                <a:latin typeface="Myriad Pro Cond" panose="020B0506030403020204" pitchFamily="34" charset="0"/>
                <a:ea typeface="Roboto Condensed" panose="02000000000000000000" pitchFamily="2" charset="0"/>
                <a:cs typeface="+mj-cs"/>
              </a:rPr>
              <a:t> and Benefits</a:t>
            </a:r>
          </a:p>
        </p:txBody>
      </p:sp>
      <p:sp>
        <p:nvSpPr>
          <p:cNvPr id="23" name="Rectangle 15">
            <a:extLst>
              <a:ext uri="{FF2B5EF4-FFF2-40B4-BE49-F238E27FC236}">
                <a16:creationId xmlns:a16="http://schemas.microsoft.com/office/drawing/2014/main" id="{A6C767ED-73B8-CC6C-A1D3-E4EC4A0E594C}"/>
              </a:ext>
            </a:extLst>
          </p:cNvPr>
          <p:cNvSpPr/>
          <p:nvPr/>
        </p:nvSpPr>
        <p:spPr>
          <a:xfrm>
            <a:off x="5499207" y="102995"/>
            <a:ext cx="125386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Cash Flows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4" name="Rectangle 15">
            <a:extLst>
              <a:ext uri="{FF2B5EF4-FFF2-40B4-BE49-F238E27FC236}">
                <a16:creationId xmlns:a16="http://schemas.microsoft.com/office/drawing/2014/main" id="{5E116271-9D8A-1594-7D92-91AEB8D7923C}"/>
              </a:ext>
            </a:extLst>
          </p:cNvPr>
          <p:cNvSpPr/>
          <p:nvPr/>
        </p:nvSpPr>
        <p:spPr>
          <a:xfrm>
            <a:off x="7151409" y="111968"/>
            <a:ext cx="1194238"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Indicators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5" name="Rectangle 15">
            <a:extLst>
              <a:ext uri="{FF2B5EF4-FFF2-40B4-BE49-F238E27FC236}">
                <a16:creationId xmlns:a16="http://schemas.microsoft.com/office/drawing/2014/main" id="{1BAA2DF5-43AF-9B24-EF5C-CEF492275FAB}"/>
              </a:ext>
            </a:extLst>
          </p:cNvPr>
          <p:cNvSpPr/>
          <p:nvPr/>
        </p:nvSpPr>
        <p:spPr>
          <a:xfrm>
            <a:off x="8830663" y="96949"/>
            <a:ext cx="101668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Examples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6" name="Rectangle 15">
            <a:extLst>
              <a:ext uri="{FF2B5EF4-FFF2-40B4-BE49-F238E27FC236}">
                <a16:creationId xmlns:a16="http://schemas.microsoft.com/office/drawing/2014/main" id="{CDE7C8CD-44A9-5F62-4FEB-C952615392F4}"/>
              </a:ext>
            </a:extLst>
          </p:cNvPr>
          <p:cNvSpPr/>
          <p:nvPr/>
        </p:nvSpPr>
        <p:spPr>
          <a:xfrm>
            <a:off x="10231610" y="96949"/>
            <a:ext cx="1193020"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Sensitivity</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Tree>
    <p:extLst>
      <p:ext uri="{BB962C8B-B14F-4D97-AF65-F5344CB8AC3E}">
        <p14:creationId xmlns:p14="http://schemas.microsoft.com/office/powerpoint/2010/main" val="5384212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50" y="652928"/>
            <a:ext cx="9070484" cy="681272"/>
          </a:xfrm>
          <a:prstGeom prst="rect">
            <a:avLst/>
          </a:prstGeom>
        </p:spPr>
        <p:txBody>
          <a:bodyPr lIns="0" tIns="0" rIns="0" bIns="0" anchor="t"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Cash Flows - Costs and Revenue over the timeline</a:t>
            </a:r>
          </a:p>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of project</a:t>
            </a:r>
            <a:endParaRPr lang="en-GB" sz="3000" b="1" spc="100" dirty="0">
              <a:solidFill>
                <a:srgbClr val="009FE3"/>
              </a:solidFill>
              <a:latin typeface="Myriad Pro Cond" panose="020B0506030403020204" pitchFamily="34" charset="0"/>
              <a:ea typeface="Roboto Condensed" panose="02000000000000000000" pitchFamily="2" charset="0"/>
              <a:cs typeface="+mn-cs"/>
            </a:endParaRP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6066933" y="44448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graphicFrame>
        <p:nvGraphicFramePr>
          <p:cNvPr id="3" name="Content Placeholder 8">
            <a:extLst>
              <a:ext uri="{FF2B5EF4-FFF2-40B4-BE49-F238E27FC236}">
                <a16:creationId xmlns:a16="http://schemas.microsoft.com/office/drawing/2014/main" id="{30C11F6E-79BA-8C57-FE5C-0DA395B3125D}"/>
              </a:ext>
            </a:extLst>
          </p:cNvPr>
          <p:cNvGraphicFramePr>
            <a:graphicFrameLocks noGrp="1"/>
          </p:cNvGraphicFramePr>
          <p:nvPr>
            <p:extLst>
              <p:ext uri="{D42A27DB-BD31-4B8C-83A1-F6EECF244321}">
                <p14:modId xmlns:p14="http://schemas.microsoft.com/office/powerpoint/2010/main" val="2121525582"/>
              </p:ext>
            </p:extLst>
          </p:nvPr>
        </p:nvGraphicFramePr>
        <p:xfrm>
          <a:off x="3279545" y="1610352"/>
          <a:ext cx="6952065" cy="451855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2">
            <a:extLst>
              <a:ext uri="{FF2B5EF4-FFF2-40B4-BE49-F238E27FC236}">
                <a16:creationId xmlns:a16="http://schemas.microsoft.com/office/drawing/2014/main" id="{92377541-A590-9D61-B335-DB8B2AAF5770}"/>
              </a:ext>
            </a:extLst>
          </p:cNvPr>
          <p:cNvSpPr txBox="1">
            <a:spLocks/>
          </p:cNvSpPr>
          <p:nvPr/>
        </p:nvSpPr>
        <p:spPr>
          <a:xfrm>
            <a:off x="409795" y="1516398"/>
            <a:ext cx="2743210" cy="2165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80060">
              <a:spcBef>
                <a:spcPts val="525"/>
              </a:spcBef>
              <a:buNone/>
            </a:pPr>
            <a:r>
              <a:rPr lang="en-GB" sz="2000" kern="1200">
                <a:solidFill>
                  <a:schemeClr val="tx1"/>
                </a:solidFill>
                <a:latin typeface="+mn-lt"/>
                <a:ea typeface="+mn-ea"/>
                <a:cs typeface="+mn-cs"/>
              </a:rPr>
              <a:t>Details to consider:</a:t>
            </a:r>
          </a:p>
          <a:p>
            <a:pPr marL="180023" indent="-180023" defTabSz="480060">
              <a:spcBef>
                <a:spcPts val="525"/>
              </a:spcBef>
            </a:pPr>
            <a:r>
              <a:rPr lang="en-GB" sz="2000" kern="1200">
                <a:solidFill>
                  <a:schemeClr val="tx1"/>
                </a:solidFill>
                <a:latin typeface="+mn-lt"/>
                <a:ea typeface="+mn-ea"/>
                <a:cs typeface="+mn-cs"/>
              </a:rPr>
              <a:t>Interest rate of debt</a:t>
            </a:r>
          </a:p>
          <a:p>
            <a:pPr marL="180023" indent="-180023" defTabSz="480060">
              <a:spcBef>
                <a:spcPts val="525"/>
              </a:spcBef>
            </a:pPr>
            <a:r>
              <a:rPr lang="en-GB" sz="2000" kern="1200">
                <a:solidFill>
                  <a:schemeClr val="tx1"/>
                </a:solidFill>
                <a:latin typeface="+mn-lt"/>
                <a:ea typeface="+mn-ea"/>
                <a:cs typeface="+mn-cs"/>
              </a:rPr>
              <a:t>Tenure of debt (years)</a:t>
            </a:r>
          </a:p>
          <a:p>
            <a:pPr marL="180023" indent="-180023" defTabSz="480060">
              <a:spcBef>
                <a:spcPts val="525"/>
              </a:spcBef>
            </a:pPr>
            <a:r>
              <a:rPr lang="en-GB" sz="2000" kern="1200">
                <a:solidFill>
                  <a:schemeClr val="tx1"/>
                </a:solidFill>
                <a:latin typeface="+mn-lt"/>
                <a:ea typeface="+mn-ea"/>
                <a:cs typeface="+mn-cs"/>
              </a:rPr>
              <a:t>Income Tax Rate </a:t>
            </a:r>
          </a:p>
          <a:p>
            <a:pPr marL="180023" indent="-180023" defTabSz="480060">
              <a:spcBef>
                <a:spcPts val="525"/>
              </a:spcBef>
            </a:pPr>
            <a:r>
              <a:rPr lang="en-GB" sz="2000" kern="1200">
                <a:solidFill>
                  <a:schemeClr val="tx1"/>
                </a:solidFill>
                <a:latin typeface="+mn-lt"/>
                <a:ea typeface="+mn-ea"/>
                <a:cs typeface="+mn-cs"/>
              </a:rPr>
              <a:t>Discount Rate</a:t>
            </a:r>
          </a:p>
          <a:p>
            <a:pPr marL="180023" indent="-180023" defTabSz="480060">
              <a:spcBef>
                <a:spcPts val="525"/>
              </a:spcBef>
            </a:pPr>
            <a:r>
              <a:rPr lang="en-GB" sz="2000" kern="1200">
                <a:solidFill>
                  <a:schemeClr val="tx1"/>
                </a:solidFill>
                <a:latin typeface="+mn-lt"/>
                <a:ea typeface="+mn-ea"/>
                <a:cs typeface="+mn-cs"/>
              </a:rPr>
              <a:t>Debt / equity ratio</a:t>
            </a:r>
            <a:endParaRPr lang="en-GB" sz="7200"/>
          </a:p>
        </p:txBody>
      </p:sp>
      <p:sp>
        <p:nvSpPr>
          <p:cNvPr id="14" name="Text Placeholder 2">
            <a:extLst>
              <a:ext uri="{FF2B5EF4-FFF2-40B4-BE49-F238E27FC236}">
                <a16:creationId xmlns:a16="http://schemas.microsoft.com/office/drawing/2014/main" id="{89AAFA92-EFBA-357A-152A-830A480A13CB}"/>
              </a:ext>
            </a:extLst>
          </p:cNvPr>
          <p:cNvSpPr txBox="1">
            <a:spLocks/>
          </p:cNvSpPr>
          <p:nvPr/>
        </p:nvSpPr>
        <p:spPr>
          <a:xfrm>
            <a:off x="404811" y="3922431"/>
            <a:ext cx="3148001" cy="2162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320040">
              <a:buNone/>
            </a:pPr>
            <a:r>
              <a:rPr lang="en-GB" sz="2000"/>
              <a:t>Central financial indicators to provide:</a:t>
            </a:r>
          </a:p>
          <a:p>
            <a:pPr marL="150019" indent="-150019" defTabSz="320040">
              <a:buFont typeface="Arial" panose="020B0604020202020204" pitchFamily="34" charset="0"/>
              <a:buChar char="•"/>
            </a:pPr>
            <a:r>
              <a:rPr lang="en-GB" sz="2000"/>
              <a:t>Net Present Value (NPV)</a:t>
            </a:r>
          </a:p>
          <a:p>
            <a:pPr marL="150019" indent="-150019" defTabSz="320040">
              <a:buFont typeface="Arial" panose="020B0604020202020204" pitchFamily="34" charset="0"/>
              <a:buChar char="•"/>
            </a:pPr>
            <a:r>
              <a:rPr lang="en-GB" sz="2000"/>
              <a:t>Internal Rate of Return (IRR)</a:t>
            </a:r>
          </a:p>
          <a:p>
            <a:pPr marL="150019" indent="-150019" defTabSz="320040">
              <a:buFont typeface="Arial" panose="020B0604020202020204" pitchFamily="34" charset="0"/>
              <a:buChar char="•"/>
            </a:pPr>
            <a:r>
              <a:rPr lang="en-GB" sz="2000"/>
              <a:t>Pay-Back Time</a:t>
            </a:r>
          </a:p>
        </p:txBody>
      </p:sp>
      <p:sp>
        <p:nvSpPr>
          <p:cNvPr id="17" name="Rectangle 15">
            <a:extLst>
              <a:ext uri="{FF2B5EF4-FFF2-40B4-BE49-F238E27FC236}">
                <a16:creationId xmlns:a16="http://schemas.microsoft.com/office/drawing/2014/main" id="{C7E0283F-6345-3E77-87BF-A4E11D7255C3}"/>
              </a:ext>
            </a:extLst>
          </p:cNvPr>
          <p:cNvSpPr/>
          <p:nvPr/>
        </p:nvSpPr>
        <p:spPr>
          <a:xfrm>
            <a:off x="2175286" y="96949"/>
            <a:ext cx="392736"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CBA</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18" name="Rectangle 15">
            <a:extLst>
              <a:ext uri="{FF2B5EF4-FFF2-40B4-BE49-F238E27FC236}">
                <a16:creationId xmlns:a16="http://schemas.microsoft.com/office/drawing/2014/main" id="{40DFED70-2385-36F4-D5F9-1AD107F2B49C}"/>
              </a:ext>
            </a:extLst>
          </p:cNvPr>
          <p:cNvSpPr/>
          <p:nvPr/>
        </p:nvSpPr>
        <p:spPr>
          <a:xfrm>
            <a:off x="360121" y="102995"/>
            <a:ext cx="140929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Information</a:t>
            </a:r>
          </a:p>
        </p:txBody>
      </p:sp>
      <p:sp>
        <p:nvSpPr>
          <p:cNvPr id="23" name="Rectangle 15">
            <a:extLst>
              <a:ext uri="{FF2B5EF4-FFF2-40B4-BE49-F238E27FC236}">
                <a16:creationId xmlns:a16="http://schemas.microsoft.com/office/drawing/2014/main" id="{D396C1A6-A299-E817-DB05-C48F2B632559}"/>
              </a:ext>
            </a:extLst>
          </p:cNvPr>
          <p:cNvSpPr/>
          <p:nvPr/>
        </p:nvSpPr>
        <p:spPr>
          <a:xfrm>
            <a:off x="3011135" y="91554"/>
            <a:ext cx="208973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t>
            </a:r>
            <a:r>
              <a:rPr lang="en-GB" sz="1400" b="1" cap="all" spc="100" err="1">
                <a:solidFill>
                  <a:srgbClr val="82CFF5"/>
                </a:solidFill>
                <a:latin typeface="Myriad Pro Cond" panose="020B0506030403020204" pitchFamily="34" charset="0"/>
                <a:ea typeface="Roboto Condensed" panose="02000000000000000000" pitchFamily="2" charset="0"/>
                <a:cs typeface="+mj-cs"/>
              </a:rPr>
              <a:t>osts</a:t>
            </a:r>
            <a:r>
              <a:rPr lang="en-GB" sz="1400" b="1" cap="all" spc="100">
                <a:solidFill>
                  <a:srgbClr val="82CFF5"/>
                </a:solidFill>
                <a:latin typeface="Myriad Pro Cond" panose="020B0506030403020204" pitchFamily="34" charset="0"/>
                <a:ea typeface="Roboto Condensed" panose="02000000000000000000" pitchFamily="2" charset="0"/>
                <a:cs typeface="+mj-cs"/>
              </a:rPr>
              <a:t> and Benefits</a:t>
            </a:r>
          </a:p>
        </p:txBody>
      </p:sp>
      <p:sp>
        <p:nvSpPr>
          <p:cNvPr id="24" name="Rectangle 15">
            <a:extLst>
              <a:ext uri="{FF2B5EF4-FFF2-40B4-BE49-F238E27FC236}">
                <a16:creationId xmlns:a16="http://schemas.microsoft.com/office/drawing/2014/main" id="{7507A8E5-0651-1D57-BCF2-F6633791FEC1}"/>
              </a:ext>
            </a:extLst>
          </p:cNvPr>
          <p:cNvSpPr/>
          <p:nvPr/>
        </p:nvSpPr>
        <p:spPr>
          <a:xfrm>
            <a:off x="5499207" y="102995"/>
            <a:ext cx="1253869" cy="307777"/>
          </a:xfrm>
          <a:prstGeom prst="rect">
            <a:avLst/>
          </a:prstGeom>
        </p:spPr>
        <p:txBody>
          <a:bodyPr wrap="none" lIns="0" rIns="0">
            <a:spAutoFit/>
          </a:bodyPr>
          <a:lstStyle/>
          <a:p>
            <a:pPr algn="ctr"/>
            <a:r>
              <a:rPr lang="en-US" sz="1400" b="1" cap="all" spc="100">
                <a:solidFill>
                  <a:schemeClr val="bg1"/>
                </a:solidFill>
                <a:latin typeface="Myriad Pro Cond" panose="020B0506030403020204" pitchFamily="34" charset="0"/>
                <a:ea typeface="Roboto Condensed" panose="02000000000000000000" pitchFamily="2" charset="0"/>
                <a:cs typeface="+mj-cs"/>
              </a:rPr>
              <a:t>Cash Flows</a:t>
            </a:r>
            <a:endParaRPr lang="en-GB" sz="1400" b="1" cap="all" spc="100">
              <a:solidFill>
                <a:schemeClr val="bg1"/>
              </a:solidFill>
              <a:latin typeface="Myriad Pro Cond" panose="020B0506030403020204" pitchFamily="34" charset="0"/>
              <a:ea typeface="Roboto Condensed" panose="02000000000000000000" pitchFamily="2" charset="0"/>
              <a:cs typeface="+mj-cs"/>
            </a:endParaRPr>
          </a:p>
        </p:txBody>
      </p:sp>
      <p:sp>
        <p:nvSpPr>
          <p:cNvPr id="25" name="Rectangle 15">
            <a:extLst>
              <a:ext uri="{FF2B5EF4-FFF2-40B4-BE49-F238E27FC236}">
                <a16:creationId xmlns:a16="http://schemas.microsoft.com/office/drawing/2014/main" id="{D3E88930-7273-4E9E-AA22-3CC7F37E8931}"/>
              </a:ext>
            </a:extLst>
          </p:cNvPr>
          <p:cNvSpPr/>
          <p:nvPr/>
        </p:nvSpPr>
        <p:spPr>
          <a:xfrm>
            <a:off x="7151409" y="111968"/>
            <a:ext cx="1194238"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Indicators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6" name="Rectangle 15">
            <a:extLst>
              <a:ext uri="{FF2B5EF4-FFF2-40B4-BE49-F238E27FC236}">
                <a16:creationId xmlns:a16="http://schemas.microsoft.com/office/drawing/2014/main" id="{0F16EAFB-B72A-94AF-B00D-A4F3E09CDAF7}"/>
              </a:ext>
            </a:extLst>
          </p:cNvPr>
          <p:cNvSpPr/>
          <p:nvPr/>
        </p:nvSpPr>
        <p:spPr>
          <a:xfrm>
            <a:off x="8830663" y="96949"/>
            <a:ext cx="101668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Examples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9" name="Rectangle 15">
            <a:extLst>
              <a:ext uri="{FF2B5EF4-FFF2-40B4-BE49-F238E27FC236}">
                <a16:creationId xmlns:a16="http://schemas.microsoft.com/office/drawing/2014/main" id="{EF14076E-EC61-754D-091D-26A60ABD56D9}"/>
              </a:ext>
            </a:extLst>
          </p:cNvPr>
          <p:cNvSpPr/>
          <p:nvPr/>
        </p:nvSpPr>
        <p:spPr>
          <a:xfrm>
            <a:off x="10231610" y="96949"/>
            <a:ext cx="1193020"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Sensitivity</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Tree>
    <p:extLst>
      <p:ext uri="{BB962C8B-B14F-4D97-AF65-F5344CB8AC3E}">
        <p14:creationId xmlns:p14="http://schemas.microsoft.com/office/powerpoint/2010/main" val="138784767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Financial Analysis - Indicators</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7644842" y="428759"/>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8" name="Text Placeholder 2">
            <a:extLst>
              <a:ext uri="{FF2B5EF4-FFF2-40B4-BE49-F238E27FC236}">
                <a16:creationId xmlns:a16="http://schemas.microsoft.com/office/drawing/2014/main" id="{92377541-A590-9D61-B335-DB8B2AAF5770}"/>
              </a:ext>
            </a:extLst>
          </p:cNvPr>
          <p:cNvSpPr txBox="1">
            <a:spLocks/>
          </p:cNvSpPr>
          <p:nvPr/>
        </p:nvSpPr>
        <p:spPr>
          <a:xfrm>
            <a:off x="380474" y="1895869"/>
            <a:ext cx="4633762" cy="36797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80060">
              <a:spcBef>
                <a:spcPts val="525"/>
              </a:spcBef>
              <a:buNone/>
            </a:pPr>
            <a:r>
              <a:rPr lang="en-US" sz="2000" kern="1200">
                <a:solidFill>
                  <a:schemeClr val="tx1"/>
                </a:solidFill>
                <a:latin typeface="+mn-lt"/>
                <a:ea typeface="+mn-ea"/>
                <a:cs typeface="+mn-cs"/>
              </a:rPr>
              <a:t>To further understand financial viability</a:t>
            </a:r>
          </a:p>
          <a:p>
            <a:pPr defTabSz="480060">
              <a:spcBef>
                <a:spcPts val="525"/>
              </a:spcBef>
            </a:pPr>
            <a:r>
              <a:rPr lang="en-US" sz="2000" kern="1200">
                <a:solidFill>
                  <a:schemeClr val="tx1"/>
                </a:solidFill>
                <a:latin typeface="+mn-lt"/>
                <a:ea typeface="+mn-ea"/>
                <a:cs typeface="+mn-cs"/>
              </a:rPr>
              <a:t>Net Present Value (NPV) - Should be positive</a:t>
            </a:r>
          </a:p>
          <a:p>
            <a:pPr defTabSz="480060">
              <a:spcBef>
                <a:spcPts val="525"/>
              </a:spcBef>
            </a:pPr>
            <a:r>
              <a:rPr lang="en-US" sz="2000" kern="1200">
                <a:solidFill>
                  <a:schemeClr val="tx1"/>
                </a:solidFill>
                <a:latin typeface="+mn-lt"/>
                <a:ea typeface="+mn-ea"/>
                <a:cs typeface="+mn-cs"/>
              </a:rPr>
              <a:t>Debt Service Coverage Ratio (DSCR) - Should be above 1</a:t>
            </a:r>
          </a:p>
          <a:p>
            <a:pPr defTabSz="480060">
              <a:spcBef>
                <a:spcPts val="525"/>
              </a:spcBef>
            </a:pPr>
            <a:r>
              <a:rPr lang="en-US" sz="2000" kern="1200">
                <a:solidFill>
                  <a:schemeClr val="tx1"/>
                </a:solidFill>
                <a:latin typeface="+mn-lt"/>
                <a:ea typeface="+mn-ea"/>
                <a:cs typeface="+mn-cs"/>
              </a:rPr>
              <a:t>Internal Rate of Return (IRR) - Should be positive and above discount rate</a:t>
            </a:r>
          </a:p>
        </p:txBody>
      </p:sp>
      <p:graphicFrame>
        <p:nvGraphicFramePr>
          <p:cNvPr id="5" name="Content Placeholder 6">
            <a:extLst>
              <a:ext uri="{FF2B5EF4-FFF2-40B4-BE49-F238E27FC236}">
                <a16:creationId xmlns:a16="http://schemas.microsoft.com/office/drawing/2014/main" id="{A13E81E5-B1AE-4CD4-B6CE-1354FB53DE1C}"/>
              </a:ext>
            </a:extLst>
          </p:cNvPr>
          <p:cNvGraphicFramePr>
            <a:graphicFrameLocks/>
          </p:cNvGraphicFramePr>
          <p:nvPr>
            <p:extLst>
              <p:ext uri="{D42A27DB-BD31-4B8C-83A1-F6EECF244321}">
                <p14:modId xmlns:p14="http://schemas.microsoft.com/office/powerpoint/2010/main" val="1110622269"/>
              </p:ext>
            </p:extLst>
          </p:nvPr>
        </p:nvGraphicFramePr>
        <p:xfrm>
          <a:off x="5014236" y="1424420"/>
          <a:ext cx="4633762" cy="3381661"/>
        </p:xfrm>
        <a:graphic>
          <a:graphicData uri="http://schemas.openxmlformats.org/drawingml/2006/table">
            <a:tbl>
              <a:tblPr>
                <a:tableStyleId>{69CF1AB2-1976-4502-BF36-3FF5EA218861}</a:tableStyleId>
              </a:tblPr>
              <a:tblGrid>
                <a:gridCol w="2690482">
                  <a:extLst>
                    <a:ext uri="{9D8B030D-6E8A-4147-A177-3AD203B41FA5}">
                      <a16:colId xmlns:a16="http://schemas.microsoft.com/office/drawing/2014/main" val="111726161"/>
                    </a:ext>
                  </a:extLst>
                </a:gridCol>
                <a:gridCol w="1943280">
                  <a:extLst>
                    <a:ext uri="{9D8B030D-6E8A-4147-A177-3AD203B41FA5}">
                      <a16:colId xmlns:a16="http://schemas.microsoft.com/office/drawing/2014/main" val="956787614"/>
                    </a:ext>
                  </a:extLst>
                </a:gridCol>
              </a:tblGrid>
              <a:tr h="280580">
                <a:tc>
                  <a:txBody>
                    <a:bodyPr/>
                    <a:lstStyle/>
                    <a:p>
                      <a:pPr>
                        <a:lnSpc>
                          <a:spcPct val="115000"/>
                        </a:lnSpc>
                        <a:spcAft>
                          <a:spcPts val="0"/>
                        </a:spcAft>
                      </a:pPr>
                      <a:r>
                        <a:rPr lang="en-GB" sz="1700" b="1">
                          <a:effectLst/>
                        </a:rPr>
                        <a:t>Variable</a:t>
                      </a:r>
                      <a:r>
                        <a:rPr lang="en-GB" sz="1700" b="1" baseline="0">
                          <a:effectLst/>
                        </a:rPr>
                        <a:t> </a:t>
                      </a:r>
                      <a:endParaRPr lang="en-GB" sz="1700" b="1">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tc>
                <a:tc>
                  <a:txBody>
                    <a:bodyPr/>
                    <a:lstStyle/>
                    <a:p>
                      <a:pPr algn="r">
                        <a:lnSpc>
                          <a:spcPct val="115000"/>
                        </a:lnSpc>
                        <a:spcAft>
                          <a:spcPts val="0"/>
                        </a:spcAft>
                      </a:pPr>
                      <a:r>
                        <a:rPr lang="en-GB" sz="1700" b="1">
                          <a:effectLst/>
                        </a:rPr>
                        <a:t>Value</a:t>
                      </a:r>
                      <a:endParaRPr lang="en-GB" sz="1700" b="1">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tc>
                <a:extLst>
                  <a:ext uri="{0D108BD9-81ED-4DB2-BD59-A6C34878D82A}">
                    <a16:rowId xmlns:a16="http://schemas.microsoft.com/office/drawing/2014/main" val="3731197527"/>
                  </a:ext>
                </a:extLst>
              </a:tr>
              <a:tr h="295281">
                <a:tc>
                  <a:txBody>
                    <a:bodyPr/>
                    <a:lstStyle/>
                    <a:p>
                      <a:pPr>
                        <a:lnSpc>
                          <a:spcPct val="115000"/>
                        </a:lnSpc>
                        <a:spcAft>
                          <a:spcPts val="0"/>
                        </a:spcAft>
                      </a:pPr>
                      <a:r>
                        <a:rPr lang="en-GB" sz="1700" b="1">
                          <a:effectLst/>
                        </a:rPr>
                        <a:t>Inputs</a:t>
                      </a:r>
                      <a:endParaRPr lang="en-GB" sz="1700" b="1">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tc>
                <a:tc>
                  <a:txBody>
                    <a:bodyPr/>
                    <a:lstStyle/>
                    <a:p>
                      <a:pPr algn="r">
                        <a:lnSpc>
                          <a:spcPct val="115000"/>
                        </a:lnSpc>
                        <a:spcAft>
                          <a:spcPts val="0"/>
                        </a:spcAft>
                      </a:pPr>
                      <a:endParaRPr lang="en-GB" sz="1700" b="1">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tc>
                <a:extLst>
                  <a:ext uri="{0D108BD9-81ED-4DB2-BD59-A6C34878D82A}">
                    <a16:rowId xmlns:a16="http://schemas.microsoft.com/office/drawing/2014/main" val="3852455270"/>
                  </a:ext>
                </a:extLst>
              </a:tr>
              <a:tr h="280580">
                <a:tc>
                  <a:txBody>
                    <a:bodyPr/>
                    <a:lstStyle/>
                    <a:p>
                      <a:pPr>
                        <a:lnSpc>
                          <a:spcPct val="115000"/>
                        </a:lnSpc>
                        <a:spcAft>
                          <a:spcPts val="0"/>
                        </a:spcAft>
                      </a:pPr>
                      <a:r>
                        <a:rPr lang="en-GB" sz="1700">
                          <a:effectLst/>
                        </a:rPr>
                        <a:t>Construction cost</a:t>
                      </a:r>
                      <a:endParaRPr lang="en-GB" sz="1700">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tc>
                <a:tc>
                  <a:txBody>
                    <a:bodyPr/>
                    <a:lstStyle/>
                    <a:p>
                      <a:pPr algn="r">
                        <a:lnSpc>
                          <a:spcPct val="115000"/>
                        </a:lnSpc>
                        <a:spcAft>
                          <a:spcPts val="0"/>
                        </a:spcAft>
                      </a:pPr>
                      <a:r>
                        <a:rPr lang="en-GB" sz="1700">
                          <a:effectLst/>
                        </a:rPr>
                        <a:t>1,115,000</a:t>
                      </a:r>
                      <a:endParaRPr lang="en-GB" sz="1700">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tc>
                <a:extLst>
                  <a:ext uri="{0D108BD9-81ED-4DB2-BD59-A6C34878D82A}">
                    <a16:rowId xmlns:a16="http://schemas.microsoft.com/office/drawing/2014/main" val="968559852"/>
                  </a:ext>
                </a:extLst>
              </a:tr>
              <a:tr h="280580">
                <a:tc>
                  <a:txBody>
                    <a:bodyPr/>
                    <a:lstStyle/>
                    <a:p>
                      <a:pPr>
                        <a:lnSpc>
                          <a:spcPct val="115000"/>
                        </a:lnSpc>
                        <a:spcAft>
                          <a:spcPts val="0"/>
                        </a:spcAft>
                      </a:pPr>
                      <a:r>
                        <a:rPr lang="en-GB" sz="1700">
                          <a:effectLst/>
                        </a:rPr>
                        <a:t>Year 1 revenue</a:t>
                      </a:r>
                      <a:endParaRPr lang="en-GB" sz="1700">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tc>
                <a:tc>
                  <a:txBody>
                    <a:bodyPr/>
                    <a:lstStyle/>
                    <a:p>
                      <a:pPr algn="r">
                        <a:lnSpc>
                          <a:spcPct val="115000"/>
                        </a:lnSpc>
                        <a:spcAft>
                          <a:spcPts val="0"/>
                        </a:spcAft>
                      </a:pPr>
                      <a:r>
                        <a:rPr lang="en-GB" sz="1700">
                          <a:effectLst/>
                        </a:rPr>
                        <a:t>140,000</a:t>
                      </a:r>
                      <a:endParaRPr lang="en-GB" sz="1700">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tc>
                <a:extLst>
                  <a:ext uri="{0D108BD9-81ED-4DB2-BD59-A6C34878D82A}">
                    <a16:rowId xmlns:a16="http://schemas.microsoft.com/office/drawing/2014/main" val="1067640072"/>
                  </a:ext>
                </a:extLst>
              </a:tr>
              <a:tr h="280580">
                <a:tc>
                  <a:txBody>
                    <a:bodyPr/>
                    <a:lstStyle/>
                    <a:p>
                      <a:pPr>
                        <a:lnSpc>
                          <a:spcPct val="115000"/>
                        </a:lnSpc>
                        <a:spcAft>
                          <a:spcPts val="0"/>
                        </a:spcAft>
                      </a:pPr>
                      <a:r>
                        <a:rPr lang="en-GB" sz="1700">
                          <a:effectLst/>
                        </a:rPr>
                        <a:t>Revenue all years</a:t>
                      </a:r>
                      <a:endParaRPr lang="en-GB" sz="1700">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tc>
                <a:tc>
                  <a:txBody>
                    <a:bodyPr/>
                    <a:lstStyle/>
                    <a:p>
                      <a:pPr algn="r">
                        <a:lnSpc>
                          <a:spcPct val="115000"/>
                        </a:lnSpc>
                        <a:spcAft>
                          <a:spcPts val="0"/>
                        </a:spcAft>
                      </a:pPr>
                      <a:r>
                        <a:rPr lang="en-GB" sz="1700">
                          <a:effectLst/>
                        </a:rPr>
                        <a:t>4,290,000</a:t>
                      </a:r>
                      <a:endParaRPr lang="en-GB" sz="1700">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tc>
                <a:extLst>
                  <a:ext uri="{0D108BD9-81ED-4DB2-BD59-A6C34878D82A}">
                    <a16:rowId xmlns:a16="http://schemas.microsoft.com/office/drawing/2014/main" val="4207882430"/>
                  </a:ext>
                </a:extLst>
              </a:tr>
              <a:tr h="280580">
                <a:tc>
                  <a:txBody>
                    <a:bodyPr/>
                    <a:lstStyle/>
                    <a:p>
                      <a:pPr>
                        <a:lnSpc>
                          <a:spcPct val="115000"/>
                        </a:lnSpc>
                        <a:spcAft>
                          <a:spcPts val="0"/>
                        </a:spcAft>
                      </a:pPr>
                      <a:r>
                        <a:rPr lang="en-GB" sz="1700">
                          <a:effectLst/>
                        </a:rPr>
                        <a:t>Operating costs, all years</a:t>
                      </a:r>
                      <a:endParaRPr lang="en-GB" sz="1700">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tc>
                <a:tc>
                  <a:txBody>
                    <a:bodyPr/>
                    <a:lstStyle/>
                    <a:p>
                      <a:pPr algn="r">
                        <a:lnSpc>
                          <a:spcPct val="115000"/>
                        </a:lnSpc>
                        <a:spcAft>
                          <a:spcPts val="0"/>
                        </a:spcAft>
                      </a:pPr>
                      <a:r>
                        <a:rPr lang="en-GB" sz="1700">
                          <a:effectLst/>
                        </a:rPr>
                        <a:t>1,880,000</a:t>
                      </a:r>
                      <a:endParaRPr lang="en-GB" sz="1700">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tc>
                <a:extLst>
                  <a:ext uri="{0D108BD9-81ED-4DB2-BD59-A6C34878D82A}">
                    <a16:rowId xmlns:a16="http://schemas.microsoft.com/office/drawing/2014/main" val="253111"/>
                  </a:ext>
                </a:extLst>
              </a:tr>
              <a:tr h="280580">
                <a:tc>
                  <a:txBody>
                    <a:bodyPr/>
                    <a:lstStyle/>
                    <a:p>
                      <a:pPr>
                        <a:lnSpc>
                          <a:spcPct val="115000"/>
                        </a:lnSpc>
                        <a:spcAft>
                          <a:spcPts val="0"/>
                        </a:spcAft>
                      </a:pPr>
                      <a:r>
                        <a:rPr lang="en-GB" sz="1700">
                          <a:effectLst/>
                        </a:rPr>
                        <a:t>Cost of debt</a:t>
                      </a:r>
                      <a:endParaRPr lang="en-GB" sz="1700">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tc>
                <a:tc>
                  <a:txBody>
                    <a:bodyPr/>
                    <a:lstStyle/>
                    <a:p>
                      <a:pPr algn="r">
                        <a:lnSpc>
                          <a:spcPct val="115000"/>
                        </a:lnSpc>
                        <a:spcAft>
                          <a:spcPts val="0"/>
                        </a:spcAft>
                      </a:pPr>
                      <a:r>
                        <a:rPr lang="en-GB" sz="1700">
                          <a:effectLst/>
                        </a:rPr>
                        <a:t>8.5%</a:t>
                      </a:r>
                      <a:endParaRPr lang="en-GB" sz="1700">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tc>
                <a:extLst>
                  <a:ext uri="{0D108BD9-81ED-4DB2-BD59-A6C34878D82A}">
                    <a16:rowId xmlns:a16="http://schemas.microsoft.com/office/drawing/2014/main" val="3428981440"/>
                  </a:ext>
                </a:extLst>
              </a:tr>
              <a:tr h="280580">
                <a:tc>
                  <a:txBody>
                    <a:bodyPr/>
                    <a:lstStyle/>
                    <a:p>
                      <a:pPr>
                        <a:lnSpc>
                          <a:spcPct val="115000"/>
                        </a:lnSpc>
                        <a:spcAft>
                          <a:spcPts val="0"/>
                        </a:spcAft>
                      </a:pPr>
                      <a:r>
                        <a:rPr lang="en-GB" sz="1700">
                          <a:effectLst/>
                        </a:rPr>
                        <a:t>Discount Rate</a:t>
                      </a:r>
                      <a:endParaRPr lang="en-GB" sz="1700">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tc>
                <a:tc>
                  <a:txBody>
                    <a:bodyPr/>
                    <a:lstStyle/>
                    <a:p>
                      <a:pPr algn="r">
                        <a:lnSpc>
                          <a:spcPct val="115000"/>
                        </a:lnSpc>
                        <a:spcAft>
                          <a:spcPts val="0"/>
                        </a:spcAft>
                      </a:pPr>
                      <a:r>
                        <a:rPr lang="en-GB" sz="1700">
                          <a:effectLst/>
                        </a:rPr>
                        <a:t>5.0%</a:t>
                      </a:r>
                      <a:endParaRPr lang="en-GB" sz="1700">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tc>
                <a:extLst>
                  <a:ext uri="{0D108BD9-81ED-4DB2-BD59-A6C34878D82A}">
                    <a16:rowId xmlns:a16="http://schemas.microsoft.com/office/drawing/2014/main" val="2414833135"/>
                  </a:ext>
                </a:extLst>
              </a:tr>
              <a:tr h="280580">
                <a:tc>
                  <a:txBody>
                    <a:bodyPr/>
                    <a:lstStyle/>
                    <a:p>
                      <a:pPr>
                        <a:lnSpc>
                          <a:spcPct val="115000"/>
                        </a:lnSpc>
                        <a:spcAft>
                          <a:spcPts val="0"/>
                        </a:spcAft>
                      </a:pPr>
                      <a:r>
                        <a:rPr lang="en-GB" sz="1700" b="1">
                          <a:effectLst/>
                        </a:rPr>
                        <a:t>Financial Ratios</a:t>
                      </a:r>
                      <a:endParaRPr lang="en-GB" sz="1700" b="1">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solidFill>
                      <a:srgbClr val="FFFF00"/>
                    </a:solidFill>
                  </a:tcPr>
                </a:tc>
                <a:tc>
                  <a:txBody>
                    <a:bodyPr/>
                    <a:lstStyle/>
                    <a:p>
                      <a:pPr algn="r">
                        <a:lnSpc>
                          <a:spcPct val="115000"/>
                        </a:lnSpc>
                        <a:spcAft>
                          <a:spcPts val="0"/>
                        </a:spcAft>
                      </a:pPr>
                      <a:endParaRPr lang="en-GB" sz="1700">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solidFill>
                      <a:srgbClr val="FFFF00"/>
                    </a:solidFill>
                  </a:tcPr>
                </a:tc>
                <a:extLst>
                  <a:ext uri="{0D108BD9-81ED-4DB2-BD59-A6C34878D82A}">
                    <a16:rowId xmlns:a16="http://schemas.microsoft.com/office/drawing/2014/main" val="1527838053"/>
                  </a:ext>
                </a:extLst>
              </a:tr>
              <a:tr h="280580">
                <a:tc>
                  <a:txBody>
                    <a:bodyPr/>
                    <a:lstStyle/>
                    <a:p>
                      <a:pPr>
                        <a:lnSpc>
                          <a:spcPct val="115000"/>
                        </a:lnSpc>
                        <a:spcAft>
                          <a:spcPts val="0"/>
                        </a:spcAft>
                      </a:pPr>
                      <a:r>
                        <a:rPr lang="en-GB" sz="1700">
                          <a:effectLst/>
                        </a:rPr>
                        <a:t>Project IRR Pre Tax (IRR)</a:t>
                      </a:r>
                      <a:endParaRPr lang="en-GB" sz="1700">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solidFill>
                      <a:srgbClr val="FFFF00"/>
                    </a:solidFill>
                  </a:tcPr>
                </a:tc>
                <a:tc>
                  <a:txBody>
                    <a:bodyPr/>
                    <a:lstStyle/>
                    <a:p>
                      <a:pPr algn="r">
                        <a:lnSpc>
                          <a:spcPct val="115000"/>
                        </a:lnSpc>
                        <a:spcAft>
                          <a:spcPts val="0"/>
                        </a:spcAft>
                      </a:pPr>
                      <a:r>
                        <a:rPr lang="en-GB" sz="1700">
                          <a:effectLst/>
                        </a:rPr>
                        <a:t>10.3%</a:t>
                      </a:r>
                      <a:endParaRPr lang="en-GB" sz="1700">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solidFill>
                      <a:srgbClr val="FFFF00"/>
                    </a:solidFill>
                  </a:tcPr>
                </a:tc>
                <a:extLst>
                  <a:ext uri="{0D108BD9-81ED-4DB2-BD59-A6C34878D82A}">
                    <a16:rowId xmlns:a16="http://schemas.microsoft.com/office/drawing/2014/main" val="3072748499"/>
                  </a:ext>
                </a:extLst>
              </a:tr>
              <a:tr h="280580">
                <a:tc>
                  <a:txBody>
                    <a:bodyPr/>
                    <a:lstStyle/>
                    <a:p>
                      <a:pPr>
                        <a:lnSpc>
                          <a:spcPct val="115000"/>
                        </a:lnSpc>
                        <a:spcAft>
                          <a:spcPts val="0"/>
                        </a:spcAft>
                      </a:pPr>
                      <a:r>
                        <a:rPr lang="en-GB" sz="1700">
                          <a:effectLst/>
                        </a:rPr>
                        <a:t>NPV</a:t>
                      </a:r>
                      <a:endParaRPr lang="en-GB" sz="1700">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solidFill>
                      <a:srgbClr val="FFFF00"/>
                    </a:solidFill>
                  </a:tcPr>
                </a:tc>
                <a:tc>
                  <a:txBody>
                    <a:bodyPr/>
                    <a:lstStyle/>
                    <a:p>
                      <a:pPr algn="r">
                        <a:lnSpc>
                          <a:spcPct val="115000"/>
                        </a:lnSpc>
                        <a:spcAft>
                          <a:spcPts val="0"/>
                        </a:spcAft>
                      </a:pPr>
                      <a:r>
                        <a:rPr lang="en-GB" sz="1700">
                          <a:effectLst/>
                        </a:rPr>
                        <a:t>263,237</a:t>
                      </a:r>
                      <a:endParaRPr lang="en-GB" sz="1700">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solidFill>
                      <a:srgbClr val="FFFF00"/>
                    </a:solidFill>
                  </a:tcPr>
                </a:tc>
                <a:extLst>
                  <a:ext uri="{0D108BD9-81ED-4DB2-BD59-A6C34878D82A}">
                    <a16:rowId xmlns:a16="http://schemas.microsoft.com/office/drawing/2014/main" val="3414760385"/>
                  </a:ext>
                </a:extLst>
              </a:tr>
              <a:tr h="280580">
                <a:tc>
                  <a:txBody>
                    <a:bodyPr/>
                    <a:lstStyle/>
                    <a:p>
                      <a:pPr>
                        <a:lnSpc>
                          <a:spcPct val="115000"/>
                        </a:lnSpc>
                        <a:spcAft>
                          <a:spcPts val="0"/>
                        </a:spcAft>
                      </a:pPr>
                      <a:r>
                        <a:rPr lang="en-GB" sz="1700">
                          <a:effectLst/>
                        </a:rPr>
                        <a:t>Avg DSCR</a:t>
                      </a:r>
                      <a:endParaRPr lang="en-GB" sz="1700">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solidFill>
                      <a:srgbClr val="FFFF00"/>
                    </a:solidFill>
                  </a:tcPr>
                </a:tc>
                <a:tc>
                  <a:txBody>
                    <a:bodyPr/>
                    <a:lstStyle/>
                    <a:p>
                      <a:pPr algn="r">
                        <a:lnSpc>
                          <a:spcPct val="115000"/>
                        </a:lnSpc>
                        <a:spcAft>
                          <a:spcPts val="0"/>
                        </a:spcAft>
                      </a:pPr>
                      <a:r>
                        <a:rPr lang="en-GB" sz="1700">
                          <a:effectLst/>
                        </a:rPr>
                        <a:t>2.2</a:t>
                      </a:r>
                      <a:endParaRPr lang="en-GB" sz="1700">
                        <a:effectLst/>
                        <a:latin typeface="Calibri" panose="020F0502020204030204" pitchFamily="34" charset="0"/>
                        <a:ea typeface="SimSun" panose="02010600030101010101" pitchFamily="2" charset="-122"/>
                        <a:cs typeface="Times New Roman" panose="02020603050405020304" pitchFamily="18" charset="0"/>
                      </a:endParaRPr>
                    </a:p>
                  </a:txBody>
                  <a:tcPr marL="83317" marR="83317" marT="0" marB="0">
                    <a:solidFill>
                      <a:srgbClr val="FFFF00"/>
                    </a:solidFill>
                  </a:tcPr>
                </a:tc>
                <a:extLst>
                  <a:ext uri="{0D108BD9-81ED-4DB2-BD59-A6C34878D82A}">
                    <a16:rowId xmlns:a16="http://schemas.microsoft.com/office/drawing/2014/main" val="873754898"/>
                  </a:ext>
                </a:extLst>
              </a:tr>
            </a:tbl>
          </a:graphicData>
        </a:graphic>
      </p:graphicFrame>
      <p:sp>
        <p:nvSpPr>
          <p:cNvPr id="13" name="Text Placeholder 2">
            <a:extLst>
              <a:ext uri="{FF2B5EF4-FFF2-40B4-BE49-F238E27FC236}">
                <a16:creationId xmlns:a16="http://schemas.microsoft.com/office/drawing/2014/main" id="{5850E1B8-69EA-0963-B818-8FE2E6DB5EB2}"/>
              </a:ext>
            </a:extLst>
          </p:cNvPr>
          <p:cNvSpPr txBox="1">
            <a:spLocks/>
          </p:cNvSpPr>
          <p:nvPr/>
        </p:nvSpPr>
        <p:spPr>
          <a:xfrm>
            <a:off x="476502" y="4445550"/>
            <a:ext cx="8419072" cy="823946"/>
          </a:xfrm>
          <a:prstGeom prst="rect">
            <a:avLst/>
          </a:prstGeom>
        </p:spPr>
        <p:txBody>
          <a:bodyPr vert="horz" lIns="68580" tIns="34290" rIns="68580" bIns="34290" rtlCol="0">
            <a:noAutofit/>
          </a:bodyPr>
          <a:lstStyle>
            <a:lvl1pPr marL="0" indent="0" algn="l" defTabSz="457200" rtl="0" eaLnBrk="1" latinLnBrk="0" hangingPunct="1">
              <a:spcBef>
                <a:spcPct val="20000"/>
              </a:spcBef>
              <a:buFont typeface="Arial"/>
              <a:buNone/>
              <a:defRPr sz="16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320040">
              <a:lnSpc>
                <a:spcPct val="90000"/>
              </a:lnSpc>
            </a:pPr>
            <a:r>
              <a:rPr lang="en-GB" sz="1800" kern="1200">
                <a:solidFill>
                  <a:srgbClr val="595959"/>
                </a:solidFill>
                <a:latin typeface="+mn-lt"/>
                <a:ea typeface="+mn-ea"/>
                <a:cs typeface="+mn-cs"/>
              </a:rPr>
              <a:t>IRR:</a:t>
            </a:r>
          </a:p>
          <a:p>
            <a:pPr marL="150019" indent="-150019" defTabSz="320040">
              <a:lnSpc>
                <a:spcPct val="90000"/>
              </a:lnSpc>
              <a:buFont typeface="Arial" panose="020B0604020202020204" pitchFamily="34" charset="0"/>
              <a:buChar char="•"/>
            </a:pPr>
            <a:r>
              <a:rPr lang="en-GB" sz="1800" kern="1200">
                <a:solidFill>
                  <a:srgbClr val="595959"/>
                </a:solidFill>
                <a:latin typeface="+mn-lt"/>
                <a:ea typeface="+mn-ea"/>
                <a:cs typeface="+mn-cs"/>
              </a:rPr>
              <a:t>Negative =  no go</a:t>
            </a:r>
          </a:p>
          <a:p>
            <a:pPr marL="150019" indent="-150019" defTabSz="320040">
              <a:lnSpc>
                <a:spcPct val="90000"/>
              </a:lnSpc>
              <a:buFont typeface="Arial" panose="020B0604020202020204" pitchFamily="34" charset="0"/>
              <a:buChar char="•"/>
            </a:pPr>
            <a:r>
              <a:rPr lang="en-GB" sz="1800" kern="1200">
                <a:solidFill>
                  <a:srgbClr val="595959"/>
                </a:solidFill>
                <a:latin typeface="+mn-lt"/>
                <a:ea typeface="+mn-ea"/>
                <a:cs typeface="+mn-cs"/>
              </a:rPr>
              <a:t>Below discount rate = Self-sustaining, but no private sector interest</a:t>
            </a:r>
          </a:p>
          <a:p>
            <a:pPr marL="150019" indent="-150019" defTabSz="320040">
              <a:lnSpc>
                <a:spcPct val="90000"/>
              </a:lnSpc>
              <a:buFont typeface="Arial" panose="020B0604020202020204" pitchFamily="34" charset="0"/>
              <a:buChar char="•"/>
            </a:pPr>
            <a:r>
              <a:rPr lang="en-GB" sz="1800" kern="1200">
                <a:solidFill>
                  <a:srgbClr val="595959"/>
                </a:solidFill>
                <a:latin typeface="+mn-lt"/>
                <a:ea typeface="+mn-ea"/>
                <a:cs typeface="+mn-cs"/>
              </a:rPr>
              <a:t>Above discount rate = might be </a:t>
            </a:r>
            <a:r>
              <a:rPr lang="en-GB" sz="1800">
                <a:solidFill>
                  <a:schemeClr val="tx1"/>
                </a:solidFill>
              </a:rPr>
              <a:t>relevant</a:t>
            </a:r>
            <a:r>
              <a:rPr lang="en-GB" sz="1800" kern="1200">
                <a:solidFill>
                  <a:srgbClr val="595959"/>
                </a:solidFill>
                <a:latin typeface="+mn-lt"/>
                <a:ea typeface="+mn-ea"/>
                <a:cs typeface="+mn-cs"/>
              </a:rPr>
              <a:t> for long term interested investors, sustainability focused private sector</a:t>
            </a:r>
          </a:p>
          <a:p>
            <a:pPr marL="150019" indent="-150019" defTabSz="320040">
              <a:lnSpc>
                <a:spcPct val="90000"/>
              </a:lnSpc>
              <a:buFont typeface="Arial" panose="020B0604020202020204" pitchFamily="34" charset="0"/>
              <a:buChar char="•"/>
            </a:pPr>
            <a:r>
              <a:rPr lang="en-GB" sz="1800" kern="1200">
                <a:solidFill>
                  <a:srgbClr val="595959"/>
                </a:solidFill>
                <a:latin typeface="+mn-lt"/>
                <a:ea typeface="+mn-ea"/>
                <a:cs typeface="+mn-cs"/>
              </a:rPr>
              <a:t>10% and up, Private sector with little chance of concessional finance</a:t>
            </a:r>
            <a:endParaRPr lang="en-GB" sz="1800"/>
          </a:p>
        </p:txBody>
      </p:sp>
      <p:sp>
        <p:nvSpPr>
          <p:cNvPr id="17" name="Rectangle 15">
            <a:extLst>
              <a:ext uri="{FF2B5EF4-FFF2-40B4-BE49-F238E27FC236}">
                <a16:creationId xmlns:a16="http://schemas.microsoft.com/office/drawing/2014/main" id="{08AD1EF6-6DEB-9B50-E313-BF8BC81223FC}"/>
              </a:ext>
            </a:extLst>
          </p:cNvPr>
          <p:cNvSpPr/>
          <p:nvPr/>
        </p:nvSpPr>
        <p:spPr>
          <a:xfrm>
            <a:off x="2175286" y="96949"/>
            <a:ext cx="392736"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CBA</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18" name="Rectangle 15">
            <a:extLst>
              <a:ext uri="{FF2B5EF4-FFF2-40B4-BE49-F238E27FC236}">
                <a16:creationId xmlns:a16="http://schemas.microsoft.com/office/drawing/2014/main" id="{49F71881-97A8-7AE8-C977-93A630F54FC7}"/>
              </a:ext>
            </a:extLst>
          </p:cNvPr>
          <p:cNvSpPr/>
          <p:nvPr/>
        </p:nvSpPr>
        <p:spPr>
          <a:xfrm>
            <a:off x="360121" y="102995"/>
            <a:ext cx="140929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Information</a:t>
            </a:r>
          </a:p>
        </p:txBody>
      </p:sp>
      <p:sp>
        <p:nvSpPr>
          <p:cNvPr id="23" name="Rectangle 15">
            <a:extLst>
              <a:ext uri="{FF2B5EF4-FFF2-40B4-BE49-F238E27FC236}">
                <a16:creationId xmlns:a16="http://schemas.microsoft.com/office/drawing/2014/main" id="{C85A1058-959D-0A93-19C2-62994100061B}"/>
              </a:ext>
            </a:extLst>
          </p:cNvPr>
          <p:cNvSpPr/>
          <p:nvPr/>
        </p:nvSpPr>
        <p:spPr>
          <a:xfrm>
            <a:off x="3011135" y="91554"/>
            <a:ext cx="208973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t>
            </a:r>
            <a:r>
              <a:rPr lang="en-GB" sz="1400" b="1" cap="all" spc="100" err="1">
                <a:solidFill>
                  <a:srgbClr val="82CFF5"/>
                </a:solidFill>
                <a:latin typeface="Myriad Pro Cond" panose="020B0506030403020204" pitchFamily="34" charset="0"/>
                <a:ea typeface="Roboto Condensed" panose="02000000000000000000" pitchFamily="2" charset="0"/>
                <a:cs typeface="+mj-cs"/>
              </a:rPr>
              <a:t>osts</a:t>
            </a:r>
            <a:r>
              <a:rPr lang="en-GB" sz="1400" b="1" cap="all" spc="100">
                <a:solidFill>
                  <a:srgbClr val="82CFF5"/>
                </a:solidFill>
                <a:latin typeface="Myriad Pro Cond" panose="020B0506030403020204" pitchFamily="34" charset="0"/>
                <a:ea typeface="Roboto Condensed" panose="02000000000000000000" pitchFamily="2" charset="0"/>
                <a:cs typeface="+mj-cs"/>
              </a:rPr>
              <a:t> and Benefits</a:t>
            </a:r>
          </a:p>
        </p:txBody>
      </p:sp>
      <p:sp>
        <p:nvSpPr>
          <p:cNvPr id="24" name="Rectangle 15">
            <a:extLst>
              <a:ext uri="{FF2B5EF4-FFF2-40B4-BE49-F238E27FC236}">
                <a16:creationId xmlns:a16="http://schemas.microsoft.com/office/drawing/2014/main" id="{FB2CF692-D62A-33E3-7284-678AF78DE3BF}"/>
              </a:ext>
            </a:extLst>
          </p:cNvPr>
          <p:cNvSpPr/>
          <p:nvPr/>
        </p:nvSpPr>
        <p:spPr>
          <a:xfrm>
            <a:off x="5499207" y="102995"/>
            <a:ext cx="125386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Cash Flows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5" name="Rectangle 15">
            <a:extLst>
              <a:ext uri="{FF2B5EF4-FFF2-40B4-BE49-F238E27FC236}">
                <a16:creationId xmlns:a16="http://schemas.microsoft.com/office/drawing/2014/main" id="{FC5C5D4D-66BC-BC7D-3F68-78545568FA7B}"/>
              </a:ext>
            </a:extLst>
          </p:cNvPr>
          <p:cNvSpPr/>
          <p:nvPr/>
        </p:nvSpPr>
        <p:spPr>
          <a:xfrm>
            <a:off x="7151409" y="111968"/>
            <a:ext cx="1194238" cy="307777"/>
          </a:xfrm>
          <a:prstGeom prst="rect">
            <a:avLst/>
          </a:prstGeom>
        </p:spPr>
        <p:txBody>
          <a:bodyPr wrap="none" lIns="0" rIns="0">
            <a:spAutoFit/>
          </a:bodyPr>
          <a:lstStyle/>
          <a:p>
            <a:pPr algn="ctr"/>
            <a:r>
              <a:rPr lang="en-US" sz="1400" b="1" cap="all" spc="100">
                <a:solidFill>
                  <a:schemeClr val="bg1"/>
                </a:solidFill>
                <a:latin typeface="Myriad Pro Cond" panose="020B0506030403020204" pitchFamily="34" charset="0"/>
                <a:ea typeface="Roboto Condensed" panose="02000000000000000000" pitchFamily="2" charset="0"/>
                <a:cs typeface="+mj-cs"/>
              </a:rPr>
              <a:t>Indicators</a:t>
            </a:r>
            <a:endParaRPr lang="en-GB" sz="1400" b="1" cap="all" spc="100">
              <a:solidFill>
                <a:schemeClr val="bg1"/>
              </a:solidFill>
              <a:latin typeface="Myriad Pro Cond" panose="020B0506030403020204" pitchFamily="34" charset="0"/>
              <a:ea typeface="Roboto Condensed" panose="02000000000000000000" pitchFamily="2" charset="0"/>
              <a:cs typeface="+mj-cs"/>
            </a:endParaRPr>
          </a:p>
        </p:txBody>
      </p:sp>
      <p:sp>
        <p:nvSpPr>
          <p:cNvPr id="26" name="Rectangle 15">
            <a:extLst>
              <a:ext uri="{FF2B5EF4-FFF2-40B4-BE49-F238E27FC236}">
                <a16:creationId xmlns:a16="http://schemas.microsoft.com/office/drawing/2014/main" id="{F2BD9A55-35DE-5B51-4628-DC3EC6D0A78A}"/>
              </a:ext>
            </a:extLst>
          </p:cNvPr>
          <p:cNvSpPr/>
          <p:nvPr/>
        </p:nvSpPr>
        <p:spPr>
          <a:xfrm>
            <a:off x="8830663" y="96949"/>
            <a:ext cx="101668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Examples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9" name="Rectangle 15">
            <a:extLst>
              <a:ext uri="{FF2B5EF4-FFF2-40B4-BE49-F238E27FC236}">
                <a16:creationId xmlns:a16="http://schemas.microsoft.com/office/drawing/2014/main" id="{96770411-572B-4840-228D-D1B56E2A8692}"/>
              </a:ext>
            </a:extLst>
          </p:cNvPr>
          <p:cNvSpPr/>
          <p:nvPr/>
        </p:nvSpPr>
        <p:spPr>
          <a:xfrm>
            <a:off x="10231610" y="96949"/>
            <a:ext cx="1193020"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Sensitivity</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3" name="Pladsholder til indhold 7">
            <a:extLst>
              <a:ext uri="{FF2B5EF4-FFF2-40B4-BE49-F238E27FC236}">
                <a16:creationId xmlns:a16="http://schemas.microsoft.com/office/drawing/2014/main" id="{75D7A00B-7C76-AFE4-3815-279CCF0E0CD2}"/>
              </a:ext>
            </a:extLst>
          </p:cNvPr>
          <p:cNvSpPr txBox="1">
            <a:spLocks/>
          </p:cNvSpPr>
          <p:nvPr/>
        </p:nvSpPr>
        <p:spPr>
          <a:xfrm flipH="1">
            <a:off x="9853495" y="4002033"/>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Tree>
    <p:extLst>
      <p:ext uri="{BB962C8B-B14F-4D97-AF65-F5344CB8AC3E}">
        <p14:creationId xmlns:p14="http://schemas.microsoft.com/office/powerpoint/2010/main" val="188864651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a:solidFill>
                  <a:srgbClr val="009FE3"/>
                </a:solidFill>
                <a:latin typeface="Myriad Pro Cond" panose="020B0506030403020204" pitchFamily="34" charset="0"/>
                <a:ea typeface="Roboto Condensed" panose="02000000000000000000" pitchFamily="2" charset="0"/>
                <a:cs typeface="+mn-cs"/>
              </a:rPr>
              <a:t>Financial Analysis - Green Bus Rapid Transit, Karachi</a:t>
            </a:r>
            <a:endParaRPr lang="en-GB" sz="3000" b="1" spc="100">
              <a:solidFill>
                <a:srgbClr val="009FE3"/>
              </a:solidFill>
              <a:latin typeface="Myriad Pro Cond" panose="020B0506030403020204" pitchFamily="34" charset="0"/>
              <a:ea typeface="Roboto Condensed" panose="02000000000000000000" pitchFamily="2" charset="0"/>
              <a:cs typeface="+mn-cs"/>
            </a:endParaRP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9246347" y="430401"/>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8" name="Text Placeholder 2">
            <a:extLst>
              <a:ext uri="{FF2B5EF4-FFF2-40B4-BE49-F238E27FC236}">
                <a16:creationId xmlns:a16="http://schemas.microsoft.com/office/drawing/2014/main" id="{92377541-A590-9D61-B335-DB8B2AAF5770}"/>
              </a:ext>
            </a:extLst>
          </p:cNvPr>
          <p:cNvSpPr txBox="1">
            <a:spLocks/>
          </p:cNvSpPr>
          <p:nvPr/>
        </p:nvSpPr>
        <p:spPr>
          <a:xfrm>
            <a:off x="628226" y="1620000"/>
            <a:ext cx="4633761" cy="367972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Scope : 30 km BRT with bio-methane hybrid buses</a:t>
            </a:r>
          </a:p>
          <a:p>
            <a:r>
              <a:rPr lang="en-GB"/>
              <a:t>Objectives :</a:t>
            </a:r>
          </a:p>
          <a:p>
            <a:pPr lvl="1"/>
            <a:r>
              <a:rPr lang="en-GB"/>
              <a:t>Provide a credible public transport option</a:t>
            </a:r>
          </a:p>
          <a:p>
            <a:pPr lvl="1"/>
            <a:r>
              <a:rPr lang="en-GB"/>
              <a:t>GHG reduction of 2.6MtCO2e over 30 years</a:t>
            </a:r>
          </a:p>
          <a:p>
            <a:r>
              <a:rPr lang="en-GB"/>
              <a:t>Barriers</a:t>
            </a:r>
          </a:p>
          <a:p>
            <a:pPr lvl="1"/>
            <a:r>
              <a:rPr lang="en-GB"/>
              <a:t>High upfront costs</a:t>
            </a:r>
          </a:p>
          <a:p>
            <a:pPr lvl="1"/>
            <a:r>
              <a:rPr lang="en-GB"/>
              <a:t>Low revenues from fares, adverts and rent</a:t>
            </a:r>
          </a:p>
        </p:txBody>
      </p:sp>
      <p:pic>
        <p:nvPicPr>
          <p:cNvPr id="3" name="table">
            <a:extLst>
              <a:ext uri="{FF2B5EF4-FFF2-40B4-BE49-F238E27FC236}">
                <a16:creationId xmlns:a16="http://schemas.microsoft.com/office/drawing/2014/main" id="{B7210969-AA5E-E320-2613-48E60C72DDA1}"/>
              </a:ext>
            </a:extLst>
          </p:cNvPr>
          <p:cNvPicPr>
            <a:picLocks noChangeAspect="1"/>
          </p:cNvPicPr>
          <p:nvPr/>
        </p:nvPicPr>
        <p:blipFill>
          <a:blip r:embed="rId4"/>
          <a:stretch>
            <a:fillRect/>
          </a:stretch>
        </p:blipFill>
        <p:spPr>
          <a:xfrm>
            <a:off x="4953779" y="1599208"/>
            <a:ext cx="4142657" cy="1914785"/>
          </a:xfrm>
          <a:prstGeom prst="rect">
            <a:avLst/>
          </a:prstGeom>
        </p:spPr>
      </p:pic>
      <p:pic>
        <p:nvPicPr>
          <p:cNvPr id="7" name="table">
            <a:extLst>
              <a:ext uri="{FF2B5EF4-FFF2-40B4-BE49-F238E27FC236}">
                <a16:creationId xmlns:a16="http://schemas.microsoft.com/office/drawing/2014/main" id="{B5FF0D21-DC4E-3ED3-4FB9-5E2346E16506}"/>
              </a:ext>
            </a:extLst>
          </p:cNvPr>
          <p:cNvPicPr>
            <a:picLocks noChangeAspect="1"/>
          </p:cNvPicPr>
          <p:nvPr/>
        </p:nvPicPr>
        <p:blipFill>
          <a:blip r:embed="rId5"/>
          <a:stretch>
            <a:fillRect/>
          </a:stretch>
        </p:blipFill>
        <p:spPr>
          <a:xfrm>
            <a:off x="4959140" y="3968941"/>
            <a:ext cx="4142657" cy="1092137"/>
          </a:xfrm>
          <a:prstGeom prst="rect">
            <a:avLst/>
          </a:prstGeom>
        </p:spPr>
      </p:pic>
      <p:sp>
        <p:nvSpPr>
          <p:cNvPr id="14" name="TextBox 10">
            <a:extLst>
              <a:ext uri="{FF2B5EF4-FFF2-40B4-BE49-F238E27FC236}">
                <a16:creationId xmlns:a16="http://schemas.microsoft.com/office/drawing/2014/main" id="{5A69BE2A-BD60-7F14-6198-07F04290867F}"/>
              </a:ext>
            </a:extLst>
          </p:cNvPr>
          <p:cNvSpPr txBox="1"/>
          <p:nvPr/>
        </p:nvSpPr>
        <p:spPr>
          <a:xfrm>
            <a:off x="4839099" y="1369873"/>
            <a:ext cx="2574084" cy="30008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b="1"/>
              <a:t>Key Financial Inputs</a:t>
            </a:r>
          </a:p>
        </p:txBody>
      </p:sp>
      <p:sp>
        <p:nvSpPr>
          <p:cNvPr id="15" name="TextBox 11">
            <a:extLst>
              <a:ext uri="{FF2B5EF4-FFF2-40B4-BE49-F238E27FC236}">
                <a16:creationId xmlns:a16="http://schemas.microsoft.com/office/drawing/2014/main" id="{F9C671EF-AB11-B19F-990E-597E0C234D78}"/>
              </a:ext>
            </a:extLst>
          </p:cNvPr>
          <p:cNvSpPr txBox="1"/>
          <p:nvPr/>
        </p:nvSpPr>
        <p:spPr>
          <a:xfrm>
            <a:off x="4858107" y="3740033"/>
            <a:ext cx="2890421" cy="30008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b="1"/>
              <a:t>Key Financial Ratios</a:t>
            </a:r>
          </a:p>
        </p:txBody>
      </p:sp>
      <p:sp>
        <p:nvSpPr>
          <p:cNvPr id="17" name="Rectangle 15">
            <a:extLst>
              <a:ext uri="{FF2B5EF4-FFF2-40B4-BE49-F238E27FC236}">
                <a16:creationId xmlns:a16="http://schemas.microsoft.com/office/drawing/2014/main" id="{22650D72-6218-60F0-500F-4D79E55BDC6B}"/>
              </a:ext>
            </a:extLst>
          </p:cNvPr>
          <p:cNvSpPr/>
          <p:nvPr/>
        </p:nvSpPr>
        <p:spPr>
          <a:xfrm>
            <a:off x="2175286" y="96949"/>
            <a:ext cx="392736"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CBA</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18" name="Rectangle 15">
            <a:extLst>
              <a:ext uri="{FF2B5EF4-FFF2-40B4-BE49-F238E27FC236}">
                <a16:creationId xmlns:a16="http://schemas.microsoft.com/office/drawing/2014/main" id="{5EC03668-170A-5CF0-EA3D-0CC4B32F70A1}"/>
              </a:ext>
            </a:extLst>
          </p:cNvPr>
          <p:cNvSpPr/>
          <p:nvPr/>
        </p:nvSpPr>
        <p:spPr>
          <a:xfrm>
            <a:off x="360121" y="102995"/>
            <a:ext cx="1409297"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Information</a:t>
            </a:r>
          </a:p>
        </p:txBody>
      </p:sp>
      <p:sp>
        <p:nvSpPr>
          <p:cNvPr id="23" name="Rectangle 15">
            <a:extLst>
              <a:ext uri="{FF2B5EF4-FFF2-40B4-BE49-F238E27FC236}">
                <a16:creationId xmlns:a16="http://schemas.microsoft.com/office/drawing/2014/main" id="{AE161847-FFAA-78E9-E2A4-9E8AF4ECDF34}"/>
              </a:ext>
            </a:extLst>
          </p:cNvPr>
          <p:cNvSpPr/>
          <p:nvPr/>
        </p:nvSpPr>
        <p:spPr>
          <a:xfrm>
            <a:off x="3011135" y="91554"/>
            <a:ext cx="208973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t>
            </a:r>
            <a:r>
              <a:rPr lang="en-GB" sz="1400" b="1" cap="all" spc="100" err="1">
                <a:solidFill>
                  <a:srgbClr val="82CFF5"/>
                </a:solidFill>
                <a:latin typeface="Myriad Pro Cond" panose="020B0506030403020204" pitchFamily="34" charset="0"/>
                <a:ea typeface="Roboto Condensed" panose="02000000000000000000" pitchFamily="2" charset="0"/>
                <a:cs typeface="+mj-cs"/>
              </a:rPr>
              <a:t>osts</a:t>
            </a:r>
            <a:r>
              <a:rPr lang="en-GB" sz="1400" b="1" cap="all" spc="100">
                <a:solidFill>
                  <a:srgbClr val="82CFF5"/>
                </a:solidFill>
                <a:latin typeface="Myriad Pro Cond" panose="020B0506030403020204" pitchFamily="34" charset="0"/>
                <a:ea typeface="Roboto Condensed" panose="02000000000000000000" pitchFamily="2" charset="0"/>
                <a:cs typeface="+mj-cs"/>
              </a:rPr>
              <a:t> and Benefits</a:t>
            </a:r>
          </a:p>
        </p:txBody>
      </p:sp>
      <p:sp>
        <p:nvSpPr>
          <p:cNvPr id="24" name="Rectangle 15">
            <a:extLst>
              <a:ext uri="{FF2B5EF4-FFF2-40B4-BE49-F238E27FC236}">
                <a16:creationId xmlns:a16="http://schemas.microsoft.com/office/drawing/2014/main" id="{0C4257D0-69CD-BE61-E463-A1178C85663F}"/>
              </a:ext>
            </a:extLst>
          </p:cNvPr>
          <p:cNvSpPr/>
          <p:nvPr/>
        </p:nvSpPr>
        <p:spPr>
          <a:xfrm>
            <a:off x="5499207" y="102995"/>
            <a:ext cx="1253869"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Cash Flows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5" name="Rectangle 15">
            <a:extLst>
              <a:ext uri="{FF2B5EF4-FFF2-40B4-BE49-F238E27FC236}">
                <a16:creationId xmlns:a16="http://schemas.microsoft.com/office/drawing/2014/main" id="{69EEA598-C0A8-0CDB-B2EE-1FEDE5FAE16F}"/>
              </a:ext>
            </a:extLst>
          </p:cNvPr>
          <p:cNvSpPr/>
          <p:nvPr/>
        </p:nvSpPr>
        <p:spPr>
          <a:xfrm>
            <a:off x="7151409" y="111968"/>
            <a:ext cx="1194238"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Indicators</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
        <p:nvSpPr>
          <p:cNvPr id="26" name="Rectangle 15">
            <a:extLst>
              <a:ext uri="{FF2B5EF4-FFF2-40B4-BE49-F238E27FC236}">
                <a16:creationId xmlns:a16="http://schemas.microsoft.com/office/drawing/2014/main" id="{89D78C49-E4FF-7CFA-3AC6-37391A68EE54}"/>
              </a:ext>
            </a:extLst>
          </p:cNvPr>
          <p:cNvSpPr/>
          <p:nvPr/>
        </p:nvSpPr>
        <p:spPr>
          <a:xfrm>
            <a:off x="8830663" y="96949"/>
            <a:ext cx="1016689" cy="307777"/>
          </a:xfrm>
          <a:prstGeom prst="rect">
            <a:avLst/>
          </a:prstGeom>
        </p:spPr>
        <p:txBody>
          <a:bodyPr wrap="none" lIns="0" rIns="0">
            <a:spAutoFit/>
          </a:bodyPr>
          <a:lstStyle/>
          <a:p>
            <a:pPr algn="ctr"/>
            <a:r>
              <a:rPr lang="en-US" sz="1400" b="1" cap="all" spc="100">
                <a:solidFill>
                  <a:schemeClr val="bg1"/>
                </a:solidFill>
                <a:latin typeface="Myriad Pro Cond" panose="020B0506030403020204" pitchFamily="34" charset="0"/>
                <a:ea typeface="Roboto Condensed" panose="02000000000000000000" pitchFamily="2" charset="0"/>
                <a:cs typeface="+mj-cs"/>
              </a:rPr>
              <a:t>Examples</a:t>
            </a:r>
            <a:endParaRPr lang="en-GB" sz="1400" b="1" cap="all" spc="100">
              <a:solidFill>
                <a:schemeClr val="bg1"/>
              </a:solidFill>
              <a:latin typeface="Myriad Pro Cond" panose="020B0506030403020204" pitchFamily="34" charset="0"/>
              <a:ea typeface="Roboto Condensed" panose="02000000000000000000" pitchFamily="2" charset="0"/>
              <a:cs typeface="+mj-cs"/>
            </a:endParaRPr>
          </a:p>
        </p:txBody>
      </p:sp>
      <p:sp>
        <p:nvSpPr>
          <p:cNvPr id="29" name="Rectangle 15">
            <a:extLst>
              <a:ext uri="{FF2B5EF4-FFF2-40B4-BE49-F238E27FC236}">
                <a16:creationId xmlns:a16="http://schemas.microsoft.com/office/drawing/2014/main" id="{3395E0D3-C17C-77DB-6627-03348EF2AD80}"/>
              </a:ext>
            </a:extLst>
          </p:cNvPr>
          <p:cNvSpPr/>
          <p:nvPr/>
        </p:nvSpPr>
        <p:spPr>
          <a:xfrm>
            <a:off x="10231610" y="96949"/>
            <a:ext cx="1193020" cy="307777"/>
          </a:xfrm>
          <a:prstGeom prst="rect">
            <a:avLst/>
          </a:prstGeom>
        </p:spPr>
        <p:txBody>
          <a:bodyPr wrap="none" lIns="0" rIns="0">
            <a:spAutoFit/>
          </a:bodyPr>
          <a:lstStyle/>
          <a:p>
            <a:pPr algn="ctr"/>
            <a:r>
              <a:rPr lang="en-US" sz="1400" b="1" cap="all" spc="100">
                <a:solidFill>
                  <a:srgbClr val="82CFF5"/>
                </a:solidFill>
                <a:latin typeface="Myriad Pro Cond" panose="020B0506030403020204" pitchFamily="34" charset="0"/>
                <a:ea typeface="Roboto Condensed" panose="02000000000000000000" pitchFamily="2" charset="0"/>
                <a:cs typeface="+mj-cs"/>
              </a:rPr>
              <a:t>Sensitivity</a:t>
            </a:r>
            <a:endParaRPr lang="en-GB" sz="1400" b="1" cap="all" spc="100">
              <a:solidFill>
                <a:srgbClr val="82CFF5"/>
              </a:solidFill>
              <a:latin typeface="Myriad Pro Cond" panose="020B0506030403020204" pitchFamily="34" charset="0"/>
              <a:ea typeface="Roboto Condensed" panose="02000000000000000000" pitchFamily="2" charset="0"/>
              <a:cs typeface="+mj-cs"/>
            </a:endParaRPr>
          </a:p>
        </p:txBody>
      </p:sp>
    </p:spTree>
    <p:extLst>
      <p:ext uri="{BB962C8B-B14F-4D97-AF65-F5344CB8AC3E}">
        <p14:creationId xmlns:p14="http://schemas.microsoft.com/office/powerpoint/2010/main" val="2886072918"/>
      </p:ext>
    </p:extLst>
  </p:cSld>
  <p:clrMapOvr>
    <a:masterClrMapping/>
  </p:clrMapOvr>
  <p:transition>
    <p:fade/>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45963DF5C8BF4DB8FD53D942A9D00A" ma:contentTypeVersion="10" ma:contentTypeDescription="Create a new document." ma:contentTypeScope="" ma:versionID="6668df2ce1769c4ffd2cc762beefb29e">
  <xsd:schema xmlns:xsd="http://www.w3.org/2001/XMLSchema" xmlns:xs="http://www.w3.org/2001/XMLSchema" xmlns:p="http://schemas.microsoft.com/office/2006/metadata/properties" xmlns:ns2="c64b119f-4c0c-43c9-b549-c2ca67c184f2" xmlns:ns3="6d8b8ed8-4efa-41f4-a3f7-273336fcda7b" targetNamespace="http://schemas.microsoft.com/office/2006/metadata/properties" ma:root="true" ma:fieldsID="2a4b8c5694edf969863697cca910a064" ns2:_="" ns3:_="">
    <xsd:import namespace="c64b119f-4c0c-43c9-b549-c2ca67c184f2"/>
    <xsd:import namespace="6d8b8ed8-4efa-41f4-a3f7-273336fcda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4b119f-4c0c-43c9-b549-c2ca67c18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8b8ed8-4efa-41f4-a3f7-273336fcda7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B4526E-FCE0-494C-B55E-242BBC83D76F}">
  <ds:schemaRefs>
    <ds:schemaRef ds:uri="http://schemas.microsoft.com/sharepoint/v3/contenttype/forms"/>
  </ds:schemaRefs>
</ds:datastoreItem>
</file>

<file path=customXml/itemProps2.xml><?xml version="1.0" encoding="utf-8"?>
<ds:datastoreItem xmlns:ds="http://schemas.openxmlformats.org/officeDocument/2006/customXml" ds:itemID="{D43421CD-B5E0-4276-8CF6-F7F198451F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4b119f-4c0c-43c9-b549-c2ca67c184f2"/>
    <ds:schemaRef ds:uri="6d8b8ed8-4efa-41f4-a3f7-273336fcda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B11192-D563-4AB9-936F-9E615CF066D2}">
  <ds:schemaRefs>
    <ds:schemaRef ds:uri="http://purl.org/dc/elements/1.1/"/>
    <ds:schemaRef ds:uri="c64b119f-4c0c-43c9-b549-c2ca67c184f2"/>
    <ds:schemaRef ds:uri="http://schemas.openxmlformats.org/package/2006/metadata/core-properties"/>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6d8b8ed8-4efa-41f4-a3f7-273336fcda7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4459</Words>
  <Application>Microsoft Office PowerPoint</Application>
  <PresentationFormat>Widescreen</PresentationFormat>
  <Paragraphs>456</Paragraphs>
  <Slides>16</Slides>
  <Notes>16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9" baseType="lpstr">
      <vt:lpstr>Arial</vt:lpstr>
      <vt:lpstr>Calibri</vt:lpstr>
      <vt:lpstr>Calibri Light</vt:lpstr>
      <vt:lpstr>Google Sans</vt:lpstr>
      <vt:lpstr>Myriad Pro Cond</vt:lpstr>
      <vt:lpstr>Roboto Condensed</vt:lpstr>
      <vt:lpstr>Roboto Light</vt:lpstr>
      <vt:lpstr>Segoe UI Web (West European)</vt:lpstr>
      <vt:lpstr>Söhne</vt:lpstr>
      <vt:lpstr>Source Sans Pro</vt:lpstr>
      <vt:lpstr>Symbol</vt:lpstr>
      <vt:lpstr>Kantoorthema</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Nikki A</dc:creator>
  <cp:lastModifiedBy>James Haselip</cp:lastModifiedBy>
  <cp:revision>1</cp:revision>
  <dcterms:created xsi:type="dcterms:W3CDTF">2022-09-16T09:51:50Z</dcterms:created>
  <dcterms:modified xsi:type="dcterms:W3CDTF">2024-04-09T09:13:53Z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0x010100E245963DF5C8BF4DB8FD53D942A9D00A</vt:lpwstr>
  </property>
</Properties>
</file>