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modernComment_115_511A8FC6.xml" ContentType="application/vnd.ms-powerpoint.comments+xml"/>
  <Override PartName="/ppt/comments/modernComment_116_5534D7A7.xml" ContentType="application/vnd.ms-powerpoint.comments+xml"/>
  <Override PartName="/ppt/comments/modernComment_11D_C3E0C9A1.xml" ContentType="application/vnd.ms-powerpoint.comment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13"/>
  </p:notesMasterIdLst>
  <p:sldIdLst>
    <p:sldId id="256" r:id="rId5"/>
    <p:sldId id="277" r:id="rId6"/>
    <p:sldId id="284" r:id="rId7"/>
    <p:sldId id="278" r:id="rId8"/>
    <p:sldId id="285" r:id="rId9"/>
    <p:sldId id="286" r:id="rId10"/>
    <p:sldId id="280" r:id="rId11"/>
    <p:sldId id="271" r:id="rId12"/>
  </p:sldIdLst>
  <p:sldSz cx="20104100" cy="11309350"/>
  <p:notesSz cx="20104100" cy="11309350"/>
  <p:embeddedFontLst>
    <p:embeddedFont>
      <p:font typeface="Barlow Condensed SemiBold" panose="00000706000000000000" pitchFamily="2" charset="0"/>
      <p:bold r:id="rId14"/>
      <p:boldItalic r:id="rId15"/>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58CF4-84D2-9B8E-0F56-C137F0CE8CF0}" v="2" dt="2024-03-25T15:07:39.492"/>
    <p1510:client id="{40C0B98F-CD3E-325D-3EEF-D16C3B785E46}" v="1859" dt="2024-03-27T13:47:19.717"/>
    <p1510:client id="{AECDDACC-CE6C-DF5C-18EA-CA89971BDE87}" v="30" dt="2024-03-27T14:15:38.986"/>
    <p1510:client id="{CA41E720-8740-3D10-BA4A-87725CD3E7EE}" v="3" dt="2024-03-25T18:26:33.049"/>
    <p1510:client id="{CAE7DB30-7D9B-4C4E-B210-B764A6BF1122}" v="1" dt="2024-03-25T17:37:03.943"/>
    <p1510:client id="{ED0E7C32-F34F-B0DB-5EAB-EF054670D522}" v="1414" dt="2024-03-25T18:03:09.0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73" d="100"/>
          <a:sy n="73" d="100"/>
        </p:scale>
        <p:origin x="18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s>
</file>

<file path=ppt/comments/modernComment_115_511A8FC6.xml><?xml version="1.0" encoding="utf-8"?>
<p188:cmLst xmlns:a="http://schemas.openxmlformats.org/drawingml/2006/main" xmlns:r="http://schemas.openxmlformats.org/officeDocument/2006/relationships" xmlns:p188="http://schemas.microsoft.com/office/powerpoint/2018/8/main">
  <p188:cm id="{1272EAA5-5FE5-4A44-9629-E6CC7DE5158D}" authorId="{00000000-0000-0000-0000-000000000000}" status="resolved" created="2024-03-25T13:28:48.138">
    <pc:sldMkLst xmlns:pc="http://schemas.microsoft.com/office/powerpoint/2013/main/command">
      <pc:docMk/>
      <pc:sldMk cId="1360695238" sldId="277"/>
    </pc:sldMkLst>
    <p188:replyLst>
      <p188:reply id="{82F5AC01-C474-4D1F-AEFC-9FD294ABB53F}" authorId="{00000000-0000-0000-0000-000000000000}" created="2024-03-25T15:07:39.492">
        <p188:txBody>
          <a:bodyPr/>
          <a:lstStyle/>
          <a:p>
            <a:r>
              <a:rPr lang="es-ES"/>
              <a:t>hola! la palabra es DEPTH</a:t>
            </a:r>
          </a:p>
        </p188:txBody>
      </p188:reply>
    </p188:replyLst>
    <p188:txBody>
      <a:bodyPr/>
      <a:lstStyle/>
      <a:p>
        <a:r>
          <a:rPr lang="en-US"/>
          <a:t>Car, uno de los 3 principios me habías dejado que era "profundidad:  el grado en que el proyecto modicica comportamientos, mercados, politicas y a los tomadores de decisiones en los grupos o sistemas que son el target, sin incrementear los costos". Sería esto pero no sé cual es la palabra en inglés que usaban ellos.</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16_5534D7A7.xml><?xml version="1.0" encoding="utf-8"?>
<p188:cmLst xmlns:a="http://schemas.openxmlformats.org/drawingml/2006/main" xmlns:r="http://schemas.openxmlformats.org/officeDocument/2006/relationships" xmlns:p188="http://schemas.microsoft.com/office/powerpoint/2018/8/main">
  <p188:cm id="{52D7C132-DE12-4670-BF72-0DC5EA00B4AA}" authorId="{00000000-0000-0000-0000-000000000000}" created="2024-03-25T16:37:02.528">
    <ac:deMkLst xmlns:ac="http://schemas.microsoft.com/office/drawing/2013/main/command">
      <pc:docMk xmlns:pc="http://schemas.microsoft.com/office/powerpoint/2013/main/command"/>
      <pc:sldMk xmlns:pc="http://schemas.microsoft.com/office/powerpoint/2013/main/command" cId="1429526439" sldId="278"/>
      <ac:cxnSpMk id="16" creationId="{D9BA751B-DE2A-7A07-DD04-010B47DF0402}"/>
    </ac:deMkLst>
    <p188:replyLst>
      <p188:reply id="{ADD2B87C-AEAA-49FF-B693-07EE61FD0B05}" authorId="{00000000-0000-0000-0000-000000000000}" created="2024-03-25T17:37:03.943">
        <p188:txBody>
          <a:bodyPr/>
          <a:lstStyle/>
          <a:p>
            <a:r>
              <a:rPr lang="en-US"/>
              <a:t>Jajaja dale</a:t>
            </a:r>
          </a:p>
        </p188:txBody>
      </p188:reply>
    </p188:replyLst>
    <p188:txBody>
      <a:bodyPr/>
      <a:lstStyle/>
      <a:p>
        <a:r>
          <a:rPr lang="en-US"/>
          <a:t>Car, voy a cambiar esta flecha, pero cuando encuentre la manera en este formato que no es nada amigable jaja</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1D_C3E0C9A1.xml><?xml version="1.0" encoding="utf-8"?>
<p188:cmLst xmlns:a="http://schemas.openxmlformats.org/drawingml/2006/main" xmlns:r="http://schemas.openxmlformats.org/officeDocument/2006/relationships" xmlns:p188="http://schemas.microsoft.com/office/powerpoint/2018/8/main">
  <p188:cm id="{038239C2-87D8-48C9-BE90-419D6D207327}" authorId="{00000000-0000-0000-0000-000000000000}" created="2024-03-27T13:38:36.109">
    <ac:deMkLst xmlns:ac="http://schemas.microsoft.com/office/drawing/2013/main/command">
      <pc:docMk xmlns:pc="http://schemas.microsoft.com/office/powerpoint/2013/main/command"/>
      <pc:sldMk xmlns:pc="http://schemas.microsoft.com/office/powerpoint/2013/main/command" cId="3286288801" sldId="285"/>
      <ac:spMk id="11" creationId="{1F832554-39AB-9847-DBFC-729E6AF1A821}"/>
    </ac:deMkLst>
    <p188:replyLst>
      <p188:reply id="{4BE1C9F8-F19A-4D36-852F-F263BADC6AC1}" authorId="{00000000-0000-0000-0000-000000000000}" created="2024-03-27T14:13:24.106">
        <p188:txBody>
          <a:bodyPr/>
          <a:lstStyle/>
          <a:p>
            <a:r>
              <a:rPr lang="en-US"/>
              <a:t>Listo Car!</a:t>
            </a:r>
          </a:p>
        </p188:txBody>
      </p188:reply>
    </p188:replyLst>
    <p188:txBody>
      <a:bodyPr/>
      <a:lstStyle/>
      <a:p>
        <a:r>
          <a:rPr lang="en-DK"/>
          <a:t>[Mention was removed]  estaba traduciendo los puntos 4 y 5 y me di cuenta que ambos decian lo mismo (en el original en ingles) no se si esto es así o hay que modificar alguno</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B7238BD-76EE-4762-8A14-2BD305A2E599}" type="datetimeFigureOut">
              <a:rPr lang="fr-FR" smtClean="0"/>
              <a:t>09/04/2024</a:t>
            </a:fld>
            <a:endParaRPr lang="fr-FR"/>
          </a:p>
        </p:txBody>
      </p:sp>
      <p:sp>
        <p:nvSpPr>
          <p:cNvPr id="4" name="Espace réservé de l'image des diapositives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5270D1D-1CDA-48F9-9DAC-0B6CA487B32E}" type="slidenum">
              <a:rPr lang="fr-FR" smtClean="0"/>
              <a:t>‹#›</a:t>
            </a:fld>
            <a:endParaRPr lang="fr-FR"/>
          </a:p>
        </p:txBody>
      </p:sp>
    </p:spTree>
    <p:extLst>
      <p:ext uri="{BB962C8B-B14F-4D97-AF65-F5344CB8AC3E}">
        <p14:creationId xmlns:p14="http://schemas.microsoft.com/office/powerpoint/2010/main" val="400902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270D1D-1CDA-48F9-9DAC-0B6CA487B32E}" type="slidenum">
              <a:rPr lang="fr-FR" smtClean="0"/>
              <a:t>8</a:t>
            </a:fld>
            <a:endParaRPr lang="fr-FR"/>
          </a:p>
        </p:txBody>
      </p:sp>
    </p:spTree>
    <p:extLst>
      <p:ext uri="{BB962C8B-B14F-4D97-AF65-F5344CB8AC3E}">
        <p14:creationId xmlns:p14="http://schemas.microsoft.com/office/powerpoint/2010/main" val="299001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8" Type="http://schemas.openxmlformats.org/officeDocument/2006/relationships/image" Target="../media/image16.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6600" b="1" i="0">
                <a:solidFill>
                  <a:srgbClr val="009FE3"/>
                </a:solidFill>
                <a:latin typeface="Barlow Condensed SemiBold"/>
                <a:cs typeface="Barlow Condensed SemiBold"/>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700" b="1" i="0">
                <a:solidFill>
                  <a:schemeClr val="tx1"/>
                </a:solidFill>
                <a:latin typeface="Barlow Condensed SemiBold"/>
                <a:cs typeface="Barlow Condensed SemiBold"/>
              </a:defRPr>
            </a:lvl1pPr>
          </a:lstStyle>
          <a:p>
            <a:pPr marL="12700" algn="r">
              <a:spcBef>
                <a:spcPts val="130"/>
              </a:spcBef>
            </a:pPr>
            <a:r>
              <a:rPr lang="en-US" spc="55"/>
              <a:t>Facilitating implementation of climate‑resilient and low‑carbon development aligned with national and global goals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009FE3"/>
                </a:solidFill>
                <a:latin typeface="Barlow Condensed SemiBold"/>
                <a:cs typeface="Barlow Condensed SemiBol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700" b="1" i="0">
                <a:solidFill>
                  <a:schemeClr val="tx1"/>
                </a:solidFill>
                <a:latin typeface="Barlow Condensed SemiBold"/>
                <a:cs typeface="Barlow Condensed SemiBold"/>
              </a:defRPr>
            </a:lvl1pPr>
          </a:lstStyle>
          <a:p>
            <a:pPr marL="12700" algn="r">
              <a:spcBef>
                <a:spcPts val="130"/>
              </a:spcBef>
            </a:pPr>
            <a:r>
              <a:rPr lang="en-US" spc="55"/>
              <a:t>Facilitating implementation of climate‑resilient and low‑carbon development aligned with national and global goals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009FE3"/>
                </a:solidFill>
                <a:latin typeface="Barlow Condensed SemiBold"/>
                <a:cs typeface="Barlow Condensed SemiBold"/>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700" b="1" i="0">
                <a:solidFill>
                  <a:schemeClr val="tx1"/>
                </a:solidFill>
                <a:latin typeface="Barlow Condensed SemiBold"/>
                <a:cs typeface="Barlow Condensed SemiBold"/>
              </a:defRPr>
            </a:lvl1pPr>
          </a:lstStyle>
          <a:p>
            <a:pPr marL="12700" algn="r">
              <a:spcBef>
                <a:spcPts val="130"/>
              </a:spcBef>
            </a:pPr>
            <a:r>
              <a:rPr lang="en-US" spc="55"/>
              <a:t>Facilitating implementation of climate‑resilient and low‑carbon development aligned with national and global goals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491776"/>
            <a:ext cx="6304915" cy="7771130"/>
          </a:xfrm>
          <a:custGeom>
            <a:avLst/>
            <a:gdLst/>
            <a:ahLst/>
            <a:cxnLst/>
            <a:rect l="l" t="t" r="r" b="b"/>
            <a:pathLst>
              <a:path w="6304915" h="7771130">
                <a:moveTo>
                  <a:pt x="2419228" y="7770768"/>
                </a:moveTo>
                <a:lnTo>
                  <a:pt x="2467560" y="7770474"/>
                </a:lnTo>
                <a:lnTo>
                  <a:pt x="2515752" y="7769593"/>
                </a:lnTo>
                <a:lnTo>
                  <a:pt x="2563799" y="7768128"/>
                </a:lnTo>
                <a:lnTo>
                  <a:pt x="2611698" y="7766084"/>
                </a:lnTo>
                <a:lnTo>
                  <a:pt x="2659446" y="7763463"/>
                </a:lnTo>
                <a:lnTo>
                  <a:pt x="2707039" y="7760270"/>
                </a:lnTo>
                <a:lnTo>
                  <a:pt x="2754474" y="7756506"/>
                </a:lnTo>
                <a:lnTo>
                  <a:pt x="2801747" y="7752177"/>
                </a:lnTo>
                <a:lnTo>
                  <a:pt x="2848855" y="7747284"/>
                </a:lnTo>
                <a:lnTo>
                  <a:pt x="2895794" y="7741833"/>
                </a:lnTo>
                <a:lnTo>
                  <a:pt x="2942562" y="7735825"/>
                </a:lnTo>
                <a:lnTo>
                  <a:pt x="2989155" y="7729264"/>
                </a:lnTo>
                <a:lnTo>
                  <a:pt x="3035569" y="7722154"/>
                </a:lnTo>
                <a:lnTo>
                  <a:pt x="3081800" y="7714499"/>
                </a:lnTo>
                <a:lnTo>
                  <a:pt x="3127847" y="7706301"/>
                </a:lnTo>
                <a:lnTo>
                  <a:pt x="3173705" y="7697564"/>
                </a:lnTo>
                <a:lnTo>
                  <a:pt x="3219370" y="7688291"/>
                </a:lnTo>
                <a:lnTo>
                  <a:pt x="3264840" y="7678486"/>
                </a:lnTo>
                <a:lnTo>
                  <a:pt x="3310111" y="7668152"/>
                </a:lnTo>
                <a:lnTo>
                  <a:pt x="3355179" y="7657293"/>
                </a:lnTo>
                <a:lnTo>
                  <a:pt x="3400042" y="7645912"/>
                </a:lnTo>
                <a:lnTo>
                  <a:pt x="3444695" y="7634012"/>
                </a:lnTo>
                <a:lnTo>
                  <a:pt x="3489136" y="7621597"/>
                </a:lnTo>
                <a:lnTo>
                  <a:pt x="3533361" y="7608670"/>
                </a:lnTo>
                <a:lnTo>
                  <a:pt x="3577366" y="7595234"/>
                </a:lnTo>
                <a:lnTo>
                  <a:pt x="3621149" y="7581294"/>
                </a:lnTo>
                <a:lnTo>
                  <a:pt x="3664705" y="7566852"/>
                </a:lnTo>
                <a:lnTo>
                  <a:pt x="3708031" y="7551911"/>
                </a:lnTo>
                <a:lnTo>
                  <a:pt x="3751125" y="7536476"/>
                </a:lnTo>
                <a:lnTo>
                  <a:pt x="3793982" y="7520549"/>
                </a:lnTo>
                <a:lnTo>
                  <a:pt x="3836600" y="7504135"/>
                </a:lnTo>
                <a:lnTo>
                  <a:pt x="3878974" y="7487235"/>
                </a:lnTo>
                <a:lnTo>
                  <a:pt x="3921101" y="7469855"/>
                </a:lnTo>
                <a:lnTo>
                  <a:pt x="3962979" y="7451997"/>
                </a:lnTo>
                <a:lnTo>
                  <a:pt x="4004603" y="7433664"/>
                </a:lnTo>
                <a:lnTo>
                  <a:pt x="4045970" y="7414860"/>
                </a:lnTo>
                <a:lnTo>
                  <a:pt x="4087077" y="7395588"/>
                </a:lnTo>
                <a:lnTo>
                  <a:pt x="4127921" y="7375853"/>
                </a:lnTo>
                <a:lnTo>
                  <a:pt x="4168497" y="7355656"/>
                </a:lnTo>
                <a:lnTo>
                  <a:pt x="4208803" y="7335002"/>
                </a:lnTo>
                <a:lnTo>
                  <a:pt x="4248836" y="7313894"/>
                </a:lnTo>
                <a:lnTo>
                  <a:pt x="4288590" y="7292336"/>
                </a:lnTo>
                <a:lnTo>
                  <a:pt x="4328065" y="7270330"/>
                </a:lnTo>
                <a:lnTo>
                  <a:pt x="4367255" y="7247880"/>
                </a:lnTo>
                <a:lnTo>
                  <a:pt x="4406158" y="7224990"/>
                </a:lnTo>
                <a:lnTo>
                  <a:pt x="4444770" y="7201663"/>
                </a:lnTo>
                <a:lnTo>
                  <a:pt x="4483088" y="7177902"/>
                </a:lnTo>
                <a:lnTo>
                  <a:pt x="4521108" y="7153711"/>
                </a:lnTo>
                <a:lnTo>
                  <a:pt x="4558827" y="7129093"/>
                </a:lnTo>
                <a:lnTo>
                  <a:pt x="4596242" y="7104052"/>
                </a:lnTo>
                <a:lnTo>
                  <a:pt x="4633349" y="7078590"/>
                </a:lnTo>
                <a:lnTo>
                  <a:pt x="4670145" y="7052712"/>
                </a:lnTo>
                <a:lnTo>
                  <a:pt x="4706626" y="7026421"/>
                </a:lnTo>
                <a:lnTo>
                  <a:pt x="4742789" y="6999720"/>
                </a:lnTo>
                <a:lnTo>
                  <a:pt x="4778631" y="6972613"/>
                </a:lnTo>
                <a:lnTo>
                  <a:pt x="4814147" y="6945102"/>
                </a:lnTo>
                <a:lnTo>
                  <a:pt x="4849336" y="6917192"/>
                </a:lnTo>
                <a:lnTo>
                  <a:pt x="4884193" y="6888886"/>
                </a:lnTo>
                <a:lnTo>
                  <a:pt x="4918715" y="6860187"/>
                </a:lnTo>
                <a:lnTo>
                  <a:pt x="4952898" y="6831098"/>
                </a:lnTo>
                <a:lnTo>
                  <a:pt x="4986740" y="6801624"/>
                </a:lnTo>
                <a:lnTo>
                  <a:pt x="5020237" y="6771766"/>
                </a:lnTo>
                <a:lnTo>
                  <a:pt x="5053384" y="6741530"/>
                </a:lnTo>
                <a:lnTo>
                  <a:pt x="5086180" y="6710917"/>
                </a:lnTo>
                <a:lnTo>
                  <a:pt x="5118621" y="6679933"/>
                </a:lnTo>
                <a:lnTo>
                  <a:pt x="5150702" y="6648579"/>
                </a:lnTo>
                <a:lnTo>
                  <a:pt x="5182421" y="6616860"/>
                </a:lnTo>
                <a:lnTo>
                  <a:pt x="5213775" y="6584778"/>
                </a:lnTo>
                <a:lnTo>
                  <a:pt x="5244760" y="6552338"/>
                </a:lnTo>
                <a:lnTo>
                  <a:pt x="5275372" y="6519542"/>
                </a:lnTo>
                <a:lnTo>
                  <a:pt x="5305608" y="6486394"/>
                </a:lnTo>
                <a:lnTo>
                  <a:pt x="5335466" y="6452897"/>
                </a:lnTo>
                <a:lnTo>
                  <a:pt x="5364940" y="6419056"/>
                </a:lnTo>
                <a:lnTo>
                  <a:pt x="5394029" y="6384872"/>
                </a:lnTo>
                <a:lnTo>
                  <a:pt x="5422728" y="6350350"/>
                </a:lnTo>
                <a:lnTo>
                  <a:pt x="5451034" y="6315493"/>
                </a:lnTo>
                <a:lnTo>
                  <a:pt x="5478944" y="6280304"/>
                </a:lnTo>
                <a:lnTo>
                  <a:pt x="5506454" y="6244788"/>
                </a:lnTo>
                <a:lnTo>
                  <a:pt x="5533562" y="6208946"/>
                </a:lnTo>
                <a:lnTo>
                  <a:pt x="5560263" y="6172783"/>
                </a:lnTo>
                <a:lnTo>
                  <a:pt x="5586554" y="6136302"/>
                </a:lnTo>
                <a:lnTo>
                  <a:pt x="5612432" y="6099506"/>
                </a:lnTo>
                <a:lnTo>
                  <a:pt x="5637893" y="6062399"/>
                </a:lnTo>
                <a:lnTo>
                  <a:pt x="5662934" y="6024984"/>
                </a:lnTo>
                <a:lnTo>
                  <a:pt x="5687552" y="5987265"/>
                </a:lnTo>
                <a:lnTo>
                  <a:pt x="5711743" y="5949245"/>
                </a:lnTo>
                <a:lnTo>
                  <a:pt x="5735504" y="5910927"/>
                </a:lnTo>
                <a:lnTo>
                  <a:pt x="5758831" y="5872315"/>
                </a:lnTo>
                <a:lnTo>
                  <a:pt x="5781721" y="5833412"/>
                </a:lnTo>
                <a:lnTo>
                  <a:pt x="5804170" y="5794222"/>
                </a:lnTo>
                <a:lnTo>
                  <a:pt x="5826176" y="5754747"/>
                </a:lnTo>
                <a:lnTo>
                  <a:pt x="5847735" y="5714992"/>
                </a:lnTo>
                <a:lnTo>
                  <a:pt x="5868843" y="5674960"/>
                </a:lnTo>
                <a:lnTo>
                  <a:pt x="5889497" y="5634654"/>
                </a:lnTo>
                <a:lnTo>
                  <a:pt x="5909693" y="5594078"/>
                </a:lnTo>
                <a:lnTo>
                  <a:pt x="5929429" y="5553234"/>
                </a:lnTo>
                <a:lnTo>
                  <a:pt x="5948700" y="5512127"/>
                </a:lnTo>
                <a:lnTo>
                  <a:pt x="5967504" y="5470760"/>
                </a:lnTo>
                <a:lnTo>
                  <a:pt x="5985837" y="5429136"/>
                </a:lnTo>
                <a:lnTo>
                  <a:pt x="6003695" y="5387259"/>
                </a:lnTo>
                <a:lnTo>
                  <a:pt x="6021075" y="5345131"/>
                </a:lnTo>
                <a:lnTo>
                  <a:pt x="6037975" y="5302757"/>
                </a:lnTo>
                <a:lnTo>
                  <a:pt x="6054389" y="5260140"/>
                </a:lnTo>
                <a:lnTo>
                  <a:pt x="6070316" y="5217282"/>
                </a:lnTo>
                <a:lnTo>
                  <a:pt x="6085751" y="5174189"/>
                </a:lnTo>
                <a:lnTo>
                  <a:pt x="6100691" y="5130862"/>
                </a:lnTo>
                <a:lnTo>
                  <a:pt x="6115133" y="5087306"/>
                </a:lnTo>
                <a:lnTo>
                  <a:pt x="6129074" y="5043524"/>
                </a:lnTo>
                <a:lnTo>
                  <a:pt x="6142509" y="4999518"/>
                </a:lnTo>
                <a:lnTo>
                  <a:pt x="6155436" y="4955294"/>
                </a:lnTo>
                <a:lnTo>
                  <a:pt x="6167851" y="4910853"/>
                </a:lnTo>
                <a:lnTo>
                  <a:pt x="6179751" y="4866200"/>
                </a:lnTo>
                <a:lnTo>
                  <a:pt x="6191132" y="4821337"/>
                </a:lnTo>
                <a:lnTo>
                  <a:pt x="6201991" y="4776269"/>
                </a:lnTo>
                <a:lnTo>
                  <a:pt x="6212325" y="4730998"/>
                </a:lnTo>
                <a:lnTo>
                  <a:pt x="6222130" y="4685529"/>
                </a:lnTo>
                <a:lnTo>
                  <a:pt x="6231403" y="4639863"/>
                </a:lnTo>
                <a:lnTo>
                  <a:pt x="6240140" y="4594006"/>
                </a:lnTo>
                <a:lnTo>
                  <a:pt x="6248338" y="4547959"/>
                </a:lnTo>
                <a:lnTo>
                  <a:pt x="6255993" y="4501728"/>
                </a:lnTo>
                <a:lnTo>
                  <a:pt x="6263103" y="4455314"/>
                </a:lnTo>
                <a:lnTo>
                  <a:pt x="6269663" y="4408721"/>
                </a:lnTo>
                <a:lnTo>
                  <a:pt x="6275671" y="4361954"/>
                </a:lnTo>
                <a:lnTo>
                  <a:pt x="6281123" y="4315014"/>
                </a:lnTo>
                <a:lnTo>
                  <a:pt x="6286015" y="4267906"/>
                </a:lnTo>
                <a:lnTo>
                  <a:pt x="6290345" y="4220634"/>
                </a:lnTo>
                <a:lnTo>
                  <a:pt x="6294108" y="4173199"/>
                </a:lnTo>
                <a:lnTo>
                  <a:pt x="6297302" y="4125607"/>
                </a:lnTo>
                <a:lnTo>
                  <a:pt x="6299923" y="4077859"/>
                </a:lnTo>
                <a:lnTo>
                  <a:pt x="6301967" y="4029960"/>
                </a:lnTo>
                <a:lnTo>
                  <a:pt x="6303431" y="3981913"/>
                </a:lnTo>
                <a:lnTo>
                  <a:pt x="6304312" y="3933722"/>
                </a:lnTo>
                <a:lnTo>
                  <a:pt x="6304607" y="3885389"/>
                </a:lnTo>
                <a:lnTo>
                  <a:pt x="6304312" y="3837056"/>
                </a:lnTo>
                <a:lnTo>
                  <a:pt x="6303431" y="3788864"/>
                </a:lnTo>
                <a:lnTo>
                  <a:pt x="6301967" y="3740817"/>
                </a:lnTo>
                <a:lnTo>
                  <a:pt x="6299923" y="3692918"/>
                </a:lnTo>
                <a:lnTo>
                  <a:pt x="6297302" y="3645170"/>
                </a:lnTo>
                <a:lnTo>
                  <a:pt x="6294108" y="3597578"/>
                </a:lnTo>
                <a:lnTo>
                  <a:pt x="6290345" y="3550143"/>
                </a:lnTo>
                <a:lnTo>
                  <a:pt x="6286015" y="3502870"/>
                </a:lnTo>
                <a:lnTo>
                  <a:pt x="6281123" y="3455762"/>
                </a:lnTo>
                <a:lnTo>
                  <a:pt x="6275671" y="3408822"/>
                </a:lnTo>
                <a:lnTo>
                  <a:pt x="6269663" y="3362054"/>
                </a:lnTo>
                <a:lnTo>
                  <a:pt x="6263103" y="3315462"/>
                </a:lnTo>
                <a:lnTo>
                  <a:pt x="6255993" y="3269048"/>
                </a:lnTo>
                <a:lnTo>
                  <a:pt x="6248338" y="3222816"/>
                </a:lnTo>
                <a:lnTo>
                  <a:pt x="6240140" y="3176769"/>
                </a:lnTo>
                <a:lnTo>
                  <a:pt x="6231403" y="3130912"/>
                </a:lnTo>
                <a:lnTo>
                  <a:pt x="6222130" y="3085246"/>
                </a:lnTo>
                <a:lnTo>
                  <a:pt x="6212325" y="3039776"/>
                </a:lnTo>
                <a:lnTo>
                  <a:pt x="6201991" y="2994505"/>
                </a:lnTo>
                <a:lnTo>
                  <a:pt x="6191132" y="2949437"/>
                </a:lnTo>
                <a:lnTo>
                  <a:pt x="6179751" y="2904574"/>
                </a:lnTo>
                <a:lnTo>
                  <a:pt x="6167851" y="2859921"/>
                </a:lnTo>
                <a:lnTo>
                  <a:pt x="6155436" y="2815480"/>
                </a:lnTo>
                <a:lnTo>
                  <a:pt x="6142509" y="2771255"/>
                </a:lnTo>
                <a:lnTo>
                  <a:pt x="6129074" y="2727250"/>
                </a:lnTo>
                <a:lnTo>
                  <a:pt x="6115133" y="2683467"/>
                </a:lnTo>
                <a:lnTo>
                  <a:pt x="6100691" y="2639911"/>
                </a:lnTo>
                <a:lnTo>
                  <a:pt x="6085751" y="2596584"/>
                </a:lnTo>
                <a:lnTo>
                  <a:pt x="6070316" y="2553490"/>
                </a:lnTo>
                <a:lnTo>
                  <a:pt x="6054389" y="2510633"/>
                </a:lnTo>
                <a:lnTo>
                  <a:pt x="6037975" y="2468015"/>
                </a:lnTo>
                <a:lnTo>
                  <a:pt x="6021075" y="2425641"/>
                </a:lnTo>
                <a:lnTo>
                  <a:pt x="6003695" y="2383513"/>
                </a:lnTo>
                <a:lnTo>
                  <a:pt x="5985837" y="2341636"/>
                </a:lnTo>
                <a:lnTo>
                  <a:pt x="5967504" y="2300012"/>
                </a:lnTo>
                <a:lnTo>
                  <a:pt x="5948700" y="2258644"/>
                </a:lnTo>
                <a:lnTo>
                  <a:pt x="5929429" y="2217537"/>
                </a:lnTo>
                <a:lnTo>
                  <a:pt x="5909693" y="2176694"/>
                </a:lnTo>
                <a:lnTo>
                  <a:pt x="5889497" y="2136117"/>
                </a:lnTo>
                <a:lnTo>
                  <a:pt x="5868843" y="2095811"/>
                </a:lnTo>
                <a:lnTo>
                  <a:pt x="5847735" y="2055779"/>
                </a:lnTo>
                <a:lnTo>
                  <a:pt x="5826176" y="2016024"/>
                </a:lnTo>
                <a:lnTo>
                  <a:pt x="5804170" y="1976549"/>
                </a:lnTo>
                <a:lnTo>
                  <a:pt x="5781721" y="1937359"/>
                </a:lnTo>
                <a:lnTo>
                  <a:pt x="5758831" y="1898456"/>
                </a:lnTo>
                <a:lnTo>
                  <a:pt x="5735504" y="1859844"/>
                </a:lnTo>
                <a:lnTo>
                  <a:pt x="5711743" y="1821526"/>
                </a:lnTo>
                <a:lnTo>
                  <a:pt x="5687552" y="1783505"/>
                </a:lnTo>
                <a:lnTo>
                  <a:pt x="5662934" y="1745786"/>
                </a:lnTo>
                <a:lnTo>
                  <a:pt x="5637893" y="1708371"/>
                </a:lnTo>
                <a:lnTo>
                  <a:pt x="5612432" y="1671264"/>
                </a:lnTo>
                <a:lnTo>
                  <a:pt x="5586554" y="1634468"/>
                </a:lnTo>
                <a:lnTo>
                  <a:pt x="5560263" y="1597987"/>
                </a:lnTo>
                <a:lnTo>
                  <a:pt x="5533562" y="1561824"/>
                </a:lnTo>
                <a:lnTo>
                  <a:pt x="5506454" y="1525982"/>
                </a:lnTo>
                <a:lnTo>
                  <a:pt x="5478944" y="1490465"/>
                </a:lnTo>
                <a:lnTo>
                  <a:pt x="5451034" y="1455276"/>
                </a:lnTo>
                <a:lnTo>
                  <a:pt x="5422728" y="1420419"/>
                </a:lnTo>
                <a:lnTo>
                  <a:pt x="5394029" y="1385897"/>
                </a:lnTo>
                <a:lnTo>
                  <a:pt x="5364940" y="1351714"/>
                </a:lnTo>
                <a:lnTo>
                  <a:pt x="5335466" y="1317872"/>
                </a:lnTo>
                <a:lnTo>
                  <a:pt x="5305608" y="1284375"/>
                </a:lnTo>
                <a:lnTo>
                  <a:pt x="5275372" y="1251227"/>
                </a:lnTo>
                <a:lnTo>
                  <a:pt x="5244760" y="1218431"/>
                </a:lnTo>
                <a:lnTo>
                  <a:pt x="5213775" y="1185991"/>
                </a:lnTo>
                <a:lnTo>
                  <a:pt x="5182421" y="1153909"/>
                </a:lnTo>
                <a:lnTo>
                  <a:pt x="5150702" y="1122190"/>
                </a:lnTo>
                <a:lnTo>
                  <a:pt x="5118621" y="1090836"/>
                </a:lnTo>
                <a:lnTo>
                  <a:pt x="5086180" y="1059851"/>
                </a:lnTo>
                <a:lnTo>
                  <a:pt x="5053384" y="1029239"/>
                </a:lnTo>
                <a:lnTo>
                  <a:pt x="5020237" y="999002"/>
                </a:lnTo>
                <a:lnTo>
                  <a:pt x="4986740" y="969145"/>
                </a:lnTo>
                <a:lnTo>
                  <a:pt x="4952898" y="939670"/>
                </a:lnTo>
                <a:lnTo>
                  <a:pt x="4918715" y="910582"/>
                </a:lnTo>
                <a:lnTo>
                  <a:pt x="4884193" y="881883"/>
                </a:lnTo>
                <a:lnTo>
                  <a:pt x="4849336" y="853576"/>
                </a:lnTo>
                <a:lnTo>
                  <a:pt x="4814147" y="825666"/>
                </a:lnTo>
                <a:lnTo>
                  <a:pt x="4778631" y="798156"/>
                </a:lnTo>
                <a:lnTo>
                  <a:pt x="4742789" y="771048"/>
                </a:lnTo>
                <a:lnTo>
                  <a:pt x="4706626" y="744347"/>
                </a:lnTo>
                <a:lnTo>
                  <a:pt x="4670145" y="718056"/>
                </a:lnTo>
                <a:lnTo>
                  <a:pt x="4633349" y="692178"/>
                </a:lnTo>
                <a:lnTo>
                  <a:pt x="4596242" y="666716"/>
                </a:lnTo>
                <a:lnTo>
                  <a:pt x="4558827" y="641675"/>
                </a:lnTo>
                <a:lnTo>
                  <a:pt x="4521108" y="617057"/>
                </a:lnTo>
                <a:lnTo>
                  <a:pt x="4483088" y="592866"/>
                </a:lnTo>
                <a:lnTo>
                  <a:pt x="4444770" y="569105"/>
                </a:lnTo>
                <a:lnTo>
                  <a:pt x="4406158" y="545778"/>
                </a:lnTo>
                <a:lnTo>
                  <a:pt x="4367255" y="522888"/>
                </a:lnTo>
                <a:lnTo>
                  <a:pt x="4328065" y="500438"/>
                </a:lnTo>
                <a:lnTo>
                  <a:pt x="4288590" y="478432"/>
                </a:lnTo>
                <a:lnTo>
                  <a:pt x="4248836" y="456874"/>
                </a:lnTo>
                <a:lnTo>
                  <a:pt x="4208803" y="435766"/>
                </a:lnTo>
                <a:lnTo>
                  <a:pt x="4168497" y="415112"/>
                </a:lnTo>
                <a:lnTo>
                  <a:pt x="4127921" y="394915"/>
                </a:lnTo>
                <a:lnTo>
                  <a:pt x="4087077" y="375179"/>
                </a:lnTo>
                <a:lnTo>
                  <a:pt x="4045970" y="355908"/>
                </a:lnTo>
                <a:lnTo>
                  <a:pt x="4004603" y="337104"/>
                </a:lnTo>
                <a:lnTo>
                  <a:pt x="3962979" y="318771"/>
                </a:lnTo>
                <a:lnTo>
                  <a:pt x="3921101" y="300913"/>
                </a:lnTo>
                <a:lnTo>
                  <a:pt x="3878974" y="283532"/>
                </a:lnTo>
                <a:lnTo>
                  <a:pt x="3836600" y="266633"/>
                </a:lnTo>
                <a:lnTo>
                  <a:pt x="3793982" y="250218"/>
                </a:lnTo>
                <a:lnTo>
                  <a:pt x="3751125" y="234292"/>
                </a:lnTo>
                <a:lnTo>
                  <a:pt x="3708031" y="218857"/>
                </a:lnTo>
                <a:lnTo>
                  <a:pt x="3664705" y="203916"/>
                </a:lnTo>
                <a:lnTo>
                  <a:pt x="3621149" y="189474"/>
                </a:lnTo>
                <a:lnTo>
                  <a:pt x="3577366" y="175534"/>
                </a:lnTo>
                <a:lnTo>
                  <a:pt x="3533361" y="162098"/>
                </a:lnTo>
                <a:lnTo>
                  <a:pt x="3489136" y="149171"/>
                </a:lnTo>
                <a:lnTo>
                  <a:pt x="3444695" y="136756"/>
                </a:lnTo>
                <a:lnTo>
                  <a:pt x="3400042" y="124856"/>
                </a:lnTo>
                <a:lnTo>
                  <a:pt x="3355179" y="113475"/>
                </a:lnTo>
                <a:lnTo>
                  <a:pt x="3310111" y="102615"/>
                </a:lnTo>
                <a:lnTo>
                  <a:pt x="3264840" y="92282"/>
                </a:lnTo>
                <a:lnTo>
                  <a:pt x="3219370" y="82477"/>
                </a:lnTo>
                <a:lnTo>
                  <a:pt x="3173705" y="73204"/>
                </a:lnTo>
                <a:lnTo>
                  <a:pt x="3127847" y="64467"/>
                </a:lnTo>
                <a:lnTo>
                  <a:pt x="3081800" y="56269"/>
                </a:lnTo>
                <a:lnTo>
                  <a:pt x="3035569" y="48613"/>
                </a:lnTo>
                <a:lnTo>
                  <a:pt x="2989155" y="41503"/>
                </a:lnTo>
                <a:lnTo>
                  <a:pt x="2942562" y="34943"/>
                </a:lnTo>
                <a:lnTo>
                  <a:pt x="2895794" y="28935"/>
                </a:lnTo>
                <a:lnTo>
                  <a:pt x="2848855" y="23483"/>
                </a:lnTo>
                <a:lnTo>
                  <a:pt x="2801747" y="18591"/>
                </a:lnTo>
                <a:lnTo>
                  <a:pt x="2754474" y="14261"/>
                </a:lnTo>
                <a:lnTo>
                  <a:pt x="2707039" y="10498"/>
                </a:lnTo>
                <a:lnTo>
                  <a:pt x="2659446" y="7304"/>
                </a:lnTo>
                <a:lnTo>
                  <a:pt x="2611698" y="4684"/>
                </a:lnTo>
                <a:lnTo>
                  <a:pt x="2563799" y="2639"/>
                </a:lnTo>
                <a:lnTo>
                  <a:pt x="2515752" y="1175"/>
                </a:lnTo>
                <a:lnTo>
                  <a:pt x="2467560" y="294"/>
                </a:lnTo>
                <a:lnTo>
                  <a:pt x="2419228" y="0"/>
                </a:lnTo>
                <a:lnTo>
                  <a:pt x="2370895" y="294"/>
                </a:lnTo>
                <a:lnTo>
                  <a:pt x="2322703" y="1175"/>
                </a:lnTo>
                <a:lnTo>
                  <a:pt x="2274656" y="2639"/>
                </a:lnTo>
                <a:lnTo>
                  <a:pt x="2226757" y="4684"/>
                </a:lnTo>
                <a:lnTo>
                  <a:pt x="2179009" y="7304"/>
                </a:lnTo>
                <a:lnTo>
                  <a:pt x="2131416" y="10498"/>
                </a:lnTo>
                <a:lnTo>
                  <a:pt x="2083981" y="14261"/>
                </a:lnTo>
                <a:lnTo>
                  <a:pt x="2036708" y="18591"/>
                </a:lnTo>
                <a:lnTo>
                  <a:pt x="1989600" y="23483"/>
                </a:lnTo>
                <a:lnTo>
                  <a:pt x="1942661" y="28935"/>
                </a:lnTo>
                <a:lnTo>
                  <a:pt x="1895893" y="34943"/>
                </a:lnTo>
                <a:lnTo>
                  <a:pt x="1849300" y="41503"/>
                </a:lnTo>
                <a:lnTo>
                  <a:pt x="1802887" y="48613"/>
                </a:lnTo>
                <a:lnTo>
                  <a:pt x="1756655" y="56269"/>
                </a:lnTo>
                <a:lnTo>
                  <a:pt x="1710608" y="64467"/>
                </a:lnTo>
                <a:lnTo>
                  <a:pt x="1664750" y="73204"/>
                </a:lnTo>
                <a:lnTo>
                  <a:pt x="1619085" y="82477"/>
                </a:lnTo>
                <a:lnTo>
                  <a:pt x="1573615" y="92282"/>
                </a:lnTo>
                <a:lnTo>
                  <a:pt x="1528344" y="102615"/>
                </a:lnTo>
                <a:lnTo>
                  <a:pt x="1483276" y="113475"/>
                </a:lnTo>
                <a:lnTo>
                  <a:pt x="1438413" y="124856"/>
                </a:lnTo>
                <a:lnTo>
                  <a:pt x="1393760" y="136756"/>
                </a:lnTo>
                <a:lnTo>
                  <a:pt x="1349319" y="149171"/>
                </a:lnTo>
                <a:lnTo>
                  <a:pt x="1305094" y="162098"/>
                </a:lnTo>
                <a:lnTo>
                  <a:pt x="1261089" y="175534"/>
                </a:lnTo>
                <a:lnTo>
                  <a:pt x="1217306" y="189474"/>
                </a:lnTo>
                <a:lnTo>
                  <a:pt x="1173750" y="203916"/>
                </a:lnTo>
                <a:lnTo>
                  <a:pt x="1130424" y="218857"/>
                </a:lnTo>
                <a:lnTo>
                  <a:pt x="1087330" y="234292"/>
                </a:lnTo>
                <a:lnTo>
                  <a:pt x="1044473" y="250218"/>
                </a:lnTo>
                <a:lnTo>
                  <a:pt x="1001855" y="266633"/>
                </a:lnTo>
                <a:lnTo>
                  <a:pt x="959481" y="283532"/>
                </a:lnTo>
                <a:lnTo>
                  <a:pt x="917354" y="300913"/>
                </a:lnTo>
                <a:lnTo>
                  <a:pt x="875476" y="318771"/>
                </a:lnTo>
                <a:lnTo>
                  <a:pt x="833852" y="337104"/>
                </a:lnTo>
                <a:lnTo>
                  <a:pt x="792485" y="355908"/>
                </a:lnTo>
                <a:lnTo>
                  <a:pt x="751378" y="375179"/>
                </a:lnTo>
                <a:lnTo>
                  <a:pt x="710534" y="394915"/>
                </a:lnTo>
                <a:lnTo>
                  <a:pt x="669958" y="415112"/>
                </a:lnTo>
                <a:lnTo>
                  <a:pt x="629652" y="435766"/>
                </a:lnTo>
                <a:lnTo>
                  <a:pt x="589619" y="456874"/>
                </a:lnTo>
                <a:lnTo>
                  <a:pt x="549865" y="478432"/>
                </a:lnTo>
                <a:lnTo>
                  <a:pt x="510390" y="500438"/>
                </a:lnTo>
                <a:lnTo>
                  <a:pt x="471200" y="522888"/>
                </a:lnTo>
                <a:lnTo>
                  <a:pt x="432297" y="545778"/>
                </a:lnTo>
                <a:lnTo>
                  <a:pt x="393685" y="569105"/>
                </a:lnTo>
                <a:lnTo>
                  <a:pt x="355367" y="592866"/>
                </a:lnTo>
                <a:lnTo>
                  <a:pt x="317347" y="617057"/>
                </a:lnTo>
                <a:lnTo>
                  <a:pt x="279628" y="641675"/>
                </a:lnTo>
                <a:lnTo>
                  <a:pt x="242213" y="666716"/>
                </a:lnTo>
                <a:lnTo>
                  <a:pt x="205106" y="692178"/>
                </a:lnTo>
                <a:lnTo>
                  <a:pt x="168310" y="718056"/>
                </a:lnTo>
                <a:lnTo>
                  <a:pt x="131829" y="744347"/>
                </a:lnTo>
                <a:lnTo>
                  <a:pt x="95666" y="771048"/>
                </a:lnTo>
                <a:lnTo>
                  <a:pt x="59824" y="798156"/>
                </a:lnTo>
                <a:lnTo>
                  <a:pt x="24308" y="825666"/>
                </a:lnTo>
                <a:lnTo>
                  <a:pt x="0" y="844946"/>
                </a:lnTo>
              </a:path>
              <a:path w="6304915" h="7771130">
                <a:moveTo>
                  <a:pt x="0" y="6925822"/>
                </a:moveTo>
                <a:lnTo>
                  <a:pt x="59824" y="6972613"/>
                </a:lnTo>
                <a:lnTo>
                  <a:pt x="95666" y="6999720"/>
                </a:lnTo>
                <a:lnTo>
                  <a:pt x="131829" y="7026421"/>
                </a:lnTo>
                <a:lnTo>
                  <a:pt x="168310" y="7052712"/>
                </a:lnTo>
                <a:lnTo>
                  <a:pt x="205106" y="7078590"/>
                </a:lnTo>
                <a:lnTo>
                  <a:pt x="242213" y="7104052"/>
                </a:lnTo>
                <a:lnTo>
                  <a:pt x="279628" y="7129093"/>
                </a:lnTo>
                <a:lnTo>
                  <a:pt x="317347" y="7153711"/>
                </a:lnTo>
                <a:lnTo>
                  <a:pt x="355367" y="7177902"/>
                </a:lnTo>
                <a:lnTo>
                  <a:pt x="393685" y="7201663"/>
                </a:lnTo>
                <a:lnTo>
                  <a:pt x="432297" y="7224990"/>
                </a:lnTo>
                <a:lnTo>
                  <a:pt x="471200" y="7247880"/>
                </a:lnTo>
                <a:lnTo>
                  <a:pt x="510390" y="7270330"/>
                </a:lnTo>
                <a:lnTo>
                  <a:pt x="549865" y="7292336"/>
                </a:lnTo>
                <a:lnTo>
                  <a:pt x="589619" y="7313894"/>
                </a:lnTo>
                <a:lnTo>
                  <a:pt x="629652" y="7335002"/>
                </a:lnTo>
                <a:lnTo>
                  <a:pt x="669958" y="7355656"/>
                </a:lnTo>
                <a:lnTo>
                  <a:pt x="710534" y="7375853"/>
                </a:lnTo>
                <a:lnTo>
                  <a:pt x="751378" y="7395588"/>
                </a:lnTo>
                <a:lnTo>
                  <a:pt x="792485" y="7414860"/>
                </a:lnTo>
                <a:lnTo>
                  <a:pt x="833852" y="7433664"/>
                </a:lnTo>
                <a:lnTo>
                  <a:pt x="875476" y="7451997"/>
                </a:lnTo>
                <a:lnTo>
                  <a:pt x="917354" y="7469855"/>
                </a:lnTo>
                <a:lnTo>
                  <a:pt x="959481" y="7487235"/>
                </a:lnTo>
                <a:lnTo>
                  <a:pt x="1001855" y="7504135"/>
                </a:lnTo>
                <a:lnTo>
                  <a:pt x="1044473" y="7520549"/>
                </a:lnTo>
                <a:lnTo>
                  <a:pt x="1087330" y="7536476"/>
                </a:lnTo>
                <a:lnTo>
                  <a:pt x="1130424" y="7551911"/>
                </a:lnTo>
                <a:lnTo>
                  <a:pt x="1173750" y="7566852"/>
                </a:lnTo>
                <a:lnTo>
                  <a:pt x="1217306" y="7581294"/>
                </a:lnTo>
                <a:lnTo>
                  <a:pt x="1261089" y="7595234"/>
                </a:lnTo>
                <a:lnTo>
                  <a:pt x="1305094" y="7608670"/>
                </a:lnTo>
                <a:lnTo>
                  <a:pt x="1349319" y="7621597"/>
                </a:lnTo>
                <a:lnTo>
                  <a:pt x="1393760" y="7634012"/>
                </a:lnTo>
                <a:lnTo>
                  <a:pt x="1438413" y="7645912"/>
                </a:lnTo>
                <a:lnTo>
                  <a:pt x="1483276" y="7657293"/>
                </a:lnTo>
                <a:lnTo>
                  <a:pt x="1528344" y="7668152"/>
                </a:lnTo>
                <a:lnTo>
                  <a:pt x="1573615" y="7678486"/>
                </a:lnTo>
                <a:lnTo>
                  <a:pt x="1619085" y="7688291"/>
                </a:lnTo>
                <a:lnTo>
                  <a:pt x="1664750" y="7697564"/>
                </a:lnTo>
                <a:lnTo>
                  <a:pt x="1710608" y="7706301"/>
                </a:lnTo>
                <a:lnTo>
                  <a:pt x="1756655" y="7714499"/>
                </a:lnTo>
                <a:lnTo>
                  <a:pt x="1802887" y="7722154"/>
                </a:lnTo>
                <a:lnTo>
                  <a:pt x="1849300" y="7729264"/>
                </a:lnTo>
                <a:lnTo>
                  <a:pt x="1895893" y="7735825"/>
                </a:lnTo>
                <a:lnTo>
                  <a:pt x="1942661" y="7741833"/>
                </a:lnTo>
                <a:lnTo>
                  <a:pt x="1989600" y="7747284"/>
                </a:lnTo>
                <a:lnTo>
                  <a:pt x="2036708" y="7752177"/>
                </a:lnTo>
                <a:lnTo>
                  <a:pt x="2083981" y="7756506"/>
                </a:lnTo>
                <a:lnTo>
                  <a:pt x="2131416" y="7760270"/>
                </a:lnTo>
                <a:lnTo>
                  <a:pt x="2179009" y="7763463"/>
                </a:lnTo>
                <a:lnTo>
                  <a:pt x="2226757" y="7766084"/>
                </a:lnTo>
                <a:lnTo>
                  <a:pt x="2274656" y="7768128"/>
                </a:lnTo>
                <a:lnTo>
                  <a:pt x="2322703" y="7769593"/>
                </a:lnTo>
                <a:lnTo>
                  <a:pt x="2370895" y="7770474"/>
                </a:lnTo>
                <a:lnTo>
                  <a:pt x="2419228" y="7770768"/>
                </a:lnTo>
              </a:path>
            </a:pathLst>
          </a:custGeom>
          <a:ln w="157063">
            <a:solidFill>
              <a:srgbClr val="009FE3"/>
            </a:solidFill>
          </a:ln>
        </p:spPr>
        <p:txBody>
          <a:bodyPr wrap="square" lIns="0" tIns="0" rIns="0" bIns="0" rtlCol="0"/>
          <a:lstStyle/>
          <a:p>
            <a:endParaRPr/>
          </a:p>
        </p:txBody>
      </p:sp>
      <p:sp>
        <p:nvSpPr>
          <p:cNvPr id="17" name="bg object 17"/>
          <p:cNvSpPr/>
          <p:nvPr/>
        </p:nvSpPr>
        <p:spPr>
          <a:xfrm>
            <a:off x="0" y="0"/>
            <a:ext cx="20104100" cy="6778625"/>
          </a:xfrm>
          <a:custGeom>
            <a:avLst/>
            <a:gdLst/>
            <a:ahLst/>
            <a:cxnLst/>
            <a:rect l="l" t="t" r="r" b="b"/>
            <a:pathLst>
              <a:path w="20104100" h="6778625">
                <a:moveTo>
                  <a:pt x="20104099" y="0"/>
                </a:moveTo>
                <a:lnTo>
                  <a:pt x="0" y="0"/>
                </a:lnTo>
                <a:lnTo>
                  <a:pt x="0" y="6778432"/>
                </a:lnTo>
                <a:lnTo>
                  <a:pt x="20104099" y="6778432"/>
                </a:lnTo>
                <a:lnTo>
                  <a:pt x="20104099" y="0"/>
                </a:lnTo>
                <a:close/>
              </a:path>
            </a:pathLst>
          </a:custGeom>
          <a:solidFill>
            <a:srgbClr val="009FE3"/>
          </a:solidFill>
        </p:spPr>
        <p:txBody>
          <a:bodyPr wrap="square" lIns="0" tIns="0" rIns="0" bIns="0" rtlCol="0"/>
          <a:lstStyle/>
          <a:p>
            <a:endParaRPr/>
          </a:p>
        </p:txBody>
      </p:sp>
      <p:sp>
        <p:nvSpPr>
          <p:cNvPr id="18" name="bg object 18"/>
          <p:cNvSpPr/>
          <p:nvPr/>
        </p:nvSpPr>
        <p:spPr>
          <a:xfrm>
            <a:off x="0" y="1491776"/>
            <a:ext cx="6304915" cy="5287010"/>
          </a:xfrm>
          <a:custGeom>
            <a:avLst/>
            <a:gdLst/>
            <a:ahLst/>
            <a:cxnLst/>
            <a:rect l="l" t="t" r="r" b="b"/>
            <a:pathLst>
              <a:path w="6304915" h="5287009">
                <a:moveTo>
                  <a:pt x="6044176" y="5286655"/>
                </a:moveTo>
                <a:lnTo>
                  <a:pt x="6070316" y="5217282"/>
                </a:lnTo>
                <a:lnTo>
                  <a:pt x="6085751" y="5174189"/>
                </a:lnTo>
                <a:lnTo>
                  <a:pt x="6100691" y="5130862"/>
                </a:lnTo>
                <a:lnTo>
                  <a:pt x="6115133" y="5087306"/>
                </a:lnTo>
                <a:lnTo>
                  <a:pt x="6129074" y="5043524"/>
                </a:lnTo>
                <a:lnTo>
                  <a:pt x="6142509" y="4999518"/>
                </a:lnTo>
                <a:lnTo>
                  <a:pt x="6155436" y="4955294"/>
                </a:lnTo>
                <a:lnTo>
                  <a:pt x="6167851" y="4910853"/>
                </a:lnTo>
                <a:lnTo>
                  <a:pt x="6179751" y="4866200"/>
                </a:lnTo>
                <a:lnTo>
                  <a:pt x="6191132" y="4821337"/>
                </a:lnTo>
                <a:lnTo>
                  <a:pt x="6201991" y="4776269"/>
                </a:lnTo>
                <a:lnTo>
                  <a:pt x="6212325" y="4730998"/>
                </a:lnTo>
                <a:lnTo>
                  <a:pt x="6222130" y="4685529"/>
                </a:lnTo>
                <a:lnTo>
                  <a:pt x="6231403" y="4639863"/>
                </a:lnTo>
                <a:lnTo>
                  <a:pt x="6240140" y="4594006"/>
                </a:lnTo>
                <a:lnTo>
                  <a:pt x="6248338" y="4547959"/>
                </a:lnTo>
                <a:lnTo>
                  <a:pt x="6255993" y="4501728"/>
                </a:lnTo>
                <a:lnTo>
                  <a:pt x="6263103" y="4455314"/>
                </a:lnTo>
                <a:lnTo>
                  <a:pt x="6269663" y="4408721"/>
                </a:lnTo>
                <a:lnTo>
                  <a:pt x="6275671" y="4361954"/>
                </a:lnTo>
                <a:lnTo>
                  <a:pt x="6281123" y="4315014"/>
                </a:lnTo>
                <a:lnTo>
                  <a:pt x="6286015" y="4267906"/>
                </a:lnTo>
                <a:lnTo>
                  <a:pt x="6290345" y="4220634"/>
                </a:lnTo>
                <a:lnTo>
                  <a:pt x="6294108" y="4173199"/>
                </a:lnTo>
                <a:lnTo>
                  <a:pt x="6297302" y="4125607"/>
                </a:lnTo>
                <a:lnTo>
                  <a:pt x="6299923" y="4077859"/>
                </a:lnTo>
                <a:lnTo>
                  <a:pt x="6301967" y="4029960"/>
                </a:lnTo>
                <a:lnTo>
                  <a:pt x="6303431" y="3981913"/>
                </a:lnTo>
                <a:lnTo>
                  <a:pt x="6304312" y="3933722"/>
                </a:lnTo>
                <a:lnTo>
                  <a:pt x="6304607" y="3885389"/>
                </a:lnTo>
                <a:lnTo>
                  <a:pt x="6304312" y="3837056"/>
                </a:lnTo>
                <a:lnTo>
                  <a:pt x="6303431" y="3788864"/>
                </a:lnTo>
                <a:lnTo>
                  <a:pt x="6301967" y="3740817"/>
                </a:lnTo>
                <a:lnTo>
                  <a:pt x="6299923" y="3692918"/>
                </a:lnTo>
                <a:lnTo>
                  <a:pt x="6297302" y="3645170"/>
                </a:lnTo>
                <a:lnTo>
                  <a:pt x="6294108" y="3597578"/>
                </a:lnTo>
                <a:lnTo>
                  <a:pt x="6290345" y="3550143"/>
                </a:lnTo>
                <a:lnTo>
                  <a:pt x="6286015" y="3502870"/>
                </a:lnTo>
                <a:lnTo>
                  <a:pt x="6281123" y="3455762"/>
                </a:lnTo>
                <a:lnTo>
                  <a:pt x="6275671" y="3408822"/>
                </a:lnTo>
                <a:lnTo>
                  <a:pt x="6269663" y="3362054"/>
                </a:lnTo>
                <a:lnTo>
                  <a:pt x="6263103" y="3315462"/>
                </a:lnTo>
                <a:lnTo>
                  <a:pt x="6255993" y="3269048"/>
                </a:lnTo>
                <a:lnTo>
                  <a:pt x="6248338" y="3222816"/>
                </a:lnTo>
                <a:lnTo>
                  <a:pt x="6240140" y="3176769"/>
                </a:lnTo>
                <a:lnTo>
                  <a:pt x="6231403" y="3130912"/>
                </a:lnTo>
                <a:lnTo>
                  <a:pt x="6222130" y="3085246"/>
                </a:lnTo>
                <a:lnTo>
                  <a:pt x="6212325" y="3039776"/>
                </a:lnTo>
                <a:lnTo>
                  <a:pt x="6201991" y="2994505"/>
                </a:lnTo>
                <a:lnTo>
                  <a:pt x="6191132" y="2949437"/>
                </a:lnTo>
                <a:lnTo>
                  <a:pt x="6179751" y="2904574"/>
                </a:lnTo>
                <a:lnTo>
                  <a:pt x="6167851" y="2859921"/>
                </a:lnTo>
                <a:lnTo>
                  <a:pt x="6155436" y="2815480"/>
                </a:lnTo>
                <a:lnTo>
                  <a:pt x="6142509" y="2771255"/>
                </a:lnTo>
                <a:lnTo>
                  <a:pt x="6129074" y="2727250"/>
                </a:lnTo>
                <a:lnTo>
                  <a:pt x="6115133" y="2683467"/>
                </a:lnTo>
                <a:lnTo>
                  <a:pt x="6100691" y="2639911"/>
                </a:lnTo>
                <a:lnTo>
                  <a:pt x="6085751" y="2596584"/>
                </a:lnTo>
                <a:lnTo>
                  <a:pt x="6070316" y="2553490"/>
                </a:lnTo>
                <a:lnTo>
                  <a:pt x="6054389" y="2510633"/>
                </a:lnTo>
                <a:lnTo>
                  <a:pt x="6037975" y="2468015"/>
                </a:lnTo>
                <a:lnTo>
                  <a:pt x="6021075" y="2425641"/>
                </a:lnTo>
                <a:lnTo>
                  <a:pt x="6003695" y="2383513"/>
                </a:lnTo>
                <a:lnTo>
                  <a:pt x="5985837" y="2341636"/>
                </a:lnTo>
                <a:lnTo>
                  <a:pt x="5967504" y="2300012"/>
                </a:lnTo>
                <a:lnTo>
                  <a:pt x="5948700" y="2258644"/>
                </a:lnTo>
                <a:lnTo>
                  <a:pt x="5929429" y="2217537"/>
                </a:lnTo>
                <a:lnTo>
                  <a:pt x="5909693" y="2176694"/>
                </a:lnTo>
                <a:lnTo>
                  <a:pt x="5889497" y="2136117"/>
                </a:lnTo>
                <a:lnTo>
                  <a:pt x="5868843" y="2095811"/>
                </a:lnTo>
                <a:lnTo>
                  <a:pt x="5847735" y="2055779"/>
                </a:lnTo>
                <a:lnTo>
                  <a:pt x="5826176" y="2016024"/>
                </a:lnTo>
                <a:lnTo>
                  <a:pt x="5804170" y="1976549"/>
                </a:lnTo>
                <a:lnTo>
                  <a:pt x="5781721" y="1937359"/>
                </a:lnTo>
                <a:lnTo>
                  <a:pt x="5758831" y="1898456"/>
                </a:lnTo>
                <a:lnTo>
                  <a:pt x="5735504" y="1859844"/>
                </a:lnTo>
                <a:lnTo>
                  <a:pt x="5711743" y="1821526"/>
                </a:lnTo>
                <a:lnTo>
                  <a:pt x="5687552" y="1783505"/>
                </a:lnTo>
                <a:lnTo>
                  <a:pt x="5662934" y="1745786"/>
                </a:lnTo>
                <a:lnTo>
                  <a:pt x="5637893" y="1708371"/>
                </a:lnTo>
                <a:lnTo>
                  <a:pt x="5612432" y="1671264"/>
                </a:lnTo>
                <a:lnTo>
                  <a:pt x="5586554" y="1634468"/>
                </a:lnTo>
                <a:lnTo>
                  <a:pt x="5560263" y="1597987"/>
                </a:lnTo>
                <a:lnTo>
                  <a:pt x="5533562" y="1561824"/>
                </a:lnTo>
                <a:lnTo>
                  <a:pt x="5506454" y="1525982"/>
                </a:lnTo>
                <a:lnTo>
                  <a:pt x="5478944" y="1490465"/>
                </a:lnTo>
                <a:lnTo>
                  <a:pt x="5451034" y="1455276"/>
                </a:lnTo>
                <a:lnTo>
                  <a:pt x="5422728" y="1420419"/>
                </a:lnTo>
                <a:lnTo>
                  <a:pt x="5394029" y="1385897"/>
                </a:lnTo>
                <a:lnTo>
                  <a:pt x="5364940" y="1351714"/>
                </a:lnTo>
                <a:lnTo>
                  <a:pt x="5335466" y="1317872"/>
                </a:lnTo>
                <a:lnTo>
                  <a:pt x="5305608" y="1284375"/>
                </a:lnTo>
                <a:lnTo>
                  <a:pt x="5275372" y="1251227"/>
                </a:lnTo>
                <a:lnTo>
                  <a:pt x="5244760" y="1218431"/>
                </a:lnTo>
                <a:lnTo>
                  <a:pt x="5213775" y="1185991"/>
                </a:lnTo>
                <a:lnTo>
                  <a:pt x="5182421" y="1153909"/>
                </a:lnTo>
                <a:lnTo>
                  <a:pt x="5150702" y="1122190"/>
                </a:lnTo>
                <a:lnTo>
                  <a:pt x="5118621" y="1090836"/>
                </a:lnTo>
                <a:lnTo>
                  <a:pt x="5086180" y="1059851"/>
                </a:lnTo>
                <a:lnTo>
                  <a:pt x="5053384" y="1029239"/>
                </a:lnTo>
                <a:lnTo>
                  <a:pt x="5020237" y="999002"/>
                </a:lnTo>
                <a:lnTo>
                  <a:pt x="4986740" y="969145"/>
                </a:lnTo>
                <a:lnTo>
                  <a:pt x="4952898" y="939670"/>
                </a:lnTo>
                <a:lnTo>
                  <a:pt x="4918715" y="910582"/>
                </a:lnTo>
                <a:lnTo>
                  <a:pt x="4884193" y="881883"/>
                </a:lnTo>
                <a:lnTo>
                  <a:pt x="4849336" y="853576"/>
                </a:lnTo>
                <a:lnTo>
                  <a:pt x="4814147" y="825666"/>
                </a:lnTo>
                <a:lnTo>
                  <a:pt x="4778631" y="798156"/>
                </a:lnTo>
                <a:lnTo>
                  <a:pt x="4742789" y="771048"/>
                </a:lnTo>
                <a:lnTo>
                  <a:pt x="4706626" y="744347"/>
                </a:lnTo>
                <a:lnTo>
                  <a:pt x="4670145" y="718056"/>
                </a:lnTo>
                <a:lnTo>
                  <a:pt x="4633349" y="692178"/>
                </a:lnTo>
                <a:lnTo>
                  <a:pt x="4596242" y="666716"/>
                </a:lnTo>
                <a:lnTo>
                  <a:pt x="4558827" y="641675"/>
                </a:lnTo>
                <a:lnTo>
                  <a:pt x="4521108" y="617057"/>
                </a:lnTo>
                <a:lnTo>
                  <a:pt x="4483088" y="592866"/>
                </a:lnTo>
                <a:lnTo>
                  <a:pt x="4444770" y="569105"/>
                </a:lnTo>
                <a:lnTo>
                  <a:pt x="4406158" y="545778"/>
                </a:lnTo>
                <a:lnTo>
                  <a:pt x="4367255" y="522888"/>
                </a:lnTo>
                <a:lnTo>
                  <a:pt x="4328065" y="500438"/>
                </a:lnTo>
                <a:lnTo>
                  <a:pt x="4288590" y="478432"/>
                </a:lnTo>
                <a:lnTo>
                  <a:pt x="4248836" y="456874"/>
                </a:lnTo>
                <a:lnTo>
                  <a:pt x="4208803" y="435766"/>
                </a:lnTo>
                <a:lnTo>
                  <a:pt x="4168497" y="415112"/>
                </a:lnTo>
                <a:lnTo>
                  <a:pt x="4127921" y="394915"/>
                </a:lnTo>
                <a:lnTo>
                  <a:pt x="4087077" y="375179"/>
                </a:lnTo>
                <a:lnTo>
                  <a:pt x="4045970" y="355908"/>
                </a:lnTo>
                <a:lnTo>
                  <a:pt x="4004603" y="337104"/>
                </a:lnTo>
                <a:lnTo>
                  <a:pt x="3962979" y="318771"/>
                </a:lnTo>
                <a:lnTo>
                  <a:pt x="3921101" y="300913"/>
                </a:lnTo>
                <a:lnTo>
                  <a:pt x="3878974" y="283532"/>
                </a:lnTo>
                <a:lnTo>
                  <a:pt x="3836600" y="266633"/>
                </a:lnTo>
                <a:lnTo>
                  <a:pt x="3793982" y="250218"/>
                </a:lnTo>
                <a:lnTo>
                  <a:pt x="3751125" y="234292"/>
                </a:lnTo>
                <a:lnTo>
                  <a:pt x="3708031" y="218857"/>
                </a:lnTo>
                <a:lnTo>
                  <a:pt x="3664705" y="203916"/>
                </a:lnTo>
                <a:lnTo>
                  <a:pt x="3621149" y="189474"/>
                </a:lnTo>
                <a:lnTo>
                  <a:pt x="3577366" y="175534"/>
                </a:lnTo>
                <a:lnTo>
                  <a:pt x="3533361" y="162098"/>
                </a:lnTo>
                <a:lnTo>
                  <a:pt x="3489136" y="149171"/>
                </a:lnTo>
                <a:lnTo>
                  <a:pt x="3444695" y="136756"/>
                </a:lnTo>
                <a:lnTo>
                  <a:pt x="3400042" y="124856"/>
                </a:lnTo>
                <a:lnTo>
                  <a:pt x="3355179" y="113475"/>
                </a:lnTo>
                <a:lnTo>
                  <a:pt x="3310111" y="102615"/>
                </a:lnTo>
                <a:lnTo>
                  <a:pt x="3264840" y="92282"/>
                </a:lnTo>
                <a:lnTo>
                  <a:pt x="3219370" y="82477"/>
                </a:lnTo>
                <a:lnTo>
                  <a:pt x="3173705" y="73204"/>
                </a:lnTo>
                <a:lnTo>
                  <a:pt x="3127847" y="64467"/>
                </a:lnTo>
                <a:lnTo>
                  <a:pt x="3081800" y="56269"/>
                </a:lnTo>
                <a:lnTo>
                  <a:pt x="3035569" y="48613"/>
                </a:lnTo>
                <a:lnTo>
                  <a:pt x="2989155" y="41503"/>
                </a:lnTo>
                <a:lnTo>
                  <a:pt x="2942562" y="34943"/>
                </a:lnTo>
                <a:lnTo>
                  <a:pt x="2895794" y="28935"/>
                </a:lnTo>
                <a:lnTo>
                  <a:pt x="2848855" y="23483"/>
                </a:lnTo>
                <a:lnTo>
                  <a:pt x="2801747" y="18591"/>
                </a:lnTo>
                <a:lnTo>
                  <a:pt x="2754474" y="14261"/>
                </a:lnTo>
                <a:lnTo>
                  <a:pt x="2707039" y="10498"/>
                </a:lnTo>
                <a:lnTo>
                  <a:pt x="2659446" y="7304"/>
                </a:lnTo>
                <a:lnTo>
                  <a:pt x="2611698" y="4684"/>
                </a:lnTo>
                <a:lnTo>
                  <a:pt x="2563799" y="2639"/>
                </a:lnTo>
                <a:lnTo>
                  <a:pt x="2515752" y="1175"/>
                </a:lnTo>
                <a:lnTo>
                  <a:pt x="2467560" y="294"/>
                </a:lnTo>
                <a:lnTo>
                  <a:pt x="2419228" y="0"/>
                </a:lnTo>
                <a:lnTo>
                  <a:pt x="2370895" y="294"/>
                </a:lnTo>
                <a:lnTo>
                  <a:pt x="2322703" y="1175"/>
                </a:lnTo>
                <a:lnTo>
                  <a:pt x="2274656" y="2639"/>
                </a:lnTo>
                <a:lnTo>
                  <a:pt x="2226757" y="4684"/>
                </a:lnTo>
                <a:lnTo>
                  <a:pt x="2179009" y="7304"/>
                </a:lnTo>
                <a:lnTo>
                  <a:pt x="2131416" y="10498"/>
                </a:lnTo>
                <a:lnTo>
                  <a:pt x="2083981" y="14261"/>
                </a:lnTo>
                <a:lnTo>
                  <a:pt x="2036708" y="18591"/>
                </a:lnTo>
                <a:lnTo>
                  <a:pt x="1989600" y="23483"/>
                </a:lnTo>
                <a:lnTo>
                  <a:pt x="1942661" y="28935"/>
                </a:lnTo>
                <a:lnTo>
                  <a:pt x="1895893" y="34943"/>
                </a:lnTo>
                <a:lnTo>
                  <a:pt x="1849300" y="41503"/>
                </a:lnTo>
                <a:lnTo>
                  <a:pt x="1802887" y="48613"/>
                </a:lnTo>
                <a:lnTo>
                  <a:pt x="1756655" y="56269"/>
                </a:lnTo>
                <a:lnTo>
                  <a:pt x="1710608" y="64467"/>
                </a:lnTo>
                <a:lnTo>
                  <a:pt x="1664750" y="73204"/>
                </a:lnTo>
                <a:lnTo>
                  <a:pt x="1619085" y="82477"/>
                </a:lnTo>
                <a:lnTo>
                  <a:pt x="1573615" y="92282"/>
                </a:lnTo>
                <a:lnTo>
                  <a:pt x="1528344" y="102615"/>
                </a:lnTo>
                <a:lnTo>
                  <a:pt x="1483276" y="113475"/>
                </a:lnTo>
                <a:lnTo>
                  <a:pt x="1438413" y="124856"/>
                </a:lnTo>
                <a:lnTo>
                  <a:pt x="1393760" y="136756"/>
                </a:lnTo>
                <a:lnTo>
                  <a:pt x="1349319" y="149171"/>
                </a:lnTo>
                <a:lnTo>
                  <a:pt x="1305094" y="162098"/>
                </a:lnTo>
                <a:lnTo>
                  <a:pt x="1261089" y="175534"/>
                </a:lnTo>
                <a:lnTo>
                  <a:pt x="1217306" y="189474"/>
                </a:lnTo>
                <a:lnTo>
                  <a:pt x="1173750" y="203916"/>
                </a:lnTo>
                <a:lnTo>
                  <a:pt x="1130424" y="218857"/>
                </a:lnTo>
                <a:lnTo>
                  <a:pt x="1087330" y="234292"/>
                </a:lnTo>
                <a:lnTo>
                  <a:pt x="1044473" y="250218"/>
                </a:lnTo>
                <a:lnTo>
                  <a:pt x="1001855" y="266633"/>
                </a:lnTo>
                <a:lnTo>
                  <a:pt x="959481" y="283532"/>
                </a:lnTo>
                <a:lnTo>
                  <a:pt x="917354" y="300913"/>
                </a:lnTo>
                <a:lnTo>
                  <a:pt x="875476" y="318771"/>
                </a:lnTo>
                <a:lnTo>
                  <a:pt x="833852" y="337104"/>
                </a:lnTo>
                <a:lnTo>
                  <a:pt x="792485" y="355908"/>
                </a:lnTo>
                <a:lnTo>
                  <a:pt x="751378" y="375179"/>
                </a:lnTo>
                <a:lnTo>
                  <a:pt x="710534" y="394915"/>
                </a:lnTo>
                <a:lnTo>
                  <a:pt x="669958" y="415112"/>
                </a:lnTo>
                <a:lnTo>
                  <a:pt x="629652" y="435766"/>
                </a:lnTo>
                <a:lnTo>
                  <a:pt x="589619" y="456874"/>
                </a:lnTo>
                <a:lnTo>
                  <a:pt x="549865" y="478432"/>
                </a:lnTo>
                <a:lnTo>
                  <a:pt x="510390" y="500438"/>
                </a:lnTo>
                <a:lnTo>
                  <a:pt x="471200" y="522888"/>
                </a:lnTo>
                <a:lnTo>
                  <a:pt x="432297" y="545778"/>
                </a:lnTo>
                <a:lnTo>
                  <a:pt x="393685" y="569105"/>
                </a:lnTo>
                <a:lnTo>
                  <a:pt x="355367" y="592866"/>
                </a:lnTo>
                <a:lnTo>
                  <a:pt x="317347" y="617057"/>
                </a:lnTo>
                <a:lnTo>
                  <a:pt x="279628" y="641675"/>
                </a:lnTo>
                <a:lnTo>
                  <a:pt x="242213" y="666716"/>
                </a:lnTo>
                <a:lnTo>
                  <a:pt x="205106" y="692178"/>
                </a:lnTo>
                <a:lnTo>
                  <a:pt x="168310" y="718056"/>
                </a:lnTo>
                <a:lnTo>
                  <a:pt x="131829" y="744347"/>
                </a:lnTo>
                <a:lnTo>
                  <a:pt x="95666" y="771048"/>
                </a:lnTo>
                <a:lnTo>
                  <a:pt x="59824" y="798156"/>
                </a:lnTo>
                <a:lnTo>
                  <a:pt x="24308" y="825666"/>
                </a:lnTo>
                <a:lnTo>
                  <a:pt x="0" y="844946"/>
                </a:lnTo>
              </a:path>
            </a:pathLst>
          </a:custGeom>
          <a:ln w="157063">
            <a:solidFill>
              <a:srgbClr val="83D0F5"/>
            </a:solidFill>
          </a:ln>
        </p:spPr>
        <p:txBody>
          <a:bodyPr wrap="square" lIns="0" tIns="0" rIns="0" bIns="0" rtlCol="0"/>
          <a:lstStyle/>
          <a:p>
            <a:endParaRPr/>
          </a:p>
        </p:txBody>
      </p:sp>
      <p:sp>
        <p:nvSpPr>
          <p:cNvPr id="19" name="bg object 19"/>
          <p:cNvSpPr/>
          <p:nvPr/>
        </p:nvSpPr>
        <p:spPr>
          <a:xfrm>
            <a:off x="1566443" y="5898889"/>
            <a:ext cx="1471930" cy="890269"/>
          </a:xfrm>
          <a:custGeom>
            <a:avLst/>
            <a:gdLst/>
            <a:ahLst/>
            <a:cxnLst/>
            <a:rect l="l" t="t" r="r" b="b"/>
            <a:pathLst>
              <a:path w="1471930" h="890270">
                <a:moveTo>
                  <a:pt x="463232" y="9766"/>
                </a:moveTo>
                <a:lnTo>
                  <a:pt x="326339" y="9766"/>
                </a:lnTo>
                <a:lnTo>
                  <a:pt x="326339" y="526770"/>
                </a:lnTo>
                <a:lnTo>
                  <a:pt x="122224" y="9766"/>
                </a:lnTo>
                <a:lnTo>
                  <a:pt x="0" y="9766"/>
                </a:lnTo>
                <a:lnTo>
                  <a:pt x="0" y="880008"/>
                </a:lnTo>
                <a:lnTo>
                  <a:pt x="136880" y="880008"/>
                </a:lnTo>
                <a:lnTo>
                  <a:pt x="136880" y="363004"/>
                </a:lnTo>
                <a:lnTo>
                  <a:pt x="342239" y="880008"/>
                </a:lnTo>
                <a:lnTo>
                  <a:pt x="463232" y="880008"/>
                </a:lnTo>
                <a:lnTo>
                  <a:pt x="463232" y="9766"/>
                </a:lnTo>
                <a:close/>
              </a:path>
              <a:path w="1471930" h="890270">
                <a:moveTo>
                  <a:pt x="977734" y="384175"/>
                </a:moveTo>
                <a:lnTo>
                  <a:pt x="976985" y="327672"/>
                </a:lnTo>
                <a:lnTo>
                  <a:pt x="974775" y="275463"/>
                </a:lnTo>
                <a:lnTo>
                  <a:pt x="970318" y="227634"/>
                </a:lnTo>
                <a:lnTo>
                  <a:pt x="962812" y="184277"/>
                </a:lnTo>
                <a:lnTo>
                  <a:pt x="951496" y="145465"/>
                </a:lnTo>
                <a:lnTo>
                  <a:pt x="945781" y="133223"/>
                </a:lnTo>
                <a:lnTo>
                  <a:pt x="935570" y="111302"/>
                </a:lnTo>
                <a:lnTo>
                  <a:pt x="914234" y="81876"/>
                </a:lnTo>
                <a:lnTo>
                  <a:pt x="884618" y="53594"/>
                </a:lnTo>
                <a:lnTo>
                  <a:pt x="847788" y="30695"/>
                </a:lnTo>
                <a:lnTo>
                  <a:pt x="840905" y="28397"/>
                </a:lnTo>
                <a:lnTo>
                  <a:pt x="840905" y="443649"/>
                </a:lnTo>
                <a:lnTo>
                  <a:pt x="840524" y="514032"/>
                </a:lnTo>
                <a:lnTo>
                  <a:pt x="839012" y="573989"/>
                </a:lnTo>
                <a:lnTo>
                  <a:pt x="835863" y="624103"/>
                </a:lnTo>
                <a:lnTo>
                  <a:pt x="830592" y="664933"/>
                </a:lnTo>
                <a:lnTo>
                  <a:pt x="811580" y="721118"/>
                </a:lnTo>
                <a:lnTo>
                  <a:pt x="764819" y="753948"/>
                </a:lnTo>
                <a:lnTo>
                  <a:pt x="741908" y="756564"/>
                </a:lnTo>
                <a:lnTo>
                  <a:pt x="661250" y="756564"/>
                </a:lnTo>
                <a:lnTo>
                  <a:pt x="661250" y="133223"/>
                </a:lnTo>
                <a:lnTo>
                  <a:pt x="741908" y="133223"/>
                </a:lnTo>
                <a:lnTo>
                  <a:pt x="784072" y="143154"/>
                </a:lnTo>
                <a:lnTo>
                  <a:pt x="822667" y="192519"/>
                </a:lnTo>
                <a:lnTo>
                  <a:pt x="835863" y="264452"/>
                </a:lnTo>
                <a:lnTo>
                  <a:pt x="839012" y="313969"/>
                </a:lnTo>
                <a:lnTo>
                  <a:pt x="840524" y="373468"/>
                </a:lnTo>
                <a:lnTo>
                  <a:pt x="840905" y="443649"/>
                </a:lnTo>
                <a:lnTo>
                  <a:pt x="840905" y="28397"/>
                </a:lnTo>
                <a:lnTo>
                  <a:pt x="802005" y="15354"/>
                </a:lnTo>
                <a:lnTo>
                  <a:pt x="745566" y="9753"/>
                </a:lnTo>
                <a:lnTo>
                  <a:pt x="524370" y="9753"/>
                </a:lnTo>
                <a:lnTo>
                  <a:pt x="524370" y="880008"/>
                </a:lnTo>
                <a:lnTo>
                  <a:pt x="745566" y="880008"/>
                </a:lnTo>
                <a:lnTo>
                  <a:pt x="802005" y="874407"/>
                </a:lnTo>
                <a:lnTo>
                  <a:pt x="847788" y="859078"/>
                </a:lnTo>
                <a:lnTo>
                  <a:pt x="884618" y="836180"/>
                </a:lnTo>
                <a:lnTo>
                  <a:pt x="914234" y="807897"/>
                </a:lnTo>
                <a:lnTo>
                  <a:pt x="945781" y="756564"/>
                </a:lnTo>
                <a:lnTo>
                  <a:pt x="962812" y="705497"/>
                </a:lnTo>
                <a:lnTo>
                  <a:pt x="970318" y="662139"/>
                </a:lnTo>
                <a:lnTo>
                  <a:pt x="974775" y="614311"/>
                </a:lnTo>
                <a:lnTo>
                  <a:pt x="976985" y="562114"/>
                </a:lnTo>
                <a:lnTo>
                  <a:pt x="977734" y="505599"/>
                </a:lnTo>
                <a:lnTo>
                  <a:pt x="977734" y="384175"/>
                </a:lnTo>
                <a:close/>
              </a:path>
              <a:path w="1471930" h="890270">
                <a:moveTo>
                  <a:pt x="1471587" y="649008"/>
                </a:moveTo>
                <a:lnTo>
                  <a:pt x="1334693" y="649008"/>
                </a:lnTo>
                <a:lnTo>
                  <a:pt x="1332992" y="672680"/>
                </a:lnTo>
                <a:lnTo>
                  <a:pt x="1329334" y="695452"/>
                </a:lnTo>
                <a:lnTo>
                  <a:pt x="1313903" y="734555"/>
                </a:lnTo>
                <a:lnTo>
                  <a:pt x="1271473" y="764108"/>
                </a:lnTo>
                <a:lnTo>
                  <a:pt x="1249146" y="766330"/>
                </a:lnTo>
                <a:lnTo>
                  <a:pt x="1226807" y="763917"/>
                </a:lnTo>
                <a:lnTo>
                  <a:pt x="1184351" y="733348"/>
                </a:lnTo>
                <a:lnTo>
                  <a:pt x="1165021" y="675398"/>
                </a:lnTo>
                <a:lnTo>
                  <a:pt x="1159446" y="633120"/>
                </a:lnTo>
                <a:lnTo>
                  <a:pt x="1156017" y="581063"/>
                </a:lnTo>
                <a:lnTo>
                  <a:pt x="1154277" y="518541"/>
                </a:lnTo>
                <a:lnTo>
                  <a:pt x="1153795" y="444893"/>
                </a:lnTo>
                <a:lnTo>
                  <a:pt x="1154277" y="371233"/>
                </a:lnTo>
                <a:lnTo>
                  <a:pt x="1156017" y="308724"/>
                </a:lnTo>
                <a:lnTo>
                  <a:pt x="1159446" y="256667"/>
                </a:lnTo>
                <a:lnTo>
                  <a:pt x="1165021" y="214388"/>
                </a:lnTo>
                <a:lnTo>
                  <a:pt x="1184351" y="156438"/>
                </a:lnTo>
                <a:lnTo>
                  <a:pt x="1226807" y="125844"/>
                </a:lnTo>
                <a:lnTo>
                  <a:pt x="1249146" y="123431"/>
                </a:lnTo>
                <a:lnTo>
                  <a:pt x="1271282" y="125653"/>
                </a:lnTo>
                <a:lnTo>
                  <a:pt x="1312672" y="155219"/>
                </a:lnTo>
                <a:lnTo>
                  <a:pt x="1328127" y="193725"/>
                </a:lnTo>
                <a:lnTo>
                  <a:pt x="1333461" y="239560"/>
                </a:lnTo>
                <a:lnTo>
                  <a:pt x="1470355" y="239560"/>
                </a:lnTo>
                <a:lnTo>
                  <a:pt x="1464462" y="184099"/>
                </a:lnTo>
                <a:lnTo>
                  <a:pt x="1450657" y="134137"/>
                </a:lnTo>
                <a:lnTo>
                  <a:pt x="1429296" y="91059"/>
                </a:lnTo>
                <a:lnTo>
                  <a:pt x="1400708" y="56235"/>
                </a:lnTo>
                <a:lnTo>
                  <a:pt x="1369809" y="31965"/>
                </a:lnTo>
                <a:lnTo>
                  <a:pt x="1335011" y="14351"/>
                </a:lnTo>
                <a:lnTo>
                  <a:pt x="1295171" y="3619"/>
                </a:lnTo>
                <a:lnTo>
                  <a:pt x="1249146" y="0"/>
                </a:lnTo>
                <a:lnTo>
                  <a:pt x="1192885" y="5613"/>
                </a:lnTo>
                <a:lnTo>
                  <a:pt x="1147381" y="21082"/>
                </a:lnTo>
                <a:lnTo>
                  <a:pt x="1110589" y="44335"/>
                </a:lnTo>
                <a:lnTo>
                  <a:pt x="1080465" y="73342"/>
                </a:lnTo>
                <a:lnTo>
                  <a:pt x="1043203" y="138455"/>
                </a:lnTo>
                <a:lnTo>
                  <a:pt x="1031875" y="178384"/>
                </a:lnTo>
                <a:lnTo>
                  <a:pt x="1024382" y="223050"/>
                </a:lnTo>
                <a:lnTo>
                  <a:pt x="1019924" y="272300"/>
                </a:lnTo>
                <a:lnTo>
                  <a:pt x="1017714" y="325983"/>
                </a:lnTo>
                <a:lnTo>
                  <a:pt x="1016965" y="383971"/>
                </a:lnTo>
                <a:lnTo>
                  <a:pt x="1016965" y="508139"/>
                </a:lnTo>
                <a:lnTo>
                  <a:pt x="1017714" y="565861"/>
                </a:lnTo>
                <a:lnTo>
                  <a:pt x="1019924" y="619150"/>
                </a:lnTo>
                <a:lnTo>
                  <a:pt x="1024382" y="667956"/>
                </a:lnTo>
                <a:lnTo>
                  <a:pt x="1031875" y="712165"/>
                </a:lnTo>
                <a:lnTo>
                  <a:pt x="1043203" y="751713"/>
                </a:lnTo>
                <a:lnTo>
                  <a:pt x="1059129" y="786498"/>
                </a:lnTo>
                <a:lnTo>
                  <a:pt x="1110589" y="845439"/>
                </a:lnTo>
                <a:lnTo>
                  <a:pt x="1147381" y="868692"/>
                </a:lnTo>
                <a:lnTo>
                  <a:pt x="1192885" y="884161"/>
                </a:lnTo>
                <a:lnTo>
                  <a:pt x="1249146" y="889774"/>
                </a:lnTo>
                <a:lnTo>
                  <a:pt x="1294460" y="886167"/>
                </a:lnTo>
                <a:lnTo>
                  <a:pt x="1333931" y="875576"/>
                </a:lnTo>
                <a:lnTo>
                  <a:pt x="1368602" y="858329"/>
                </a:lnTo>
                <a:lnTo>
                  <a:pt x="1399476" y="834783"/>
                </a:lnTo>
                <a:lnTo>
                  <a:pt x="1428965" y="799731"/>
                </a:lnTo>
                <a:lnTo>
                  <a:pt x="1451114" y="756094"/>
                </a:lnTo>
                <a:lnTo>
                  <a:pt x="1465478" y="705358"/>
                </a:lnTo>
                <a:lnTo>
                  <a:pt x="1471587" y="649008"/>
                </a:lnTo>
                <a:close/>
              </a:path>
            </a:pathLst>
          </a:custGeom>
          <a:solidFill>
            <a:srgbClr val="83D0F5"/>
          </a:solidFill>
        </p:spPr>
        <p:txBody>
          <a:bodyPr wrap="square" lIns="0" tIns="0" rIns="0" bIns="0" rtlCol="0"/>
          <a:lstStyle/>
          <a:p>
            <a:endParaRPr/>
          </a:p>
        </p:txBody>
      </p:sp>
      <p:sp>
        <p:nvSpPr>
          <p:cNvPr id="20" name="bg object 20"/>
          <p:cNvSpPr/>
          <p:nvPr/>
        </p:nvSpPr>
        <p:spPr>
          <a:xfrm>
            <a:off x="1488109" y="6768179"/>
            <a:ext cx="2583180" cy="890269"/>
          </a:xfrm>
          <a:custGeom>
            <a:avLst/>
            <a:gdLst/>
            <a:ahLst/>
            <a:cxnLst/>
            <a:rect l="l" t="t" r="r" b="b"/>
            <a:pathLst>
              <a:path w="2583179" h="890270">
                <a:moveTo>
                  <a:pt x="558546" y="880021"/>
                </a:moveTo>
                <a:lnTo>
                  <a:pt x="516661" y="707682"/>
                </a:lnTo>
                <a:lnTo>
                  <a:pt x="486676" y="584238"/>
                </a:lnTo>
                <a:lnTo>
                  <a:pt x="398183" y="220014"/>
                </a:lnTo>
                <a:lnTo>
                  <a:pt x="354457" y="40081"/>
                </a:lnTo>
                <a:lnTo>
                  <a:pt x="354457" y="584238"/>
                </a:lnTo>
                <a:lnTo>
                  <a:pt x="205320" y="584238"/>
                </a:lnTo>
                <a:lnTo>
                  <a:pt x="279869" y="220014"/>
                </a:lnTo>
                <a:lnTo>
                  <a:pt x="354457" y="584238"/>
                </a:lnTo>
                <a:lnTo>
                  <a:pt x="354457" y="40081"/>
                </a:lnTo>
                <a:lnTo>
                  <a:pt x="347091" y="9766"/>
                </a:lnTo>
                <a:lnTo>
                  <a:pt x="213880" y="9766"/>
                </a:lnTo>
                <a:lnTo>
                  <a:pt x="0" y="880021"/>
                </a:lnTo>
                <a:lnTo>
                  <a:pt x="144233" y="880021"/>
                </a:lnTo>
                <a:lnTo>
                  <a:pt x="178447" y="707682"/>
                </a:lnTo>
                <a:lnTo>
                  <a:pt x="380123" y="707682"/>
                </a:lnTo>
                <a:lnTo>
                  <a:pt x="415531" y="880021"/>
                </a:lnTo>
                <a:lnTo>
                  <a:pt x="558546" y="880021"/>
                </a:lnTo>
                <a:close/>
              </a:path>
              <a:path w="2583179" h="890270">
                <a:moveTo>
                  <a:pt x="1004684" y="649008"/>
                </a:moveTo>
                <a:lnTo>
                  <a:pt x="867791" y="649008"/>
                </a:lnTo>
                <a:lnTo>
                  <a:pt x="866089" y="672693"/>
                </a:lnTo>
                <a:lnTo>
                  <a:pt x="862444" y="695452"/>
                </a:lnTo>
                <a:lnTo>
                  <a:pt x="847001" y="734580"/>
                </a:lnTo>
                <a:lnTo>
                  <a:pt x="804545" y="764133"/>
                </a:lnTo>
                <a:lnTo>
                  <a:pt x="782243" y="766343"/>
                </a:lnTo>
                <a:lnTo>
                  <a:pt x="759904" y="763943"/>
                </a:lnTo>
                <a:lnTo>
                  <a:pt x="717461" y="733348"/>
                </a:lnTo>
                <a:lnTo>
                  <a:pt x="698119" y="675411"/>
                </a:lnTo>
                <a:lnTo>
                  <a:pt x="692543" y="633133"/>
                </a:lnTo>
                <a:lnTo>
                  <a:pt x="689114" y="581075"/>
                </a:lnTo>
                <a:lnTo>
                  <a:pt x="687387" y="518553"/>
                </a:lnTo>
                <a:lnTo>
                  <a:pt x="686904" y="444893"/>
                </a:lnTo>
                <a:lnTo>
                  <a:pt x="687387" y="371970"/>
                </a:lnTo>
                <a:lnTo>
                  <a:pt x="689114" y="311277"/>
                </a:lnTo>
                <a:lnTo>
                  <a:pt x="692543" y="261581"/>
                </a:lnTo>
                <a:lnTo>
                  <a:pt x="698119" y="221653"/>
                </a:lnTo>
                <a:lnTo>
                  <a:pt x="717461" y="166217"/>
                </a:lnTo>
                <a:lnTo>
                  <a:pt x="759904" y="135661"/>
                </a:lnTo>
                <a:lnTo>
                  <a:pt x="782243" y="133261"/>
                </a:lnTo>
                <a:lnTo>
                  <a:pt x="787400" y="133502"/>
                </a:lnTo>
                <a:lnTo>
                  <a:pt x="787400" y="133261"/>
                </a:lnTo>
                <a:lnTo>
                  <a:pt x="859917" y="133261"/>
                </a:lnTo>
                <a:lnTo>
                  <a:pt x="859917" y="9842"/>
                </a:lnTo>
                <a:lnTo>
                  <a:pt x="772198" y="9842"/>
                </a:lnTo>
                <a:lnTo>
                  <a:pt x="772198" y="10261"/>
                </a:lnTo>
                <a:lnTo>
                  <a:pt x="719912" y="17132"/>
                </a:lnTo>
                <a:lnTo>
                  <a:pt x="677214" y="32740"/>
                </a:lnTo>
                <a:lnTo>
                  <a:pt x="642340" y="55321"/>
                </a:lnTo>
                <a:lnTo>
                  <a:pt x="613549" y="83121"/>
                </a:lnTo>
                <a:lnTo>
                  <a:pt x="576300" y="146710"/>
                </a:lnTo>
                <a:lnTo>
                  <a:pt x="564984" y="185077"/>
                </a:lnTo>
                <a:lnTo>
                  <a:pt x="557479" y="227952"/>
                </a:lnTo>
                <a:lnTo>
                  <a:pt x="553021" y="275399"/>
                </a:lnTo>
                <a:lnTo>
                  <a:pt x="550811" y="327533"/>
                </a:lnTo>
                <a:lnTo>
                  <a:pt x="550062" y="384403"/>
                </a:lnTo>
                <a:lnTo>
                  <a:pt x="550062" y="508165"/>
                </a:lnTo>
                <a:lnTo>
                  <a:pt x="550811" y="565873"/>
                </a:lnTo>
                <a:lnTo>
                  <a:pt x="553021" y="619163"/>
                </a:lnTo>
                <a:lnTo>
                  <a:pt x="557479" y="667969"/>
                </a:lnTo>
                <a:lnTo>
                  <a:pt x="564984" y="712190"/>
                </a:lnTo>
                <a:lnTo>
                  <a:pt x="576300" y="751738"/>
                </a:lnTo>
                <a:lnTo>
                  <a:pt x="592226" y="786523"/>
                </a:lnTo>
                <a:lnTo>
                  <a:pt x="643686" y="845464"/>
                </a:lnTo>
                <a:lnTo>
                  <a:pt x="680478" y="868718"/>
                </a:lnTo>
                <a:lnTo>
                  <a:pt x="725970" y="884199"/>
                </a:lnTo>
                <a:lnTo>
                  <a:pt x="782243" y="889812"/>
                </a:lnTo>
                <a:lnTo>
                  <a:pt x="827544" y="886193"/>
                </a:lnTo>
                <a:lnTo>
                  <a:pt x="867016" y="875601"/>
                </a:lnTo>
                <a:lnTo>
                  <a:pt x="901674" y="858354"/>
                </a:lnTo>
                <a:lnTo>
                  <a:pt x="932573" y="834809"/>
                </a:lnTo>
                <a:lnTo>
                  <a:pt x="962050" y="799757"/>
                </a:lnTo>
                <a:lnTo>
                  <a:pt x="984199" y="756119"/>
                </a:lnTo>
                <a:lnTo>
                  <a:pt x="998562" y="705370"/>
                </a:lnTo>
                <a:lnTo>
                  <a:pt x="1004684" y="649008"/>
                </a:lnTo>
                <a:close/>
              </a:path>
              <a:path w="2583179" h="890270">
                <a:moveTo>
                  <a:pt x="1343787" y="10045"/>
                </a:moveTo>
                <a:lnTo>
                  <a:pt x="914768" y="10045"/>
                </a:lnTo>
                <a:lnTo>
                  <a:pt x="914768" y="133235"/>
                </a:lnTo>
                <a:lnTo>
                  <a:pt x="1060221" y="133235"/>
                </a:lnTo>
                <a:lnTo>
                  <a:pt x="1060221" y="879995"/>
                </a:lnTo>
                <a:lnTo>
                  <a:pt x="1197089" y="879995"/>
                </a:lnTo>
                <a:lnTo>
                  <a:pt x="1197089" y="133235"/>
                </a:lnTo>
                <a:lnTo>
                  <a:pt x="1343787" y="133235"/>
                </a:lnTo>
                <a:lnTo>
                  <a:pt x="1343787" y="10045"/>
                </a:lnTo>
                <a:close/>
              </a:path>
              <a:path w="2583179" h="890270">
                <a:moveTo>
                  <a:pt x="1530781" y="9779"/>
                </a:moveTo>
                <a:lnTo>
                  <a:pt x="1393875" y="9779"/>
                </a:lnTo>
                <a:lnTo>
                  <a:pt x="1393875" y="880021"/>
                </a:lnTo>
                <a:lnTo>
                  <a:pt x="1530781" y="880021"/>
                </a:lnTo>
                <a:lnTo>
                  <a:pt x="1530781" y="9779"/>
                </a:lnTo>
                <a:close/>
              </a:path>
              <a:path w="2583179" h="890270">
                <a:moveTo>
                  <a:pt x="2057476" y="382816"/>
                </a:moveTo>
                <a:lnTo>
                  <a:pt x="2056726" y="324967"/>
                </a:lnTo>
                <a:lnTo>
                  <a:pt x="2054517" y="271475"/>
                </a:lnTo>
                <a:lnTo>
                  <a:pt x="2050059" y="222453"/>
                </a:lnTo>
                <a:lnTo>
                  <a:pt x="2042566" y="178003"/>
                </a:lnTo>
                <a:lnTo>
                  <a:pt x="2031250" y="138264"/>
                </a:lnTo>
                <a:lnTo>
                  <a:pt x="2015324" y="103327"/>
                </a:lnTo>
                <a:lnTo>
                  <a:pt x="1963864" y="44348"/>
                </a:lnTo>
                <a:lnTo>
                  <a:pt x="1927085" y="21082"/>
                </a:lnTo>
                <a:lnTo>
                  <a:pt x="1920659" y="18897"/>
                </a:lnTo>
                <a:lnTo>
                  <a:pt x="1920659" y="444893"/>
                </a:lnTo>
                <a:lnTo>
                  <a:pt x="1920265" y="518553"/>
                </a:lnTo>
                <a:lnTo>
                  <a:pt x="1918766" y="581075"/>
                </a:lnTo>
                <a:lnTo>
                  <a:pt x="1915617" y="633133"/>
                </a:lnTo>
                <a:lnTo>
                  <a:pt x="1910346" y="675411"/>
                </a:lnTo>
                <a:lnTo>
                  <a:pt x="1891334" y="733348"/>
                </a:lnTo>
                <a:lnTo>
                  <a:pt x="1847850" y="763943"/>
                </a:lnTo>
                <a:lnTo>
                  <a:pt x="1825307" y="766343"/>
                </a:lnTo>
                <a:lnTo>
                  <a:pt x="1803006" y="763943"/>
                </a:lnTo>
                <a:lnTo>
                  <a:pt x="1760562" y="733348"/>
                </a:lnTo>
                <a:lnTo>
                  <a:pt x="1741220" y="675411"/>
                </a:lnTo>
                <a:lnTo>
                  <a:pt x="1735645" y="633133"/>
                </a:lnTo>
                <a:lnTo>
                  <a:pt x="1732216" y="581075"/>
                </a:lnTo>
                <a:lnTo>
                  <a:pt x="1730476" y="518553"/>
                </a:lnTo>
                <a:lnTo>
                  <a:pt x="1729994" y="444893"/>
                </a:lnTo>
                <a:lnTo>
                  <a:pt x="1730476" y="371246"/>
                </a:lnTo>
                <a:lnTo>
                  <a:pt x="1732216" y="308737"/>
                </a:lnTo>
                <a:lnTo>
                  <a:pt x="1735645" y="256679"/>
                </a:lnTo>
                <a:lnTo>
                  <a:pt x="1741220" y="214388"/>
                </a:lnTo>
                <a:lnTo>
                  <a:pt x="1760562" y="156438"/>
                </a:lnTo>
                <a:lnTo>
                  <a:pt x="1803006" y="125882"/>
                </a:lnTo>
                <a:lnTo>
                  <a:pt x="1825307" y="123482"/>
                </a:lnTo>
                <a:lnTo>
                  <a:pt x="1847850" y="125882"/>
                </a:lnTo>
                <a:lnTo>
                  <a:pt x="1891334" y="156438"/>
                </a:lnTo>
                <a:lnTo>
                  <a:pt x="1910346" y="214388"/>
                </a:lnTo>
                <a:lnTo>
                  <a:pt x="1915617" y="256679"/>
                </a:lnTo>
                <a:lnTo>
                  <a:pt x="1918766" y="308737"/>
                </a:lnTo>
                <a:lnTo>
                  <a:pt x="1920265" y="371246"/>
                </a:lnTo>
                <a:lnTo>
                  <a:pt x="1920659" y="444893"/>
                </a:lnTo>
                <a:lnTo>
                  <a:pt x="1920659" y="18897"/>
                </a:lnTo>
                <a:lnTo>
                  <a:pt x="1881581" y="5613"/>
                </a:lnTo>
                <a:lnTo>
                  <a:pt x="1825307" y="0"/>
                </a:lnTo>
                <a:lnTo>
                  <a:pt x="1769059" y="5613"/>
                </a:lnTo>
                <a:lnTo>
                  <a:pt x="1723580" y="21082"/>
                </a:lnTo>
                <a:lnTo>
                  <a:pt x="1686788" y="44348"/>
                </a:lnTo>
                <a:lnTo>
                  <a:pt x="1656651" y="73329"/>
                </a:lnTo>
                <a:lnTo>
                  <a:pt x="1619402" y="138264"/>
                </a:lnTo>
                <a:lnTo>
                  <a:pt x="1608086" y="178003"/>
                </a:lnTo>
                <a:lnTo>
                  <a:pt x="1600593" y="222453"/>
                </a:lnTo>
                <a:lnTo>
                  <a:pt x="1596136" y="271475"/>
                </a:lnTo>
                <a:lnTo>
                  <a:pt x="1593926" y="324967"/>
                </a:lnTo>
                <a:lnTo>
                  <a:pt x="1593176" y="382816"/>
                </a:lnTo>
                <a:lnTo>
                  <a:pt x="1593176" y="506984"/>
                </a:lnTo>
                <a:lnTo>
                  <a:pt x="1593926" y="564832"/>
                </a:lnTo>
                <a:lnTo>
                  <a:pt x="1596136" y="618324"/>
                </a:lnTo>
                <a:lnTo>
                  <a:pt x="1600593" y="667346"/>
                </a:lnTo>
                <a:lnTo>
                  <a:pt x="1608086" y="711796"/>
                </a:lnTo>
                <a:lnTo>
                  <a:pt x="1619402" y="751535"/>
                </a:lnTo>
                <a:lnTo>
                  <a:pt x="1635328" y="786460"/>
                </a:lnTo>
                <a:lnTo>
                  <a:pt x="1686788" y="845451"/>
                </a:lnTo>
                <a:lnTo>
                  <a:pt x="1723580" y="868718"/>
                </a:lnTo>
                <a:lnTo>
                  <a:pt x="1769059" y="884199"/>
                </a:lnTo>
                <a:lnTo>
                  <a:pt x="1825307" y="889812"/>
                </a:lnTo>
                <a:lnTo>
                  <a:pt x="1881581" y="884199"/>
                </a:lnTo>
                <a:lnTo>
                  <a:pt x="1927085" y="868718"/>
                </a:lnTo>
                <a:lnTo>
                  <a:pt x="1963864" y="845451"/>
                </a:lnTo>
                <a:lnTo>
                  <a:pt x="1994014" y="816457"/>
                </a:lnTo>
                <a:lnTo>
                  <a:pt x="2024507" y="766343"/>
                </a:lnTo>
                <a:lnTo>
                  <a:pt x="2042566" y="711796"/>
                </a:lnTo>
                <a:lnTo>
                  <a:pt x="2050059" y="667346"/>
                </a:lnTo>
                <a:lnTo>
                  <a:pt x="2054517" y="618324"/>
                </a:lnTo>
                <a:lnTo>
                  <a:pt x="2056726" y="564832"/>
                </a:lnTo>
                <a:lnTo>
                  <a:pt x="2057476" y="506984"/>
                </a:lnTo>
                <a:lnTo>
                  <a:pt x="2057476" y="382816"/>
                </a:lnTo>
                <a:close/>
              </a:path>
              <a:path w="2583179" h="890270">
                <a:moveTo>
                  <a:pt x="2583116" y="9779"/>
                </a:moveTo>
                <a:lnTo>
                  <a:pt x="2446236" y="9779"/>
                </a:lnTo>
                <a:lnTo>
                  <a:pt x="2446236" y="526783"/>
                </a:lnTo>
                <a:lnTo>
                  <a:pt x="2242134" y="9779"/>
                </a:lnTo>
                <a:lnTo>
                  <a:pt x="2119884" y="9779"/>
                </a:lnTo>
                <a:lnTo>
                  <a:pt x="2119884" y="880021"/>
                </a:lnTo>
                <a:lnTo>
                  <a:pt x="2256764" y="880021"/>
                </a:lnTo>
                <a:lnTo>
                  <a:pt x="2256764" y="363004"/>
                </a:lnTo>
                <a:lnTo>
                  <a:pt x="2462123" y="880021"/>
                </a:lnTo>
                <a:lnTo>
                  <a:pt x="2583116" y="880021"/>
                </a:lnTo>
                <a:lnTo>
                  <a:pt x="2583116" y="9779"/>
                </a:lnTo>
                <a:close/>
              </a:path>
            </a:pathLst>
          </a:custGeom>
          <a:solidFill>
            <a:srgbClr val="009FE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00" b="1" i="0">
                <a:solidFill>
                  <a:srgbClr val="009FE3"/>
                </a:solidFill>
                <a:latin typeface="Barlow Condensed SemiBold"/>
                <a:cs typeface="Barlow Condensed SemiBold"/>
              </a:defRPr>
            </a:lvl1pPr>
          </a:lstStyle>
          <a:p>
            <a:endParaRPr/>
          </a:p>
        </p:txBody>
      </p:sp>
      <p:sp>
        <p:nvSpPr>
          <p:cNvPr id="3" name="Holder 3"/>
          <p:cNvSpPr>
            <a:spLocks noGrp="1"/>
          </p:cNvSpPr>
          <p:nvPr>
            <p:ph type="ftr" sz="quarter" idx="5"/>
          </p:nvPr>
        </p:nvSpPr>
        <p:spPr/>
        <p:txBody>
          <a:bodyPr lIns="0" tIns="0" rIns="0" bIns="0"/>
          <a:lstStyle>
            <a:lvl1pPr>
              <a:defRPr sz="1700" b="1" i="0">
                <a:solidFill>
                  <a:schemeClr val="tx1"/>
                </a:solidFill>
                <a:latin typeface="Barlow Condensed SemiBold"/>
                <a:cs typeface="Barlow Condensed SemiBold"/>
              </a:defRPr>
            </a:lvl1pPr>
          </a:lstStyle>
          <a:p>
            <a:pPr marL="12700" algn="r">
              <a:spcBef>
                <a:spcPts val="130"/>
              </a:spcBef>
            </a:pPr>
            <a:r>
              <a:rPr lang="en-US" spc="55"/>
              <a:t>Facilitating implementation of climate‑resilient and low‑carbon development aligned with national and global goals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44688"/>
            <a:ext cx="6304915" cy="7771130"/>
          </a:xfrm>
          <a:custGeom>
            <a:avLst/>
            <a:gdLst/>
            <a:ahLst/>
            <a:cxnLst/>
            <a:rect l="l" t="t" r="r" b="b"/>
            <a:pathLst>
              <a:path w="6304915" h="7771130">
                <a:moveTo>
                  <a:pt x="2419228" y="7770768"/>
                </a:moveTo>
                <a:lnTo>
                  <a:pt x="2467560" y="7770474"/>
                </a:lnTo>
                <a:lnTo>
                  <a:pt x="2515752" y="7769593"/>
                </a:lnTo>
                <a:lnTo>
                  <a:pt x="2563799" y="7768128"/>
                </a:lnTo>
                <a:lnTo>
                  <a:pt x="2611698" y="7766084"/>
                </a:lnTo>
                <a:lnTo>
                  <a:pt x="2659446" y="7763463"/>
                </a:lnTo>
                <a:lnTo>
                  <a:pt x="2707039" y="7760270"/>
                </a:lnTo>
                <a:lnTo>
                  <a:pt x="2754474" y="7756506"/>
                </a:lnTo>
                <a:lnTo>
                  <a:pt x="2801747" y="7752177"/>
                </a:lnTo>
                <a:lnTo>
                  <a:pt x="2848855" y="7747284"/>
                </a:lnTo>
                <a:lnTo>
                  <a:pt x="2895794" y="7741833"/>
                </a:lnTo>
                <a:lnTo>
                  <a:pt x="2942562" y="7735825"/>
                </a:lnTo>
                <a:lnTo>
                  <a:pt x="2989155" y="7729264"/>
                </a:lnTo>
                <a:lnTo>
                  <a:pt x="3035569" y="7722154"/>
                </a:lnTo>
                <a:lnTo>
                  <a:pt x="3081800" y="7714499"/>
                </a:lnTo>
                <a:lnTo>
                  <a:pt x="3127847" y="7706301"/>
                </a:lnTo>
                <a:lnTo>
                  <a:pt x="3173705" y="7697564"/>
                </a:lnTo>
                <a:lnTo>
                  <a:pt x="3219370" y="7688291"/>
                </a:lnTo>
                <a:lnTo>
                  <a:pt x="3264840" y="7678486"/>
                </a:lnTo>
                <a:lnTo>
                  <a:pt x="3310111" y="7668152"/>
                </a:lnTo>
                <a:lnTo>
                  <a:pt x="3355179" y="7657293"/>
                </a:lnTo>
                <a:lnTo>
                  <a:pt x="3400042" y="7645912"/>
                </a:lnTo>
                <a:lnTo>
                  <a:pt x="3444695" y="7634012"/>
                </a:lnTo>
                <a:lnTo>
                  <a:pt x="3489136" y="7621597"/>
                </a:lnTo>
                <a:lnTo>
                  <a:pt x="3533361" y="7608670"/>
                </a:lnTo>
                <a:lnTo>
                  <a:pt x="3577366" y="7595234"/>
                </a:lnTo>
                <a:lnTo>
                  <a:pt x="3621149" y="7581294"/>
                </a:lnTo>
                <a:lnTo>
                  <a:pt x="3664705" y="7566852"/>
                </a:lnTo>
                <a:lnTo>
                  <a:pt x="3708031" y="7551911"/>
                </a:lnTo>
                <a:lnTo>
                  <a:pt x="3751125" y="7536476"/>
                </a:lnTo>
                <a:lnTo>
                  <a:pt x="3793982" y="7520549"/>
                </a:lnTo>
                <a:lnTo>
                  <a:pt x="3836600" y="7504135"/>
                </a:lnTo>
                <a:lnTo>
                  <a:pt x="3878974" y="7487235"/>
                </a:lnTo>
                <a:lnTo>
                  <a:pt x="3921101" y="7469855"/>
                </a:lnTo>
                <a:lnTo>
                  <a:pt x="3962979" y="7451997"/>
                </a:lnTo>
                <a:lnTo>
                  <a:pt x="4004603" y="7433664"/>
                </a:lnTo>
                <a:lnTo>
                  <a:pt x="4045970" y="7414860"/>
                </a:lnTo>
                <a:lnTo>
                  <a:pt x="4087077" y="7395588"/>
                </a:lnTo>
                <a:lnTo>
                  <a:pt x="4127921" y="7375853"/>
                </a:lnTo>
                <a:lnTo>
                  <a:pt x="4168497" y="7355656"/>
                </a:lnTo>
                <a:lnTo>
                  <a:pt x="4208803" y="7335002"/>
                </a:lnTo>
                <a:lnTo>
                  <a:pt x="4248836" y="7313894"/>
                </a:lnTo>
                <a:lnTo>
                  <a:pt x="4288590" y="7292336"/>
                </a:lnTo>
                <a:lnTo>
                  <a:pt x="4328065" y="7270330"/>
                </a:lnTo>
                <a:lnTo>
                  <a:pt x="4367255" y="7247880"/>
                </a:lnTo>
                <a:lnTo>
                  <a:pt x="4406158" y="7224990"/>
                </a:lnTo>
                <a:lnTo>
                  <a:pt x="4444770" y="7201663"/>
                </a:lnTo>
                <a:lnTo>
                  <a:pt x="4483088" y="7177902"/>
                </a:lnTo>
                <a:lnTo>
                  <a:pt x="4521108" y="7153711"/>
                </a:lnTo>
                <a:lnTo>
                  <a:pt x="4558827" y="7129093"/>
                </a:lnTo>
                <a:lnTo>
                  <a:pt x="4596242" y="7104052"/>
                </a:lnTo>
                <a:lnTo>
                  <a:pt x="4633349" y="7078590"/>
                </a:lnTo>
                <a:lnTo>
                  <a:pt x="4670145" y="7052712"/>
                </a:lnTo>
                <a:lnTo>
                  <a:pt x="4706626" y="7026421"/>
                </a:lnTo>
                <a:lnTo>
                  <a:pt x="4742789" y="6999720"/>
                </a:lnTo>
                <a:lnTo>
                  <a:pt x="4778631" y="6972613"/>
                </a:lnTo>
                <a:lnTo>
                  <a:pt x="4814147" y="6945102"/>
                </a:lnTo>
                <a:lnTo>
                  <a:pt x="4849336" y="6917192"/>
                </a:lnTo>
                <a:lnTo>
                  <a:pt x="4884193" y="6888886"/>
                </a:lnTo>
                <a:lnTo>
                  <a:pt x="4918715" y="6860187"/>
                </a:lnTo>
                <a:lnTo>
                  <a:pt x="4952898" y="6831098"/>
                </a:lnTo>
                <a:lnTo>
                  <a:pt x="4986740" y="6801624"/>
                </a:lnTo>
                <a:lnTo>
                  <a:pt x="5020237" y="6771766"/>
                </a:lnTo>
                <a:lnTo>
                  <a:pt x="5053384" y="6741530"/>
                </a:lnTo>
                <a:lnTo>
                  <a:pt x="5086180" y="6710917"/>
                </a:lnTo>
                <a:lnTo>
                  <a:pt x="5118621" y="6679933"/>
                </a:lnTo>
                <a:lnTo>
                  <a:pt x="5150702" y="6648579"/>
                </a:lnTo>
                <a:lnTo>
                  <a:pt x="5182421" y="6616860"/>
                </a:lnTo>
                <a:lnTo>
                  <a:pt x="5213775" y="6584778"/>
                </a:lnTo>
                <a:lnTo>
                  <a:pt x="5244760" y="6552338"/>
                </a:lnTo>
                <a:lnTo>
                  <a:pt x="5275372" y="6519542"/>
                </a:lnTo>
                <a:lnTo>
                  <a:pt x="5305608" y="6486394"/>
                </a:lnTo>
                <a:lnTo>
                  <a:pt x="5335466" y="6452897"/>
                </a:lnTo>
                <a:lnTo>
                  <a:pt x="5364940" y="6419056"/>
                </a:lnTo>
                <a:lnTo>
                  <a:pt x="5394029" y="6384872"/>
                </a:lnTo>
                <a:lnTo>
                  <a:pt x="5422728" y="6350350"/>
                </a:lnTo>
                <a:lnTo>
                  <a:pt x="5451034" y="6315493"/>
                </a:lnTo>
                <a:lnTo>
                  <a:pt x="5478944" y="6280304"/>
                </a:lnTo>
                <a:lnTo>
                  <a:pt x="5506454" y="6244788"/>
                </a:lnTo>
                <a:lnTo>
                  <a:pt x="5533562" y="6208946"/>
                </a:lnTo>
                <a:lnTo>
                  <a:pt x="5560263" y="6172783"/>
                </a:lnTo>
                <a:lnTo>
                  <a:pt x="5586554" y="6136302"/>
                </a:lnTo>
                <a:lnTo>
                  <a:pt x="5612432" y="6099506"/>
                </a:lnTo>
                <a:lnTo>
                  <a:pt x="5637893" y="6062399"/>
                </a:lnTo>
                <a:lnTo>
                  <a:pt x="5662934" y="6024984"/>
                </a:lnTo>
                <a:lnTo>
                  <a:pt x="5687552" y="5987265"/>
                </a:lnTo>
                <a:lnTo>
                  <a:pt x="5711743" y="5949245"/>
                </a:lnTo>
                <a:lnTo>
                  <a:pt x="5735504" y="5910927"/>
                </a:lnTo>
                <a:lnTo>
                  <a:pt x="5758831" y="5872315"/>
                </a:lnTo>
                <a:lnTo>
                  <a:pt x="5781721" y="5833412"/>
                </a:lnTo>
                <a:lnTo>
                  <a:pt x="5804170" y="5794222"/>
                </a:lnTo>
                <a:lnTo>
                  <a:pt x="5826176" y="5754747"/>
                </a:lnTo>
                <a:lnTo>
                  <a:pt x="5847735" y="5714992"/>
                </a:lnTo>
                <a:lnTo>
                  <a:pt x="5868843" y="5674960"/>
                </a:lnTo>
                <a:lnTo>
                  <a:pt x="5889497" y="5634654"/>
                </a:lnTo>
                <a:lnTo>
                  <a:pt x="5909693" y="5594078"/>
                </a:lnTo>
                <a:lnTo>
                  <a:pt x="5929429" y="5553234"/>
                </a:lnTo>
                <a:lnTo>
                  <a:pt x="5948700" y="5512127"/>
                </a:lnTo>
                <a:lnTo>
                  <a:pt x="5967504" y="5470760"/>
                </a:lnTo>
                <a:lnTo>
                  <a:pt x="5985837" y="5429136"/>
                </a:lnTo>
                <a:lnTo>
                  <a:pt x="6003695" y="5387259"/>
                </a:lnTo>
                <a:lnTo>
                  <a:pt x="6021075" y="5345131"/>
                </a:lnTo>
                <a:lnTo>
                  <a:pt x="6037975" y="5302757"/>
                </a:lnTo>
                <a:lnTo>
                  <a:pt x="6054389" y="5260140"/>
                </a:lnTo>
                <a:lnTo>
                  <a:pt x="6070316" y="5217282"/>
                </a:lnTo>
                <a:lnTo>
                  <a:pt x="6085751" y="5174189"/>
                </a:lnTo>
                <a:lnTo>
                  <a:pt x="6100691" y="5130862"/>
                </a:lnTo>
                <a:lnTo>
                  <a:pt x="6115133" y="5087306"/>
                </a:lnTo>
                <a:lnTo>
                  <a:pt x="6129074" y="5043524"/>
                </a:lnTo>
                <a:lnTo>
                  <a:pt x="6142509" y="4999518"/>
                </a:lnTo>
                <a:lnTo>
                  <a:pt x="6155436" y="4955294"/>
                </a:lnTo>
                <a:lnTo>
                  <a:pt x="6167851" y="4910853"/>
                </a:lnTo>
                <a:lnTo>
                  <a:pt x="6179751" y="4866200"/>
                </a:lnTo>
                <a:lnTo>
                  <a:pt x="6191132" y="4821337"/>
                </a:lnTo>
                <a:lnTo>
                  <a:pt x="6201991" y="4776269"/>
                </a:lnTo>
                <a:lnTo>
                  <a:pt x="6212325" y="4730998"/>
                </a:lnTo>
                <a:lnTo>
                  <a:pt x="6222130" y="4685529"/>
                </a:lnTo>
                <a:lnTo>
                  <a:pt x="6231403" y="4639863"/>
                </a:lnTo>
                <a:lnTo>
                  <a:pt x="6240140" y="4594006"/>
                </a:lnTo>
                <a:lnTo>
                  <a:pt x="6248338" y="4547959"/>
                </a:lnTo>
                <a:lnTo>
                  <a:pt x="6255993" y="4501728"/>
                </a:lnTo>
                <a:lnTo>
                  <a:pt x="6263103" y="4455314"/>
                </a:lnTo>
                <a:lnTo>
                  <a:pt x="6269663" y="4408721"/>
                </a:lnTo>
                <a:lnTo>
                  <a:pt x="6275671" y="4361954"/>
                </a:lnTo>
                <a:lnTo>
                  <a:pt x="6281123" y="4315014"/>
                </a:lnTo>
                <a:lnTo>
                  <a:pt x="6286015" y="4267906"/>
                </a:lnTo>
                <a:lnTo>
                  <a:pt x="6290345" y="4220634"/>
                </a:lnTo>
                <a:lnTo>
                  <a:pt x="6294108" y="4173199"/>
                </a:lnTo>
                <a:lnTo>
                  <a:pt x="6297302" y="4125607"/>
                </a:lnTo>
                <a:lnTo>
                  <a:pt x="6299923" y="4077859"/>
                </a:lnTo>
                <a:lnTo>
                  <a:pt x="6301967" y="4029960"/>
                </a:lnTo>
                <a:lnTo>
                  <a:pt x="6303431" y="3981913"/>
                </a:lnTo>
                <a:lnTo>
                  <a:pt x="6304312" y="3933722"/>
                </a:lnTo>
                <a:lnTo>
                  <a:pt x="6304607" y="3885389"/>
                </a:lnTo>
                <a:lnTo>
                  <a:pt x="6304312" y="3837056"/>
                </a:lnTo>
                <a:lnTo>
                  <a:pt x="6303431" y="3788864"/>
                </a:lnTo>
                <a:lnTo>
                  <a:pt x="6301967" y="3740817"/>
                </a:lnTo>
                <a:lnTo>
                  <a:pt x="6299923" y="3692918"/>
                </a:lnTo>
                <a:lnTo>
                  <a:pt x="6297302" y="3645170"/>
                </a:lnTo>
                <a:lnTo>
                  <a:pt x="6294108" y="3597578"/>
                </a:lnTo>
                <a:lnTo>
                  <a:pt x="6290345" y="3550143"/>
                </a:lnTo>
                <a:lnTo>
                  <a:pt x="6286015" y="3502870"/>
                </a:lnTo>
                <a:lnTo>
                  <a:pt x="6281123" y="3455762"/>
                </a:lnTo>
                <a:lnTo>
                  <a:pt x="6275671" y="3408822"/>
                </a:lnTo>
                <a:lnTo>
                  <a:pt x="6269663" y="3362054"/>
                </a:lnTo>
                <a:lnTo>
                  <a:pt x="6263103" y="3315462"/>
                </a:lnTo>
                <a:lnTo>
                  <a:pt x="6255993" y="3269048"/>
                </a:lnTo>
                <a:lnTo>
                  <a:pt x="6248338" y="3222816"/>
                </a:lnTo>
                <a:lnTo>
                  <a:pt x="6240140" y="3176769"/>
                </a:lnTo>
                <a:lnTo>
                  <a:pt x="6231403" y="3130912"/>
                </a:lnTo>
                <a:lnTo>
                  <a:pt x="6222130" y="3085246"/>
                </a:lnTo>
                <a:lnTo>
                  <a:pt x="6212325" y="3039776"/>
                </a:lnTo>
                <a:lnTo>
                  <a:pt x="6201991" y="2994505"/>
                </a:lnTo>
                <a:lnTo>
                  <a:pt x="6191132" y="2949437"/>
                </a:lnTo>
                <a:lnTo>
                  <a:pt x="6179751" y="2904574"/>
                </a:lnTo>
                <a:lnTo>
                  <a:pt x="6167851" y="2859921"/>
                </a:lnTo>
                <a:lnTo>
                  <a:pt x="6155436" y="2815480"/>
                </a:lnTo>
                <a:lnTo>
                  <a:pt x="6142509" y="2771255"/>
                </a:lnTo>
                <a:lnTo>
                  <a:pt x="6129074" y="2727250"/>
                </a:lnTo>
                <a:lnTo>
                  <a:pt x="6115133" y="2683467"/>
                </a:lnTo>
                <a:lnTo>
                  <a:pt x="6100691" y="2639911"/>
                </a:lnTo>
                <a:lnTo>
                  <a:pt x="6085751" y="2596584"/>
                </a:lnTo>
                <a:lnTo>
                  <a:pt x="6070316" y="2553490"/>
                </a:lnTo>
                <a:lnTo>
                  <a:pt x="6054389" y="2510633"/>
                </a:lnTo>
                <a:lnTo>
                  <a:pt x="6037975" y="2468015"/>
                </a:lnTo>
                <a:lnTo>
                  <a:pt x="6021075" y="2425641"/>
                </a:lnTo>
                <a:lnTo>
                  <a:pt x="6003695" y="2383513"/>
                </a:lnTo>
                <a:lnTo>
                  <a:pt x="5985837" y="2341636"/>
                </a:lnTo>
                <a:lnTo>
                  <a:pt x="5967504" y="2300012"/>
                </a:lnTo>
                <a:lnTo>
                  <a:pt x="5948700" y="2258644"/>
                </a:lnTo>
                <a:lnTo>
                  <a:pt x="5929429" y="2217537"/>
                </a:lnTo>
                <a:lnTo>
                  <a:pt x="5909693" y="2176694"/>
                </a:lnTo>
                <a:lnTo>
                  <a:pt x="5889497" y="2136117"/>
                </a:lnTo>
                <a:lnTo>
                  <a:pt x="5868843" y="2095811"/>
                </a:lnTo>
                <a:lnTo>
                  <a:pt x="5847735" y="2055779"/>
                </a:lnTo>
                <a:lnTo>
                  <a:pt x="5826176" y="2016024"/>
                </a:lnTo>
                <a:lnTo>
                  <a:pt x="5804170" y="1976549"/>
                </a:lnTo>
                <a:lnTo>
                  <a:pt x="5781721" y="1937359"/>
                </a:lnTo>
                <a:lnTo>
                  <a:pt x="5758831" y="1898456"/>
                </a:lnTo>
                <a:lnTo>
                  <a:pt x="5735504" y="1859844"/>
                </a:lnTo>
                <a:lnTo>
                  <a:pt x="5711743" y="1821526"/>
                </a:lnTo>
                <a:lnTo>
                  <a:pt x="5687552" y="1783505"/>
                </a:lnTo>
                <a:lnTo>
                  <a:pt x="5662934" y="1745786"/>
                </a:lnTo>
                <a:lnTo>
                  <a:pt x="5637893" y="1708371"/>
                </a:lnTo>
                <a:lnTo>
                  <a:pt x="5612432" y="1671264"/>
                </a:lnTo>
                <a:lnTo>
                  <a:pt x="5586554" y="1634468"/>
                </a:lnTo>
                <a:lnTo>
                  <a:pt x="5560263" y="1597987"/>
                </a:lnTo>
                <a:lnTo>
                  <a:pt x="5533562" y="1561824"/>
                </a:lnTo>
                <a:lnTo>
                  <a:pt x="5506454" y="1525982"/>
                </a:lnTo>
                <a:lnTo>
                  <a:pt x="5478944" y="1490465"/>
                </a:lnTo>
                <a:lnTo>
                  <a:pt x="5451034" y="1455276"/>
                </a:lnTo>
                <a:lnTo>
                  <a:pt x="5422728" y="1420419"/>
                </a:lnTo>
                <a:lnTo>
                  <a:pt x="5394029" y="1385897"/>
                </a:lnTo>
                <a:lnTo>
                  <a:pt x="5364940" y="1351714"/>
                </a:lnTo>
                <a:lnTo>
                  <a:pt x="5335466" y="1317872"/>
                </a:lnTo>
                <a:lnTo>
                  <a:pt x="5305608" y="1284375"/>
                </a:lnTo>
                <a:lnTo>
                  <a:pt x="5275372" y="1251227"/>
                </a:lnTo>
                <a:lnTo>
                  <a:pt x="5244760" y="1218431"/>
                </a:lnTo>
                <a:lnTo>
                  <a:pt x="5213775" y="1185991"/>
                </a:lnTo>
                <a:lnTo>
                  <a:pt x="5182421" y="1153909"/>
                </a:lnTo>
                <a:lnTo>
                  <a:pt x="5150702" y="1122190"/>
                </a:lnTo>
                <a:lnTo>
                  <a:pt x="5118621" y="1090836"/>
                </a:lnTo>
                <a:lnTo>
                  <a:pt x="5086180" y="1059851"/>
                </a:lnTo>
                <a:lnTo>
                  <a:pt x="5053384" y="1029239"/>
                </a:lnTo>
                <a:lnTo>
                  <a:pt x="5020237" y="999002"/>
                </a:lnTo>
                <a:lnTo>
                  <a:pt x="4986740" y="969145"/>
                </a:lnTo>
                <a:lnTo>
                  <a:pt x="4952898" y="939670"/>
                </a:lnTo>
                <a:lnTo>
                  <a:pt x="4918715" y="910582"/>
                </a:lnTo>
                <a:lnTo>
                  <a:pt x="4884193" y="881883"/>
                </a:lnTo>
                <a:lnTo>
                  <a:pt x="4849336" y="853576"/>
                </a:lnTo>
                <a:lnTo>
                  <a:pt x="4814147" y="825666"/>
                </a:lnTo>
                <a:lnTo>
                  <a:pt x="4778631" y="798156"/>
                </a:lnTo>
                <a:lnTo>
                  <a:pt x="4742789" y="771048"/>
                </a:lnTo>
                <a:lnTo>
                  <a:pt x="4706626" y="744347"/>
                </a:lnTo>
                <a:lnTo>
                  <a:pt x="4670145" y="718056"/>
                </a:lnTo>
                <a:lnTo>
                  <a:pt x="4633349" y="692178"/>
                </a:lnTo>
                <a:lnTo>
                  <a:pt x="4596242" y="666716"/>
                </a:lnTo>
                <a:lnTo>
                  <a:pt x="4558827" y="641675"/>
                </a:lnTo>
                <a:lnTo>
                  <a:pt x="4521108" y="617057"/>
                </a:lnTo>
                <a:lnTo>
                  <a:pt x="4483088" y="592866"/>
                </a:lnTo>
                <a:lnTo>
                  <a:pt x="4444770" y="569105"/>
                </a:lnTo>
                <a:lnTo>
                  <a:pt x="4406158" y="545778"/>
                </a:lnTo>
                <a:lnTo>
                  <a:pt x="4367255" y="522888"/>
                </a:lnTo>
                <a:lnTo>
                  <a:pt x="4328065" y="500438"/>
                </a:lnTo>
                <a:lnTo>
                  <a:pt x="4288590" y="478432"/>
                </a:lnTo>
                <a:lnTo>
                  <a:pt x="4248836" y="456874"/>
                </a:lnTo>
                <a:lnTo>
                  <a:pt x="4208803" y="435766"/>
                </a:lnTo>
                <a:lnTo>
                  <a:pt x="4168497" y="415112"/>
                </a:lnTo>
                <a:lnTo>
                  <a:pt x="4127921" y="394915"/>
                </a:lnTo>
                <a:lnTo>
                  <a:pt x="4087077" y="375179"/>
                </a:lnTo>
                <a:lnTo>
                  <a:pt x="4045970" y="355908"/>
                </a:lnTo>
                <a:lnTo>
                  <a:pt x="4004603" y="337104"/>
                </a:lnTo>
                <a:lnTo>
                  <a:pt x="3962979" y="318771"/>
                </a:lnTo>
                <a:lnTo>
                  <a:pt x="3921101" y="300913"/>
                </a:lnTo>
                <a:lnTo>
                  <a:pt x="3878974" y="283532"/>
                </a:lnTo>
                <a:lnTo>
                  <a:pt x="3836600" y="266633"/>
                </a:lnTo>
                <a:lnTo>
                  <a:pt x="3793982" y="250218"/>
                </a:lnTo>
                <a:lnTo>
                  <a:pt x="3751125" y="234292"/>
                </a:lnTo>
                <a:lnTo>
                  <a:pt x="3708031" y="218857"/>
                </a:lnTo>
                <a:lnTo>
                  <a:pt x="3664705" y="203916"/>
                </a:lnTo>
                <a:lnTo>
                  <a:pt x="3621149" y="189474"/>
                </a:lnTo>
                <a:lnTo>
                  <a:pt x="3577366" y="175534"/>
                </a:lnTo>
                <a:lnTo>
                  <a:pt x="3533361" y="162098"/>
                </a:lnTo>
                <a:lnTo>
                  <a:pt x="3489136" y="149171"/>
                </a:lnTo>
                <a:lnTo>
                  <a:pt x="3444695" y="136756"/>
                </a:lnTo>
                <a:lnTo>
                  <a:pt x="3400042" y="124856"/>
                </a:lnTo>
                <a:lnTo>
                  <a:pt x="3355179" y="113475"/>
                </a:lnTo>
                <a:lnTo>
                  <a:pt x="3310111" y="102615"/>
                </a:lnTo>
                <a:lnTo>
                  <a:pt x="3264840" y="92282"/>
                </a:lnTo>
                <a:lnTo>
                  <a:pt x="3219370" y="82477"/>
                </a:lnTo>
                <a:lnTo>
                  <a:pt x="3173705" y="73204"/>
                </a:lnTo>
                <a:lnTo>
                  <a:pt x="3127847" y="64467"/>
                </a:lnTo>
                <a:lnTo>
                  <a:pt x="3081800" y="56269"/>
                </a:lnTo>
                <a:lnTo>
                  <a:pt x="3035569" y="48613"/>
                </a:lnTo>
                <a:lnTo>
                  <a:pt x="2989155" y="41503"/>
                </a:lnTo>
                <a:lnTo>
                  <a:pt x="2942562" y="34943"/>
                </a:lnTo>
                <a:lnTo>
                  <a:pt x="2895794" y="28935"/>
                </a:lnTo>
                <a:lnTo>
                  <a:pt x="2848855" y="23483"/>
                </a:lnTo>
                <a:lnTo>
                  <a:pt x="2801747" y="18591"/>
                </a:lnTo>
                <a:lnTo>
                  <a:pt x="2754474" y="14261"/>
                </a:lnTo>
                <a:lnTo>
                  <a:pt x="2707039" y="10498"/>
                </a:lnTo>
                <a:lnTo>
                  <a:pt x="2659446" y="7304"/>
                </a:lnTo>
                <a:lnTo>
                  <a:pt x="2611698" y="4684"/>
                </a:lnTo>
                <a:lnTo>
                  <a:pt x="2563799" y="2639"/>
                </a:lnTo>
                <a:lnTo>
                  <a:pt x="2515752" y="1175"/>
                </a:lnTo>
                <a:lnTo>
                  <a:pt x="2467560" y="294"/>
                </a:lnTo>
                <a:lnTo>
                  <a:pt x="2419228" y="0"/>
                </a:lnTo>
                <a:lnTo>
                  <a:pt x="2370895" y="294"/>
                </a:lnTo>
                <a:lnTo>
                  <a:pt x="2322703" y="1175"/>
                </a:lnTo>
                <a:lnTo>
                  <a:pt x="2274656" y="2639"/>
                </a:lnTo>
                <a:lnTo>
                  <a:pt x="2226757" y="4684"/>
                </a:lnTo>
                <a:lnTo>
                  <a:pt x="2179009" y="7304"/>
                </a:lnTo>
                <a:lnTo>
                  <a:pt x="2131416" y="10498"/>
                </a:lnTo>
                <a:lnTo>
                  <a:pt x="2083981" y="14261"/>
                </a:lnTo>
                <a:lnTo>
                  <a:pt x="2036708" y="18591"/>
                </a:lnTo>
                <a:lnTo>
                  <a:pt x="1989600" y="23483"/>
                </a:lnTo>
                <a:lnTo>
                  <a:pt x="1942661" y="28935"/>
                </a:lnTo>
                <a:lnTo>
                  <a:pt x="1895893" y="34943"/>
                </a:lnTo>
                <a:lnTo>
                  <a:pt x="1849300" y="41503"/>
                </a:lnTo>
                <a:lnTo>
                  <a:pt x="1802887" y="48613"/>
                </a:lnTo>
                <a:lnTo>
                  <a:pt x="1756655" y="56269"/>
                </a:lnTo>
                <a:lnTo>
                  <a:pt x="1710608" y="64467"/>
                </a:lnTo>
                <a:lnTo>
                  <a:pt x="1664750" y="73204"/>
                </a:lnTo>
                <a:lnTo>
                  <a:pt x="1619085" y="82477"/>
                </a:lnTo>
                <a:lnTo>
                  <a:pt x="1573615" y="92282"/>
                </a:lnTo>
                <a:lnTo>
                  <a:pt x="1528344" y="102615"/>
                </a:lnTo>
                <a:lnTo>
                  <a:pt x="1483276" y="113475"/>
                </a:lnTo>
                <a:lnTo>
                  <a:pt x="1438413" y="124856"/>
                </a:lnTo>
                <a:lnTo>
                  <a:pt x="1393760" y="136756"/>
                </a:lnTo>
                <a:lnTo>
                  <a:pt x="1349319" y="149171"/>
                </a:lnTo>
                <a:lnTo>
                  <a:pt x="1305094" y="162098"/>
                </a:lnTo>
                <a:lnTo>
                  <a:pt x="1261089" y="175534"/>
                </a:lnTo>
                <a:lnTo>
                  <a:pt x="1217306" y="189474"/>
                </a:lnTo>
                <a:lnTo>
                  <a:pt x="1173750" y="203916"/>
                </a:lnTo>
                <a:lnTo>
                  <a:pt x="1130424" y="218857"/>
                </a:lnTo>
                <a:lnTo>
                  <a:pt x="1087330" y="234292"/>
                </a:lnTo>
                <a:lnTo>
                  <a:pt x="1044473" y="250218"/>
                </a:lnTo>
                <a:lnTo>
                  <a:pt x="1001855" y="266633"/>
                </a:lnTo>
                <a:lnTo>
                  <a:pt x="959481" y="283532"/>
                </a:lnTo>
                <a:lnTo>
                  <a:pt x="917354" y="300913"/>
                </a:lnTo>
                <a:lnTo>
                  <a:pt x="875476" y="318771"/>
                </a:lnTo>
                <a:lnTo>
                  <a:pt x="833852" y="337104"/>
                </a:lnTo>
                <a:lnTo>
                  <a:pt x="792485" y="355908"/>
                </a:lnTo>
                <a:lnTo>
                  <a:pt x="751378" y="375179"/>
                </a:lnTo>
                <a:lnTo>
                  <a:pt x="710534" y="394915"/>
                </a:lnTo>
                <a:lnTo>
                  <a:pt x="669958" y="415112"/>
                </a:lnTo>
                <a:lnTo>
                  <a:pt x="629652" y="435766"/>
                </a:lnTo>
                <a:lnTo>
                  <a:pt x="589619" y="456874"/>
                </a:lnTo>
                <a:lnTo>
                  <a:pt x="549865" y="478432"/>
                </a:lnTo>
                <a:lnTo>
                  <a:pt x="510390" y="500438"/>
                </a:lnTo>
                <a:lnTo>
                  <a:pt x="471200" y="522888"/>
                </a:lnTo>
                <a:lnTo>
                  <a:pt x="432297" y="545778"/>
                </a:lnTo>
                <a:lnTo>
                  <a:pt x="393685" y="569105"/>
                </a:lnTo>
                <a:lnTo>
                  <a:pt x="355367" y="592866"/>
                </a:lnTo>
                <a:lnTo>
                  <a:pt x="317347" y="617057"/>
                </a:lnTo>
                <a:lnTo>
                  <a:pt x="279628" y="641675"/>
                </a:lnTo>
                <a:lnTo>
                  <a:pt x="242213" y="666716"/>
                </a:lnTo>
                <a:lnTo>
                  <a:pt x="205106" y="692178"/>
                </a:lnTo>
                <a:lnTo>
                  <a:pt x="168310" y="718056"/>
                </a:lnTo>
                <a:lnTo>
                  <a:pt x="131829" y="744347"/>
                </a:lnTo>
                <a:lnTo>
                  <a:pt x="95666" y="771048"/>
                </a:lnTo>
                <a:lnTo>
                  <a:pt x="59824" y="798156"/>
                </a:lnTo>
                <a:lnTo>
                  <a:pt x="24308" y="825666"/>
                </a:lnTo>
                <a:lnTo>
                  <a:pt x="0" y="844946"/>
                </a:lnTo>
              </a:path>
              <a:path w="6304915" h="7771130">
                <a:moveTo>
                  <a:pt x="0" y="6925822"/>
                </a:moveTo>
                <a:lnTo>
                  <a:pt x="59824" y="6972613"/>
                </a:lnTo>
                <a:lnTo>
                  <a:pt x="95666" y="6999720"/>
                </a:lnTo>
                <a:lnTo>
                  <a:pt x="131829" y="7026421"/>
                </a:lnTo>
                <a:lnTo>
                  <a:pt x="168310" y="7052712"/>
                </a:lnTo>
                <a:lnTo>
                  <a:pt x="205106" y="7078590"/>
                </a:lnTo>
                <a:lnTo>
                  <a:pt x="242213" y="7104052"/>
                </a:lnTo>
                <a:lnTo>
                  <a:pt x="279628" y="7129093"/>
                </a:lnTo>
                <a:lnTo>
                  <a:pt x="317347" y="7153711"/>
                </a:lnTo>
                <a:lnTo>
                  <a:pt x="355367" y="7177902"/>
                </a:lnTo>
                <a:lnTo>
                  <a:pt x="393685" y="7201663"/>
                </a:lnTo>
                <a:lnTo>
                  <a:pt x="432297" y="7224990"/>
                </a:lnTo>
                <a:lnTo>
                  <a:pt x="471200" y="7247880"/>
                </a:lnTo>
                <a:lnTo>
                  <a:pt x="510390" y="7270330"/>
                </a:lnTo>
                <a:lnTo>
                  <a:pt x="549865" y="7292336"/>
                </a:lnTo>
                <a:lnTo>
                  <a:pt x="589619" y="7313894"/>
                </a:lnTo>
                <a:lnTo>
                  <a:pt x="629652" y="7335002"/>
                </a:lnTo>
                <a:lnTo>
                  <a:pt x="669958" y="7355656"/>
                </a:lnTo>
                <a:lnTo>
                  <a:pt x="710534" y="7375853"/>
                </a:lnTo>
                <a:lnTo>
                  <a:pt x="751378" y="7395588"/>
                </a:lnTo>
                <a:lnTo>
                  <a:pt x="792485" y="7414860"/>
                </a:lnTo>
                <a:lnTo>
                  <a:pt x="833852" y="7433664"/>
                </a:lnTo>
                <a:lnTo>
                  <a:pt x="875476" y="7451997"/>
                </a:lnTo>
                <a:lnTo>
                  <a:pt x="917354" y="7469855"/>
                </a:lnTo>
                <a:lnTo>
                  <a:pt x="959481" y="7487235"/>
                </a:lnTo>
                <a:lnTo>
                  <a:pt x="1001855" y="7504135"/>
                </a:lnTo>
                <a:lnTo>
                  <a:pt x="1044473" y="7520549"/>
                </a:lnTo>
                <a:lnTo>
                  <a:pt x="1087330" y="7536476"/>
                </a:lnTo>
                <a:lnTo>
                  <a:pt x="1130424" y="7551911"/>
                </a:lnTo>
                <a:lnTo>
                  <a:pt x="1173750" y="7566852"/>
                </a:lnTo>
                <a:lnTo>
                  <a:pt x="1217306" y="7581294"/>
                </a:lnTo>
                <a:lnTo>
                  <a:pt x="1261089" y="7595234"/>
                </a:lnTo>
                <a:lnTo>
                  <a:pt x="1305094" y="7608670"/>
                </a:lnTo>
                <a:lnTo>
                  <a:pt x="1349319" y="7621597"/>
                </a:lnTo>
                <a:lnTo>
                  <a:pt x="1393760" y="7634012"/>
                </a:lnTo>
                <a:lnTo>
                  <a:pt x="1438413" y="7645912"/>
                </a:lnTo>
                <a:lnTo>
                  <a:pt x="1483276" y="7657293"/>
                </a:lnTo>
                <a:lnTo>
                  <a:pt x="1528344" y="7668152"/>
                </a:lnTo>
                <a:lnTo>
                  <a:pt x="1573615" y="7678486"/>
                </a:lnTo>
                <a:lnTo>
                  <a:pt x="1619085" y="7688291"/>
                </a:lnTo>
                <a:lnTo>
                  <a:pt x="1664750" y="7697564"/>
                </a:lnTo>
                <a:lnTo>
                  <a:pt x="1710608" y="7706301"/>
                </a:lnTo>
                <a:lnTo>
                  <a:pt x="1756655" y="7714499"/>
                </a:lnTo>
                <a:lnTo>
                  <a:pt x="1802887" y="7722154"/>
                </a:lnTo>
                <a:lnTo>
                  <a:pt x="1849300" y="7729264"/>
                </a:lnTo>
                <a:lnTo>
                  <a:pt x="1895893" y="7735825"/>
                </a:lnTo>
                <a:lnTo>
                  <a:pt x="1942661" y="7741833"/>
                </a:lnTo>
                <a:lnTo>
                  <a:pt x="1989600" y="7747284"/>
                </a:lnTo>
                <a:lnTo>
                  <a:pt x="2036708" y="7752177"/>
                </a:lnTo>
                <a:lnTo>
                  <a:pt x="2083981" y="7756506"/>
                </a:lnTo>
                <a:lnTo>
                  <a:pt x="2131416" y="7760270"/>
                </a:lnTo>
                <a:lnTo>
                  <a:pt x="2179009" y="7763463"/>
                </a:lnTo>
                <a:lnTo>
                  <a:pt x="2226757" y="7766084"/>
                </a:lnTo>
                <a:lnTo>
                  <a:pt x="2274656" y="7768128"/>
                </a:lnTo>
                <a:lnTo>
                  <a:pt x="2322703" y="7769593"/>
                </a:lnTo>
                <a:lnTo>
                  <a:pt x="2370895" y="7770474"/>
                </a:lnTo>
                <a:lnTo>
                  <a:pt x="2419228" y="7770768"/>
                </a:lnTo>
              </a:path>
            </a:pathLst>
          </a:custGeom>
          <a:ln w="157063">
            <a:solidFill>
              <a:srgbClr val="009FE3"/>
            </a:solidFill>
          </a:ln>
        </p:spPr>
        <p:txBody>
          <a:bodyPr wrap="square" lIns="0" tIns="0" rIns="0" bIns="0" rtlCol="0"/>
          <a:lstStyle/>
          <a:p>
            <a:endParaRPr/>
          </a:p>
        </p:txBody>
      </p:sp>
      <p:sp>
        <p:nvSpPr>
          <p:cNvPr id="17" name="bg object 17"/>
          <p:cNvSpPr/>
          <p:nvPr/>
        </p:nvSpPr>
        <p:spPr>
          <a:xfrm>
            <a:off x="0" y="0"/>
            <a:ext cx="20104100" cy="5731510"/>
          </a:xfrm>
          <a:custGeom>
            <a:avLst/>
            <a:gdLst/>
            <a:ahLst/>
            <a:cxnLst/>
            <a:rect l="l" t="t" r="r" b="b"/>
            <a:pathLst>
              <a:path w="20104100" h="5731510">
                <a:moveTo>
                  <a:pt x="20104099" y="0"/>
                </a:moveTo>
                <a:lnTo>
                  <a:pt x="0" y="0"/>
                </a:lnTo>
                <a:lnTo>
                  <a:pt x="0" y="5731343"/>
                </a:lnTo>
                <a:lnTo>
                  <a:pt x="20104099" y="5731343"/>
                </a:lnTo>
                <a:lnTo>
                  <a:pt x="20104099" y="0"/>
                </a:lnTo>
                <a:close/>
              </a:path>
            </a:pathLst>
          </a:custGeom>
          <a:solidFill>
            <a:srgbClr val="009FE3"/>
          </a:solidFill>
        </p:spPr>
        <p:txBody>
          <a:bodyPr wrap="square" lIns="0" tIns="0" rIns="0" bIns="0" rtlCol="0"/>
          <a:lstStyle/>
          <a:p>
            <a:endParaRPr/>
          </a:p>
        </p:txBody>
      </p:sp>
      <p:sp>
        <p:nvSpPr>
          <p:cNvPr id="18" name="bg object 18"/>
          <p:cNvSpPr/>
          <p:nvPr/>
        </p:nvSpPr>
        <p:spPr>
          <a:xfrm>
            <a:off x="0" y="444688"/>
            <a:ext cx="6304915" cy="5287010"/>
          </a:xfrm>
          <a:custGeom>
            <a:avLst/>
            <a:gdLst/>
            <a:ahLst/>
            <a:cxnLst/>
            <a:rect l="l" t="t" r="r" b="b"/>
            <a:pathLst>
              <a:path w="6304915" h="5287010">
                <a:moveTo>
                  <a:pt x="6044176" y="5286655"/>
                </a:moveTo>
                <a:lnTo>
                  <a:pt x="6070316" y="5217282"/>
                </a:lnTo>
                <a:lnTo>
                  <a:pt x="6085751" y="5174189"/>
                </a:lnTo>
                <a:lnTo>
                  <a:pt x="6100691" y="5130862"/>
                </a:lnTo>
                <a:lnTo>
                  <a:pt x="6115133" y="5087306"/>
                </a:lnTo>
                <a:lnTo>
                  <a:pt x="6129074" y="5043524"/>
                </a:lnTo>
                <a:lnTo>
                  <a:pt x="6142509" y="4999518"/>
                </a:lnTo>
                <a:lnTo>
                  <a:pt x="6155436" y="4955294"/>
                </a:lnTo>
                <a:lnTo>
                  <a:pt x="6167851" y="4910853"/>
                </a:lnTo>
                <a:lnTo>
                  <a:pt x="6179751" y="4866200"/>
                </a:lnTo>
                <a:lnTo>
                  <a:pt x="6191132" y="4821337"/>
                </a:lnTo>
                <a:lnTo>
                  <a:pt x="6201991" y="4776269"/>
                </a:lnTo>
                <a:lnTo>
                  <a:pt x="6212325" y="4730998"/>
                </a:lnTo>
                <a:lnTo>
                  <a:pt x="6222130" y="4685529"/>
                </a:lnTo>
                <a:lnTo>
                  <a:pt x="6231403" y="4639863"/>
                </a:lnTo>
                <a:lnTo>
                  <a:pt x="6240140" y="4594006"/>
                </a:lnTo>
                <a:lnTo>
                  <a:pt x="6248338" y="4547959"/>
                </a:lnTo>
                <a:lnTo>
                  <a:pt x="6255993" y="4501728"/>
                </a:lnTo>
                <a:lnTo>
                  <a:pt x="6263103" y="4455314"/>
                </a:lnTo>
                <a:lnTo>
                  <a:pt x="6269663" y="4408721"/>
                </a:lnTo>
                <a:lnTo>
                  <a:pt x="6275671" y="4361954"/>
                </a:lnTo>
                <a:lnTo>
                  <a:pt x="6281123" y="4315014"/>
                </a:lnTo>
                <a:lnTo>
                  <a:pt x="6286015" y="4267906"/>
                </a:lnTo>
                <a:lnTo>
                  <a:pt x="6290345" y="4220634"/>
                </a:lnTo>
                <a:lnTo>
                  <a:pt x="6294108" y="4173199"/>
                </a:lnTo>
                <a:lnTo>
                  <a:pt x="6297302" y="4125607"/>
                </a:lnTo>
                <a:lnTo>
                  <a:pt x="6299923" y="4077859"/>
                </a:lnTo>
                <a:lnTo>
                  <a:pt x="6301967" y="4029960"/>
                </a:lnTo>
                <a:lnTo>
                  <a:pt x="6303431" y="3981913"/>
                </a:lnTo>
                <a:lnTo>
                  <a:pt x="6304312" y="3933722"/>
                </a:lnTo>
                <a:lnTo>
                  <a:pt x="6304607" y="3885389"/>
                </a:lnTo>
                <a:lnTo>
                  <a:pt x="6304312" y="3837056"/>
                </a:lnTo>
                <a:lnTo>
                  <a:pt x="6303431" y="3788864"/>
                </a:lnTo>
                <a:lnTo>
                  <a:pt x="6301967" y="3740817"/>
                </a:lnTo>
                <a:lnTo>
                  <a:pt x="6299923" y="3692918"/>
                </a:lnTo>
                <a:lnTo>
                  <a:pt x="6297302" y="3645170"/>
                </a:lnTo>
                <a:lnTo>
                  <a:pt x="6294108" y="3597578"/>
                </a:lnTo>
                <a:lnTo>
                  <a:pt x="6290345" y="3550143"/>
                </a:lnTo>
                <a:lnTo>
                  <a:pt x="6286015" y="3502870"/>
                </a:lnTo>
                <a:lnTo>
                  <a:pt x="6281123" y="3455762"/>
                </a:lnTo>
                <a:lnTo>
                  <a:pt x="6275671" y="3408822"/>
                </a:lnTo>
                <a:lnTo>
                  <a:pt x="6269663" y="3362054"/>
                </a:lnTo>
                <a:lnTo>
                  <a:pt x="6263103" y="3315462"/>
                </a:lnTo>
                <a:lnTo>
                  <a:pt x="6255993" y="3269048"/>
                </a:lnTo>
                <a:lnTo>
                  <a:pt x="6248338" y="3222816"/>
                </a:lnTo>
                <a:lnTo>
                  <a:pt x="6240140" y="3176769"/>
                </a:lnTo>
                <a:lnTo>
                  <a:pt x="6231403" y="3130912"/>
                </a:lnTo>
                <a:lnTo>
                  <a:pt x="6222130" y="3085246"/>
                </a:lnTo>
                <a:lnTo>
                  <a:pt x="6212325" y="3039776"/>
                </a:lnTo>
                <a:lnTo>
                  <a:pt x="6201991" y="2994505"/>
                </a:lnTo>
                <a:lnTo>
                  <a:pt x="6191132" y="2949437"/>
                </a:lnTo>
                <a:lnTo>
                  <a:pt x="6179751" y="2904574"/>
                </a:lnTo>
                <a:lnTo>
                  <a:pt x="6167851" y="2859921"/>
                </a:lnTo>
                <a:lnTo>
                  <a:pt x="6155436" y="2815480"/>
                </a:lnTo>
                <a:lnTo>
                  <a:pt x="6142509" y="2771255"/>
                </a:lnTo>
                <a:lnTo>
                  <a:pt x="6129074" y="2727250"/>
                </a:lnTo>
                <a:lnTo>
                  <a:pt x="6115133" y="2683467"/>
                </a:lnTo>
                <a:lnTo>
                  <a:pt x="6100691" y="2639911"/>
                </a:lnTo>
                <a:lnTo>
                  <a:pt x="6085751" y="2596584"/>
                </a:lnTo>
                <a:lnTo>
                  <a:pt x="6070316" y="2553490"/>
                </a:lnTo>
                <a:lnTo>
                  <a:pt x="6054389" y="2510633"/>
                </a:lnTo>
                <a:lnTo>
                  <a:pt x="6037975" y="2468015"/>
                </a:lnTo>
                <a:lnTo>
                  <a:pt x="6021075" y="2425641"/>
                </a:lnTo>
                <a:lnTo>
                  <a:pt x="6003695" y="2383513"/>
                </a:lnTo>
                <a:lnTo>
                  <a:pt x="5985837" y="2341636"/>
                </a:lnTo>
                <a:lnTo>
                  <a:pt x="5967504" y="2300012"/>
                </a:lnTo>
                <a:lnTo>
                  <a:pt x="5948700" y="2258644"/>
                </a:lnTo>
                <a:lnTo>
                  <a:pt x="5929429" y="2217537"/>
                </a:lnTo>
                <a:lnTo>
                  <a:pt x="5909693" y="2176694"/>
                </a:lnTo>
                <a:lnTo>
                  <a:pt x="5889497" y="2136117"/>
                </a:lnTo>
                <a:lnTo>
                  <a:pt x="5868843" y="2095811"/>
                </a:lnTo>
                <a:lnTo>
                  <a:pt x="5847735" y="2055779"/>
                </a:lnTo>
                <a:lnTo>
                  <a:pt x="5826176" y="2016024"/>
                </a:lnTo>
                <a:lnTo>
                  <a:pt x="5804170" y="1976549"/>
                </a:lnTo>
                <a:lnTo>
                  <a:pt x="5781721" y="1937359"/>
                </a:lnTo>
                <a:lnTo>
                  <a:pt x="5758831" y="1898456"/>
                </a:lnTo>
                <a:lnTo>
                  <a:pt x="5735504" y="1859844"/>
                </a:lnTo>
                <a:lnTo>
                  <a:pt x="5711743" y="1821526"/>
                </a:lnTo>
                <a:lnTo>
                  <a:pt x="5687552" y="1783505"/>
                </a:lnTo>
                <a:lnTo>
                  <a:pt x="5662934" y="1745786"/>
                </a:lnTo>
                <a:lnTo>
                  <a:pt x="5637893" y="1708371"/>
                </a:lnTo>
                <a:lnTo>
                  <a:pt x="5612432" y="1671264"/>
                </a:lnTo>
                <a:lnTo>
                  <a:pt x="5586554" y="1634468"/>
                </a:lnTo>
                <a:lnTo>
                  <a:pt x="5560263" y="1597987"/>
                </a:lnTo>
                <a:lnTo>
                  <a:pt x="5533562" y="1561824"/>
                </a:lnTo>
                <a:lnTo>
                  <a:pt x="5506454" y="1525982"/>
                </a:lnTo>
                <a:lnTo>
                  <a:pt x="5478944" y="1490465"/>
                </a:lnTo>
                <a:lnTo>
                  <a:pt x="5451034" y="1455276"/>
                </a:lnTo>
                <a:lnTo>
                  <a:pt x="5422728" y="1420419"/>
                </a:lnTo>
                <a:lnTo>
                  <a:pt x="5394029" y="1385897"/>
                </a:lnTo>
                <a:lnTo>
                  <a:pt x="5364940" y="1351714"/>
                </a:lnTo>
                <a:lnTo>
                  <a:pt x="5335466" y="1317872"/>
                </a:lnTo>
                <a:lnTo>
                  <a:pt x="5305608" y="1284375"/>
                </a:lnTo>
                <a:lnTo>
                  <a:pt x="5275372" y="1251227"/>
                </a:lnTo>
                <a:lnTo>
                  <a:pt x="5244760" y="1218431"/>
                </a:lnTo>
                <a:lnTo>
                  <a:pt x="5213775" y="1185991"/>
                </a:lnTo>
                <a:lnTo>
                  <a:pt x="5182421" y="1153909"/>
                </a:lnTo>
                <a:lnTo>
                  <a:pt x="5150702" y="1122190"/>
                </a:lnTo>
                <a:lnTo>
                  <a:pt x="5118621" y="1090836"/>
                </a:lnTo>
                <a:lnTo>
                  <a:pt x="5086180" y="1059851"/>
                </a:lnTo>
                <a:lnTo>
                  <a:pt x="5053384" y="1029239"/>
                </a:lnTo>
                <a:lnTo>
                  <a:pt x="5020237" y="999002"/>
                </a:lnTo>
                <a:lnTo>
                  <a:pt x="4986740" y="969145"/>
                </a:lnTo>
                <a:lnTo>
                  <a:pt x="4952898" y="939670"/>
                </a:lnTo>
                <a:lnTo>
                  <a:pt x="4918715" y="910582"/>
                </a:lnTo>
                <a:lnTo>
                  <a:pt x="4884193" y="881883"/>
                </a:lnTo>
                <a:lnTo>
                  <a:pt x="4849336" y="853576"/>
                </a:lnTo>
                <a:lnTo>
                  <a:pt x="4814147" y="825666"/>
                </a:lnTo>
                <a:lnTo>
                  <a:pt x="4778631" y="798156"/>
                </a:lnTo>
                <a:lnTo>
                  <a:pt x="4742789" y="771048"/>
                </a:lnTo>
                <a:lnTo>
                  <a:pt x="4706626" y="744347"/>
                </a:lnTo>
                <a:lnTo>
                  <a:pt x="4670145" y="718056"/>
                </a:lnTo>
                <a:lnTo>
                  <a:pt x="4633349" y="692178"/>
                </a:lnTo>
                <a:lnTo>
                  <a:pt x="4596242" y="666716"/>
                </a:lnTo>
                <a:lnTo>
                  <a:pt x="4558827" y="641675"/>
                </a:lnTo>
                <a:lnTo>
                  <a:pt x="4521108" y="617057"/>
                </a:lnTo>
                <a:lnTo>
                  <a:pt x="4483088" y="592866"/>
                </a:lnTo>
                <a:lnTo>
                  <a:pt x="4444770" y="569105"/>
                </a:lnTo>
                <a:lnTo>
                  <a:pt x="4406158" y="545778"/>
                </a:lnTo>
                <a:lnTo>
                  <a:pt x="4367255" y="522888"/>
                </a:lnTo>
                <a:lnTo>
                  <a:pt x="4328065" y="500438"/>
                </a:lnTo>
                <a:lnTo>
                  <a:pt x="4288590" y="478432"/>
                </a:lnTo>
                <a:lnTo>
                  <a:pt x="4248836" y="456874"/>
                </a:lnTo>
                <a:lnTo>
                  <a:pt x="4208803" y="435766"/>
                </a:lnTo>
                <a:lnTo>
                  <a:pt x="4168497" y="415112"/>
                </a:lnTo>
                <a:lnTo>
                  <a:pt x="4127921" y="394915"/>
                </a:lnTo>
                <a:lnTo>
                  <a:pt x="4087077" y="375179"/>
                </a:lnTo>
                <a:lnTo>
                  <a:pt x="4045970" y="355908"/>
                </a:lnTo>
                <a:lnTo>
                  <a:pt x="4004603" y="337104"/>
                </a:lnTo>
                <a:lnTo>
                  <a:pt x="3962979" y="318771"/>
                </a:lnTo>
                <a:lnTo>
                  <a:pt x="3921101" y="300913"/>
                </a:lnTo>
                <a:lnTo>
                  <a:pt x="3878974" y="283532"/>
                </a:lnTo>
                <a:lnTo>
                  <a:pt x="3836600" y="266633"/>
                </a:lnTo>
                <a:lnTo>
                  <a:pt x="3793982" y="250218"/>
                </a:lnTo>
                <a:lnTo>
                  <a:pt x="3751125" y="234292"/>
                </a:lnTo>
                <a:lnTo>
                  <a:pt x="3708031" y="218857"/>
                </a:lnTo>
                <a:lnTo>
                  <a:pt x="3664705" y="203916"/>
                </a:lnTo>
                <a:lnTo>
                  <a:pt x="3621149" y="189474"/>
                </a:lnTo>
                <a:lnTo>
                  <a:pt x="3577366" y="175534"/>
                </a:lnTo>
                <a:lnTo>
                  <a:pt x="3533361" y="162098"/>
                </a:lnTo>
                <a:lnTo>
                  <a:pt x="3489136" y="149171"/>
                </a:lnTo>
                <a:lnTo>
                  <a:pt x="3444695" y="136756"/>
                </a:lnTo>
                <a:lnTo>
                  <a:pt x="3400042" y="124856"/>
                </a:lnTo>
                <a:lnTo>
                  <a:pt x="3355179" y="113475"/>
                </a:lnTo>
                <a:lnTo>
                  <a:pt x="3310111" y="102615"/>
                </a:lnTo>
                <a:lnTo>
                  <a:pt x="3264840" y="92282"/>
                </a:lnTo>
                <a:lnTo>
                  <a:pt x="3219370" y="82477"/>
                </a:lnTo>
                <a:lnTo>
                  <a:pt x="3173705" y="73204"/>
                </a:lnTo>
                <a:lnTo>
                  <a:pt x="3127847" y="64467"/>
                </a:lnTo>
                <a:lnTo>
                  <a:pt x="3081800" y="56269"/>
                </a:lnTo>
                <a:lnTo>
                  <a:pt x="3035569" y="48613"/>
                </a:lnTo>
                <a:lnTo>
                  <a:pt x="2989155" y="41503"/>
                </a:lnTo>
                <a:lnTo>
                  <a:pt x="2942562" y="34943"/>
                </a:lnTo>
                <a:lnTo>
                  <a:pt x="2895794" y="28935"/>
                </a:lnTo>
                <a:lnTo>
                  <a:pt x="2848855" y="23483"/>
                </a:lnTo>
                <a:lnTo>
                  <a:pt x="2801747" y="18591"/>
                </a:lnTo>
                <a:lnTo>
                  <a:pt x="2754474" y="14261"/>
                </a:lnTo>
                <a:lnTo>
                  <a:pt x="2707039" y="10498"/>
                </a:lnTo>
                <a:lnTo>
                  <a:pt x="2659446" y="7304"/>
                </a:lnTo>
                <a:lnTo>
                  <a:pt x="2611698" y="4684"/>
                </a:lnTo>
                <a:lnTo>
                  <a:pt x="2563799" y="2639"/>
                </a:lnTo>
                <a:lnTo>
                  <a:pt x="2515752" y="1175"/>
                </a:lnTo>
                <a:lnTo>
                  <a:pt x="2467560" y="294"/>
                </a:lnTo>
                <a:lnTo>
                  <a:pt x="2419228" y="0"/>
                </a:lnTo>
                <a:lnTo>
                  <a:pt x="2370895" y="294"/>
                </a:lnTo>
                <a:lnTo>
                  <a:pt x="2322703" y="1175"/>
                </a:lnTo>
                <a:lnTo>
                  <a:pt x="2274656" y="2639"/>
                </a:lnTo>
                <a:lnTo>
                  <a:pt x="2226757" y="4684"/>
                </a:lnTo>
                <a:lnTo>
                  <a:pt x="2179009" y="7304"/>
                </a:lnTo>
                <a:lnTo>
                  <a:pt x="2131416" y="10498"/>
                </a:lnTo>
                <a:lnTo>
                  <a:pt x="2083981" y="14261"/>
                </a:lnTo>
                <a:lnTo>
                  <a:pt x="2036708" y="18591"/>
                </a:lnTo>
                <a:lnTo>
                  <a:pt x="1989600" y="23483"/>
                </a:lnTo>
                <a:lnTo>
                  <a:pt x="1942661" y="28935"/>
                </a:lnTo>
                <a:lnTo>
                  <a:pt x="1895893" y="34943"/>
                </a:lnTo>
                <a:lnTo>
                  <a:pt x="1849300" y="41503"/>
                </a:lnTo>
                <a:lnTo>
                  <a:pt x="1802887" y="48613"/>
                </a:lnTo>
                <a:lnTo>
                  <a:pt x="1756655" y="56269"/>
                </a:lnTo>
                <a:lnTo>
                  <a:pt x="1710608" y="64467"/>
                </a:lnTo>
                <a:lnTo>
                  <a:pt x="1664750" y="73204"/>
                </a:lnTo>
                <a:lnTo>
                  <a:pt x="1619085" y="82477"/>
                </a:lnTo>
                <a:lnTo>
                  <a:pt x="1573615" y="92282"/>
                </a:lnTo>
                <a:lnTo>
                  <a:pt x="1528344" y="102615"/>
                </a:lnTo>
                <a:lnTo>
                  <a:pt x="1483276" y="113475"/>
                </a:lnTo>
                <a:lnTo>
                  <a:pt x="1438413" y="124856"/>
                </a:lnTo>
                <a:lnTo>
                  <a:pt x="1393760" y="136756"/>
                </a:lnTo>
                <a:lnTo>
                  <a:pt x="1349319" y="149171"/>
                </a:lnTo>
                <a:lnTo>
                  <a:pt x="1305094" y="162098"/>
                </a:lnTo>
                <a:lnTo>
                  <a:pt x="1261089" y="175534"/>
                </a:lnTo>
                <a:lnTo>
                  <a:pt x="1217306" y="189474"/>
                </a:lnTo>
                <a:lnTo>
                  <a:pt x="1173750" y="203916"/>
                </a:lnTo>
                <a:lnTo>
                  <a:pt x="1130424" y="218857"/>
                </a:lnTo>
                <a:lnTo>
                  <a:pt x="1087330" y="234292"/>
                </a:lnTo>
                <a:lnTo>
                  <a:pt x="1044473" y="250218"/>
                </a:lnTo>
                <a:lnTo>
                  <a:pt x="1001855" y="266633"/>
                </a:lnTo>
                <a:lnTo>
                  <a:pt x="959481" y="283532"/>
                </a:lnTo>
                <a:lnTo>
                  <a:pt x="917354" y="300913"/>
                </a:lnTo>
                <a:lnTo>
                  <a:pt x="875476" y="318771"/>
                </a:lnTo>
                <a:lnTo>
                  <a:pt x="833852" y="337104"/>
                </a:lnTo>
                <a:lnTo>
                  <a:pt x="792485" y="355908"/>
                </a:lnTo>
                <a:lnTo>
                  <a:pt x="751378" y="375179"/>
                </a:lnTo>
                <a:lnTo>
                  <a:pt x="710534" y="394915"/>
                </a:lnTo>
                <a:lnTo>
                  <a:pt x="669958" y="415112"/>
                </a:lnTo>
                <a:lnTo>
                  <a:pt x="629652" y="435766"/>
                </a:lnTo>
                <a:lnTo>
                  <a:pt x="589619" y="456874"/>
                </a:lnTo>
                <a:lnTo>
                  <a:pt x="549865" y="478432"/>
                </a:lnTo>
                <a:lnTo>
                  <a:pt x="510390" y="500438"/>
                </a:lnTo>
                <a:lnTo>
                  <a:pt x="471200" y="522888"/>
                </a:lnTo>
                <a:lnTo>
                  <a:pt x="432297" y="545778"/>
                </a:lnTo>
                <a:lnTo>
                  <a:pt x="393685" y="569105"/>
                </a:lnTo>
                <a:lnTo>
                  <a:pt x="355367" y="592866"/>
                </a:lnTo>
                <a:lnTo>
                  <a:pt x="317347" y="617057"/>
                </a:lnTo>
                <a:lnTo>
                  <a:pt x="279628" y="641675"/>
                </a:lnTo>
                <a:lnTo>
                  <a:pt x="242213" y="666716"/>
                </a:lnTo>
                <a:lnTo>
                  <a:pt x="205106" y="692178"/>
                </a:lnTo>
                <a:lnTo>
                  <a:pt x="168310" y="718056"/>
                </a:lnTo>
                <a:lnTo>
                  <a:pt x="131829" y="744347"/>
                </a:lnTo>
                <a:lnTo>
                  <a:pt x="95666" y="771048"/>
                </a:lnTo>
                <a:lnTo>
                  <a:pt x="59824" y="798156"/>
                </a:lnTo>
                <a:lnTo>
                  <a:pt x="24308" y="825666"/>
                </a:lnTo>
                <a:lnTo>
                  <a:pt x="0" y="844946"/>
                </a:lnTo>
              </a:path>
            </a:pathLst>
          </a:custGeom>
          <a:ln w="157063">
            <a:solidFill>
              <a:srgbClr val="83D0F5"/>
            </a:solidFill>
          </a:ln>
        </p:spPr>
        <p:txBody>
          <a:bodyPr wrap="square" lIns="0" tIns="0" rIns="0" bIns="0" rtlCol="0"/>
          <a:lstStyle/>
          <a:p>
            <a:endParaRPr/>
          </a:p>
        </p:txBody>
      </p:sp>
      <p:sp>
        <p:nvSpPr>
          <p:cNvPr id="19" name="bg object 19"/>
          <p:cNvSpPr/>
          <p:nvPr/>
        </p:nvSpPr>
        <p:spPr>
          <a:xfrm>
            <a:off x="1566443" y="4851799"/>
            <a:ext cx="1471930" cy="890269"/>
          </a:xfrm>
          <a:custGeom>
            <a:avLst/>
            <a:gdLst/>
            <a:ahLst/>
            <a:cxnLst/>
            <a:rect l="l" t="t" r="r" b="b"/>
            <a:pathLst>
              <a:path w="1471930" h="890270">
                <a:moveTo>
                  <a:pt x="463232" y="9766"/>
                </a:moveTo>
                <a:lnTo>
                  <a:pt x="326339" y="9766"/>
                </a:lnTo>
                <a:lnTo>
                  <a:pt x="326339" y="526770"/>
                </a:lnTo>
                <a:lnTo>
                  <a:pt x="122224" y="9766"/>
                </a:lnTo>
                <a:lnTo>
                  <a:pt x="0" y="9766"/>
                </a:lnTo>
                <a:lnTo>
                  <a:pt x="0" y="880008"/>
                </a:lnTo>
                <a:lnTo>
                  <a:pt x="136880" y="880008"/>
                </a:lnTo>
                <a:lnTo>
                  <a:pt x="136880" y="363004"/>
                </a:lnTo>
                <a:lnTo>
                  <a:pt x="342239" y="880008"/>
                </a:lnTo>
                <a:lnTo>
                  <a:pt x="463232" y="880008"/>
                </a:lnTo>
                <a:lnTo>
                  <a:pt x="463232" y="9766"/>
                </a:lnTo>
                <a:close/>
              </a:path>
              <a:path w="1471930" h="890270">
                <a:moveTo>
                  <a:pt x="977734" y="384175"/>
                </a:moveTo>
                <a:lnTo>
                  <a:pt x="976985" y="327672"/>
                </a:lnTo>
                <a:lnTo>
                  <a:pt x="974775" y="275463"/>
                </a:lnTo>
                <a:lnTo>
                  <a:pt x="970318" y="227634"/>
                </a:lnTo>
                <a:lnTo>
                  <a:pt x="962812" y="184277"/>
                </a:lnTo>
                <a:lnTo>
                  <a:pt x="951496" y="145465"/>
                </a:lnTo>
                <a:lnTo>
                  <a:pt x="945781" y="133223"/>
                </a:lnTo>
                <a:lnTo>
                  <a:pt x="935570" y="111302"/>
                </a:lnTo>
                <a:lnTo>
                  <a:pt x="914234" y="81876"/>
                </a:lnTo>
                <a:lnTo>
                  <a:pt x="884618" y="53594"/>
                </a:lnTo>
                <a:lnTo>
                  <a:pt x="847788" y="30695"/>
                </a:lnTo>
                <a:lnTo>
                  <a:pt x="840905" y="28397"/>
                </a:lnTo>
                <a:lnTo>
                  <a:pt x="840905" y="443649"/>
                </a:lnTo>
                <a:lnTo>
                  <a:pt x="840524" y="514032"/>
                </a:lnTo>
                <a:lnTo>
                  <a:pt x="839012" y="573989"/>
                </a:lnTo>
                <a:lnTo>
                  <a:pt x="835863" y="624103"/>
                </a:lnTo>
                <a:lnTo>
                  <a:pt x="830592" y="664933"/>
                </a:lnTo>
                <a:lnTo>
                  <a:pt x="811580" y="721118"/>
                </a:lnTo>
                <a:lnTo>
                  <a:pt x="764819" y="753948"/>
                </a:lnTo>
                <a:lnTo>
                  <a:pt x="741908" y="756564"/>
                </a:lnTo>
                <a:lnTo>
                  <a:pt x="661250" y="756564"/>
                </a:lnTo>
                <a:lnTo>
                  <a:pt x="661250" y="133223"/>
                </a:lnTo>
                <a:lnTo>
                  <a:pt x="741908" y="133223"/>
                </a:lnTo>
                <a:lnTo>
                  <a:pt x="784072" y="143154"/>
                </a:lnTo>
                <a:lnTo>
                  <a:pt x="822667" y="192519"/>
                </a:lnTo>
                <a:lnTo>
                  <a:pt x="835863" y="264452"/>
                </a:lnTo>
                <a:lnTo>
                  <a:pt x="839012" y="313969"/>
                </a:lnTo>
                <a:lnTo>
                  <a:pt x="840524" y="373468"/>
                </a:lnTo>
                <a:lnTo>
                  <a:pt x="840905" y="443649"/>
                </a:lnTo>
                <a:lnTo>
                  <a:pt x="840905" y="28397"/>
                </a:lnTo>
                <a:lnTo>
                  <a:pt x="802005" y="15354"/>
                </a:lnTo>
                <a:lnTo>
                  <a:pt x="745566" y="9766"/>
                </a:lnTo>
                <a:lnTo>
                  <a:pt x="524370" y="9766"/>
                </a:lnTo>
                <a:lnTo>
                  <a:pt x="524370" y="880008"/>
                </a:lnTo>
                <a:lnTo>
                  <a:pt x="745566" y="880008"/>
                </a:lnTo>
                <a:lnTo>
                  <a:pt x="802005" y="874407"/>
                </a:lnTo>
                <a:lnTo>
                  <a:pt x="847788" y="859078"/>
                </a:lnTo>
                <a:lnTo>
                  <a:pt x="884618" y="836180"/>
                </a:lnTo>
                <a:lnTo>
                  <a:pt x="914234" y="807897"/>
                </a:lnTo>
                <a:lnTo>
                  <a:pt x="945781" y="756564"/>
                </a:lnTo>
                <a:lnTo>
                  <a:pt x="962812" y="705497"/>
                </a:lnTo>
                <a:lnTo>
                  <a:pt x="970318" y="662139"/>
                </a:lnTo>
                <a:lnTo>
                  <a:pt x="974775" y="614324"/>
                </a:lnTo>
                <a:lnTo>
                  <a:pt x="976985" y="562114"/>
                </a:lnTo>
                <a:lnTo>
                  <a:pt x="977734" y="505599"/>
                </a:lnTo>
                <a:lnTo>
                  <a:pt x="977734" y="384175"/>
                </a:lnTo>
                <a:close/>
              </a:path>
              <a:path w="1471930" h="890270">
                <a:moveTo>
                  <a:pt x="1471587" y="649008"/>
                </a:moveTo>
                <a:lnTo>
                  <a:pt x="1334693" y="649008"/>
                </a:lnTo>
                <a:lnTo>
                  <a:pt x="1332992" y="672693"/>
                </a:lnTo>
                <a:lnTo>
                  <a:pt x="1329334" y="695452"/>
                </a:lnTo>
                <a:lnTo>
                  <a:pt x="1313903" y="734555"/>
                </a:lnTo>
                <a:lnTo>
                  <a:pt x="1271473" y="764108"/>
                </a:lnTo>
                <a:lnTo>
                  <a:pt x="1249146" y="766330"/>
                </a:lnTo>
                <a:lnTo>
                  <a:pt x="1226807" y="763917"/>
                </a:lnTo>
                <a:lnTo>
                  <a:pt x="1184351" y="733348"/>
                </a:lnTo>
                <a:lnTo>
                  <a:pt x="1165021" y="675411"/>
                </a:lnTo>
                <a:lnTo>
                  <a:pt x="1159446" y="633120"/>
                </a:lnTo>
                <a:lnTo>
                  <a:pt x="1156017" y="581063"/>
                </a:lnTo>
                <a:lnTo>
                  <a:pt x="1154277" y="518541"/>
                </a:lnTo>
                <a:lnTo>
                  <a:pt x="1153795" y="444893"/>
                </a:lnTo>
                <a:lnTo>
                  <a:pt x="1154277" y="371246"/>
                </a:lnTo>
                <a:lnTo>
                  <a:pt x="1156017" y="308724"/>
                </a:lnTo>
                <a:lnTo>
                  <a:pt x="1159446" y="256667"/>
                </a:lnTo>
                <a:lnTo>
                  <a:pt x="1165021" y="214388"/>
                </a:lnTo>
                <a:lnTo>
                  <a:pt x="1184351" y="156438"/>
                </a:lnTo>
                <a:lnTo>
                  <a:pt x="1226807" y="125844"/>
                </a:lnTo>
                <a:lnTo>
                  <a:pt x="1249146" y="123431"/>
                </a:lnTo>
                <a:lnTo>
                  <a:pt x="1271282" y="125653"/>
                </a:lnTo>
                <a:lnTo>
                  <a:pt x="1312672" y="155232"/>
                </a:lnTo>
                <a:lnTo>
                  <a:pt x="1328127" y="193725"/>
                </a:lnTo>
                <a:lnTo>
                  <a:pt x="1333461" y="239572"/>
                </a:lnTo>
                <a:lnTo>
                  <a:pt x="1470355" y="239572"/>
                </a:lnTo>
                <a:lnTo>
                  <a:pt x="1464462" y="184111"/>
                </a:lnTo>
                <a:lnTo>
                  <a:pt x="1450657" y="134137"/>
                </a:lnTo>
                <a:lnTo>
                  <a:pt x="1429296" y="91059"/>
                </a:lnTo>
                <a:lnTo>
                  <a:pt x="1400708" y="56235"/>
                </a:lnTo>
                <a:lnTo>
                  <a:pt x="1369809" y="31965"/>
                </a:lnTo>
                <a:lnTo>
                  <a:pt x="1335011" y="14351"/>
                </a:lnTo>
                <a:lnTo>
                  <a:pt x="1295171" y="3619"/>
                </a:lnTo>
                <a:lnTo>
                  <a:pt x="1249146" y="0"/>
                </a:lnTo>
                <a:lnTo>
                  <a:pt x="1192885" y="5613"/>
                </a:lnTo>
                <a:lnTo>
                  <a:pt x="1147381" y="21082"/>
                </a:lnTo>
                <a:lnTo>
                  <a:pt x="1110589" y="44348"/>
                </a:lnTo>
                <a:lnTo>
                  <a:pt x="1080465" y="73342"/>
                </a:lnTo>
                <a:lnTo>
                  <a:pt x="1043203" y="138455"/>
                </a:lnTo>
                <a:lnTo>
                  <a:pt x="1031875" y="178384"/>
                </a:lnTo>
                <a:lnTo>
                  <a:pt x="1024382" y="223050"/>
                </a:lnTo>
                <a:lnTo>
                  <a:pt x="1019924" y="272300"/>
                </a:lnTo>
                <a:lnTo>
                  <a:pt x="1017714" y="325983"/>
                </a:lnTo>
                <a:lnTo>
                  <a:pt x="1016965" y="383971"/>
                </a:lnTo>
                <a:lnTo>
                  <a:pt x="1016965" y="508152"/>
                </a:lnTo>
                <a:lnTo>
                  <a:pt x="1017714" y="565861"/>
                </a:lnTo>
                <a:lnTo>
                  <a:pt x="1019924" y="619163"/>
                </a:lnTo>
                <a:lnTo>
                  <a:pt x="1024382" y="667956"/>
                </a:lnTo>
                <a:lnTo>
                  <a:pt x="1031875" y="712165"/>
                </a:lnTo>
                <a:lnTo>
                  <a:pt x="1043203" y="751713"/>
                </a:lnTo>
                <a:lnTo>
                  <a:pt x="1059129" y="786498"/>
                </a:lnTo>
                <a:lnTo>
                  <a:pt x="1110589" y="845439"/>
                </a:lnTo>
                <a:lnTo>
                  <a:pt x="1147381" y="868692"/>
                </a:lnTo>
                <a:lnTo>
                  <a:pt x="1192885" y="884161"/>
                </a:lnTo>
                <a:lnTo>
                  <a:pt x="1249146" y="889774"/>
                </a:lnTo>
                <a:lnTo>
                  <a:pt x="1294460" y="886167"/>
                </a:lnTo>
                <a:lnTo>
                  <a:pt x="1333931" y="875576"/>
                </a:lnTo>
                <a:lnTo>
                  <a:pt x="1368602" y="858329"/>
                </a:lnTo>
                <a:lnTo>
                  <a:pt x="1399476" y="834783"/>
                </a:lnTo>
                <a:lnTo>
                  <a:pt x="1428965" y="799731"/>
                </a:lnTo>
                <a:lnTo>
                  <a:pt x="1451114" y="756094"/>
                </a:lnTo>
                <a:lnTo>
                  <a:pt x="1465478" y="705358"/>
                </a:lnTo>
                <a:lnTo>
                  <a:pt x="1471587" y="649008"/>
                </a:lnTo>
                <a:close/>
              </a:path>
            </a:pathLst>
          </a:custGeom>
          <a:solidFill>
            <a:srgbClr val="83D0F5"/>
          </a:solidFill>
        </p:spPr>
        <p:txBody>
          <a:bodyPr wrap="square" lIns="0" tIns="0" rIns="0" bIns="0" rtlCol="0"/>
          <a:lstStyle/>
          <a:p>
            <a:endParaRPr/>
          </a:p>
        </p:txBody>
      </p:sp>
      <p:sp>
        <p:nvSpPr>
          <p:cNvPr id="20" name="bg object 20"/>
          <p:cNvSpPr/>
          <p:nvPr/>
        </p:nvSpPr>
        <p:spPr>
          <a:xfrm>
            <a:off x="1488109" y="5721089"/>
            <a:ext cx="2583180" cy="890269"/>
          </a:xfrm>
          <a:custGeom>
            <a:avLst/>
            <a:gdLst/>
            <a:ahLst/>
            <a:cxnLst/>
            <a:rect l="l" t="t" r="r" b="b"/>
            <a:pathLst>
              <a:path w="2583179" h="890270">
                <a:moveTo>
                  <a:pt x="558546" y="880021"/>
                </a:moveTo>
                <a:lnTo>
                  <a:pt x="516661" y="707682"/>
                </a:lnTo>
                <a:lnTo>
                  <a:pt x="486676" y="584238"/>
                </a:lnTo>
                <a:lnTo>
                  <a:pt x="398183" y="220014"/>
                </a:lnTo>
                <a:lnTo>
                  <a:pt x="354457" y="40081"/>
                </a:lnTo>
                <a:lnTo>
                  <a:pt x="354457" y="584238"/>
                </a:lnTo>
                <a:lnTo>
                  <a:pt x="205320" y="584238"/>
                </a:lnTo>
                <a:lnTo>
                  <a:pt x="279869" y="220014"/>
                </a:lnTo>
                <a:lnTo>
                  <a:pt x="354457" y="584238"/>
                </a:lnTo>
                <a:lnTo>
                  <a:pt x="354457" y="40081"/>
                </a:lnTo>
                <a:lnTo>
                  <a:pt x="347091" y="9766"/>
                </a:lnTo>
                <a:lnTo>
                  <a:pt x="213880" y="9766"/>
                </a:lnTo>
                <a:lnTo>
                  <a:pt x="0" y="880021"/>
                </a:lnTo>
                <a:lnTo>
                  <a:pt x="144233" y="880021"/>
                </a:lnTo>
                <a:lnTo>
                  <a:pt x="178447" y="707682"/>
                </a:lnTo>
                <a:lnTo>
                  <a:pt x="380123" y="707682"/>
                </a:lnTo>
                <a:lnTo>
                  <a:pt x="415531" y="880021"/>
                </a:lnTo>
                <a:lnTo>
                  <a:pt x="558546" y="880021"/>
                </a:lnTo>
                <a:close/>
              </a:path>
              <a:path w="2583179" h="890270">
                <a:moveTo>
                  <a:pt x="1004684" y="649008"/>
                </a:moveTo>
                <a:lnTo>
                  <a:pt x="867791" y="649008"/>
                </a:lnTo>
                <a:lnTo>
                  <a:pt x="866089" y="672693"/>
                </a:lnTo>
                <a:lnTo>
                  <a:pt x="862444" y="695464"/>
                </a:lnTo>
                <a:lnTo>
                  <a:pt x="847001" y="734580"/>
                </a:lnTo>
                <a:lnTo>
                  <a:pt x="804545" y="764133"/>
                </a:lnTo>
                <a:lnTo>
                  <a:pt x="782243" y="766343"/>
                </a:lnTo>
                <a:lnTo>
                  <a:pt x="759904" y="763943"/>
                </a:lnTo>
                <a:lnTo>
                  <a:pt x="717461" y="733348"/>
                </a:lnTo>
                <a:lnTo>
                  <a:pt x="698119" y="675411"/>
                </a:lnTo>
                <a:lnTo>
                  <a:pt x="692543" y="633133"/>
                </a:lnTo>
                <a:lnTo>
                  <a:pt x="689114" y="581075"/>
                </a:lnTo>
                <a:lnTo>
                  <a:pt x="687387" y="518553"/>
                </a:lnTo>
                <a:lnTo>
                  <a:pt x="686904" y="444893"/>
                </a:lnTo>
                <a:lnTo>
                  <a:pt x="687387" y="371983"/>
                </a:lnTo>
                <a:lnTo>
                  <a:pt x="689114" y="311277"/>
                </a:lnTo>
                <a:lnTo>
                  <a:pt x="692543" y="261581"/>
                </a:lnTo>
                <a:lnTo>
                  <a:pt x="698119" y="221653"/>
                </a:lnTo>
                <a:lnTo>
                  <a:pt x="717461" y="166217"/>
                </a:lnTo>
                <a:lnTo>
                  <a:pt x="759904" y="135661"/>
                </a:lnTo>
                <a:lnTo>
                  <a:pt x="782243" y="133261"/>
                </a:lnTo>
                <a:lnTo>
                  <a:pt x="787400" y="133502"/>
                </a:lnTo>
                <a:lnTo>
                  <a:pt x="787400" y="133261"/>
                </a:lnTo>
                <a:lnTo>
                  <a:pt x="859917" y="133261"/>
                </a:lnTo>
                <a:lnTo>
                  <a:pt x="859917" y="9842"/>
                </a:lnTo>
                <a:lnTo>
                  <a:pt x="772198" y="9842"/>
                </a:lnTo>
                <a:lnTo>
                  <a:pt x="772198" y="10261"/>
                </a:lnTo>
                <a:lnTo>
                  <a:pt x="719912" y="17132"/>
                </a:lnTo>
                <a:lnTo>
                  <a:pt x="677214" y="32740"/>
                </a:lnTo>
                <a:lnTo>
                  <a:pt x="642340" y="55321"/>
                </a:lnTo>
                <a:lnTo>
                  <a:pt x="613549" y="83121"/>
                </a:lnTo>
                <a:lnTo>
                  <a:pt x="576300" y="146710"/>
                </a:lnTo>
                <a:lnTo>
                  <a:pt x="564984" y="185077"/>
                </a:lnTo>
                <a:lnTo>
                  <a:pt x="557479" y="227952"/>
                </a:lnTo>
                <a:lnTo>
                  <a:pt x="553021" y="275399"/>
                </a:lnTo>
                <a:lnTo>
                  <a:pt x="550811" y="327533"/>
                </a:lnTo>
                <a:lnTo>
                  <a:pt x="550062" y="384403"/>
                </a:lnTo>
                <a:lnTo>
                  <a:pt x="550062" y="508165"/>
                </a:lnTo>
                <a:lnTo>
                  <a:pt x="550811" y="565873"/>
                </a:lnTo>
                <a:lnTo>
                  <a:pt x="553021" y="619175"/>
                </a:lnTo>
                <a:lnTo>
                  <a:pt x="557479" y="667969"/>
                </a:lnTo>
                <a:lnTo>
                  <a:pt x="564984" y="712190"/>
                </a:lnTo>
                <a:lnTo>
                  <a:pt x="576300" y="751738"/>
                </a:lnTo>
                <a:lnTo>
                  <a:pt x="592226" y="786523"/>
                </a:lnTo>
                <a:lnTo>
                  <a:pt x="643686" y="845464"/>
                </a:lnTo>
                <a:lnTo>
                  <a:pt x="680478" y="868718"/>
                </a:lnTo>
                <a:lnTo>
                  <a:pt x="725970" y="884199"/>
                </a:lnTo>
                <a:lnTo>
                  <a:pt x="782243" y="889812"/>
                </a:lnTo>
                <a:lnTo>
                  <a:pt x="827544" y="886193"/>
                </a:lnTo>
                <a:lnTo>
                  <a:pt x="867016" y="875601"/>
                </a:lnTo>
                <a:lnTo>
                  <a:pt x="901674" y="858354"/>
                </a:lnTo>
                <a:lnTo>
                  <a:pt x="932573" y="834809"/>
                </a:lnTo>
                <a:lnTo>
                  <a:pt x="962050" y="799757"/>
                </a:lnTo>
                <a:lnTo>
                  <a:pt x="984199" y="756119"/>
                </a:lnTo>
                <a:lnTo>
                  <a:pt x="998562" y="705383"/>
                </a:lnTo>
                <a:lnTo>
                  <a:pt x="1004684" y="649008"/>
                </a:lnTo>
                <a:close/>
              </a:path>
              <a:path w="2583179" h="890270">
                <a:moveTo>
                  <a:pt x="1343787" y="10045"/>
                </a:moveTo>
                <a:lnTo>
                  <a:pt x="914768" y="10045"/>
                </a:lnTo>
                <a:lnTo>
                  <a:pt x="914768" y="133235"/>
                </a:lnTo>
                <a:lnTo>
                  <a:pt x="1060221" y="133235"/>
                </a:lnTo>
                <a:lnTo>
                  <a:pt x="1060221" y="879995"/>
                </a:lnTo>
                <a:lnTo>
                  <a:pt x="1197089" y="879995"/>
                </a:lnTo>
                <a:lnTo>
                  <a:pt x="1197089" y="133235"/>
                </a:lnTo>
                <a:lnTo>
                  <a:pt x="1343787" y="133235"/>
                </a:lnTo>
                <a:lnTo>
                  <a:pt x="1343787" y="10045"/>
                </a:lnTo>
                <a:close/>
              </a:path>
              <a:path w="2583179" h="890270">
                <a:moveTo>
                  <a:pt x="1530781" y="9779"/>
                </a:moveTo>
                <a:lnTo>
                  <a:pt x="1393875" y="9779"/>
                </a:lnTo>
                <a:lnTo>
                  <a:pt x="1393875" y="880021"/>
                </a:lnTo>
                <a:lnTo>
                  <a:pt x="1530781" y="880021"/>
                </a:lnTo>
                <a:lnTo>
                  <a:pt x="1530781" y="9779"/>
                </a:lnTo>
                <a:close/>
              </a:path>
              <a:path w="2583179" h="890270">
                <a:moveTo>
                  <a:pt x="2057476" y="382816"/>
                </a:moveTo>
                <a:lnTo>
                  <a:pt x="2056726" y="324967"/>
                </a:lnTo>
                <a:lnTo>
                  <a:pt x="2054517" y="271475"/>
                </a:lnTo>
                <a:lnTo>
                  <a:pt x="2050059" y="222453"/>
                </a:lnTo>
                <a:lnTo>
                  <a:pt x="2042566" y="178003"/>
                </a:lnTo>
                <a:lnTo>
                  <a:pt x="2031250" y="138264"/>
                </a:lnTo>
                <a:lnTo>
                  <a:pt x="2015324" y="103327"/>
                </a:lnTo>
                <a:lnTo>
                  <a:pt x="1963864" y="44348"/>
                </a:lnTo>
                <a:lnTo>
                  <a:pt x="1927085" y="21082"/>
                </a:lnTo>
                <a:lnTo>
                  <a:pt x="1920659" y="18897"/>
                </a:lnTo>
                <a:lnTo>
                  <a:pt x="1920659" y="444893"/>
                </a:lnTo>
                <a:lnTo>
                  <a:pt x="1920265" y="518553"/>
                </a:lnTo>
                <a:lnTo>
                  <a:pt x="1918766" y="581075"/>
                </a:lnTo>
                <a:lnTo>
                  <a:pt x="1915617" y="633133"/>
                </a:lnTo>
                <a:lnTo>
                  <a:pt x="1910346" y="675411"/>
                </a:lnTo>
                <a:lnTo>
                  <a:pt x="1891334" y="733348"/>
                </a:lnTo>
                <a:lnTo>
                  <a:pt x="1847850" y="763943"/>
                </a:lnTo>
                <a:lnTo>
                  <a:pt x="1825307" y="766356"/>
                </a:lnTo>
                <a:lnTo>
                  <a:pt x="1803006" y="763943"/>
                </a:lnTo>
                <a:lnTo>
                  <a:pt x="1760562" y="733348"/>
                </a:lnTo>
                <a:lnTo>
                  <a:pt x="1741220" y="675411"/>
                </a:lnTo>
                <a:lnTo>
                  <a:pt x="1735645" y="633133"/>
                </a:lnTo>
                <a:lnTo>
                  <a:pt x="1732216" y="581075"/>
                </a:lnTo>
                <a:lnTo>
                  <a:pt x="1730476" y="518553"/>
                </a:lnTo>
                <a:lnTo>
                  <a:pt x="1729994" y="444893"/>
                </a:lnTo>
                <a:lnTo>
                  <a:pt x="1730476" y="371246"/>
                </a:lnTo>
                <a:lnTo>
                  <a:pt x="1732216" y="308724"/>
                </a:lnTo>
                <a:lnTo>
                  <a:pt x="1735645" y="256667"/>
                </a:lnTo>
                <a:lnTo>
                  <a:pt x="1741220" y="214388"/>
                </a:lnTo>
                <a:lnTo>
                  <a:pt x="1760562" y="156438"/>
                </a:lnTo>
                <a:lnTo>
                  <a:pt x="1803006" y="125882"/>
                </a:lnTo>
                <a:lnTo>
                  <a:pt x="1825307" y="123482"/>
                </a:lnTo>
                <a:lnTo>
                  <a:pt x="1847850" y="125882"/>
                </a:lnTo>
                <a:lnTo>
                  <a:pt x="1891334" y="156438"/>
                </a:lnTo>
                <a:lnTo>
                  <a:pt x="1910346" y="214388"/>
                </a:lnTo>
                <a:lnTo>
                  <a:pt x="1915617" y="256667"/>
                </a:lnTo>
                <a:lnTo>
                  <a:pt x="1918766" y="308724"/>
                </a:lnTo>
                <a:lnTo>
                  <a:pt x="1920265" y="371246"/>
                </a:lnTo>
                <a:lnTo>
                  <a:pt x="1920659" y="444893"/>
                </a:lnTo>
                <a:lnTo>
                  <a:pt x="1920659" y="18897"/>
                </a:lnTo>
                <a:lnTo>
                  <a:pt x="1881581" y="5613"/>
                </a:lnTo>
                <a:lnTo>
                  <a:pt x="1825307" y="0"/>
                </a:lnTo>
                <a:lnTo>
                  <a:pt x="1769059" y="5613"/>
                </a:lnTo>
                <a:lnTo>
                  <a:pt x="1723580" y="21082"/>
                </a:lnTo>
                <a:lnTo>
                  <a:pt x="1686788" y="44348"/>
                </a:lnTo>
                <a:lnTo>
                  <a:pt x="1656651" y="73329"/>
                </a:lnTo>
                <a:lnTo>
                  <a:pt x="1619402" y="138264"/>
                </a:lnTo>
                <a:lnTo>
                  <a:pt x="1608086" y="178003"/>
                </a:lnTo>
                <a:lnTo>
                  <a:pt x="1600593" y="222453"/>
                </a:lnTo>
                <a:lnTo>
                  <a:pt x="1596136" y="271475"/>
                </a:lnTo>
                <a:lnTo>
                  <a:pt x="1593926" y="324967"/>
                </a:lnTo>
                <a:lnTo>
                  <a:pt x="1593176" y="382816"/>
                </a:lnTo>
                <a:lnTo>
                  <a:pt x="1593176" y="506984"/>
                </a:lnTo>
                <a:lnTo>
                  <a:pt x="1593926" y="564832"/>
                </a:lnTo>
                <a:lnTo>
                  <a:pt x="1596136" y="618324"/>
                </a:lnTo>
                <a:lnTo>
                  <a:pt x="1600593" y="667359"/>
                </a:lnTo>
                <a:lnTo>
                  <a:pt x="1608086" y="711796"/>
                </a:lnTo>
                <a:lnTo>
                  <a:pt x="1619402" y="751535"/>
                </a:lnTo>
                <a:lnTo>
                  <a:pt x="1635328" y="786472"/>
                </a:lnTo>
                <a:lnTo>
                  <a:pt x="1686788" y="845451"/>
                </a:lnTo>
                <a:lnTo>
                  <a:pt x="1723580" y="868718"/>
                </a:lnTo>
                <a:lnTo>
                  <a:pt x="1769059" y="884199"/>
                </a:lnTo>
                <a:lnTo>
                  <a:pt x="1825307" y="889812"/>
                </a:lnTo>
                <a:lnTo>
                  <a:pt x="1881581" y="884199"/>
                </a:lnTo>
                <a:lnTo>
                  <a:pt x="1927085" y="868718"/>
                </a:lnTo>
                <a:lnTo>
                  <a:pt x="1963864" y="845451"/>
                </a:lnTo>
                <a:lnTo>
                  <a:pt x="1994014" y="816470"/>
                </a:lnTo>
                <a:lnTo>
                  <a:pt x="2024507" y="766356"/>
                </a:lnTo>
                <a:lnTo>
                  <a:pt x="2042566" y="711796"/>
                </a:lnTo>
                <a:lnTo>
                  <a:pt x="2050059" y="667359"/>
                </a:lnTo>
                <a:lnTo>
                  <a:pt x="2054517" y="618324"/>
                </a:lnTo>
                <a:lnTo>
                  <a:pt x="2056726" y="564832"/>
                </a:lnTo>
                <a:lnTo>
                  <a:pt x="2057476" y="506984"/>
                </a:lnTo>
                <a:lnTo>
                  <a:pt x="2057476" y="382816"/>
                </a:lnTo>
                <a:close/>
              </a:path>
              <a:path w="2583179" h="890270">
                <a:moveTo>
                  <a:pt x="2583116" y="9779"/>
                </a:moveTo>
                <a:lnTo>
                  <a:pt x="2446236" y="9779"/>
                </a:lnTo>
                <a:lnTo>
                  <a:pt x="2446236" y="526783"/>
                </a:lnTo>
                <a:lnTo>
                  <a:pt x="2242134" y="9779"/>
                </a:lnTo>
                <a:lnTo>
                  <a:pt x="2119884" y="9779"/>
                </a:lnTo>
                <a:lnTo>
                  <a:pt x="2119884" y="880021"/>
                </a:lnTo>
                <a:lnTo>
                  <a:pt x="2256764" y="880021"/>
                </a:lnTo>
                <a:lnTo>
                  <a:pt x="2256764" y="363016"/>
                </a:lnTo>
                <a:lnTo>
                  <a:pt x="2462123" y="880021"/>
                </a:lnTo>
                <a:lnTo>
                  <a:pt x="2583116" y="880021"/>
                </a:lnTo>
                <a:lnTo>
                  <a:pt x="2583116" y="9779"/>
                </a:lnTo>
                <a:close/>
              </a:path>
            </a:pathLst>
          </a:custGeom>
          <a:solidFill>
            <a:srgbClr val="009FE3"/>
          </a:solidFill>
        </p:spPr>
        <p:txBody>
          <a:bodyPr wrap="square" lIns="0" tIns="0" rIns="0" bIns="0" rtlCol="0"/>
          <a:lstStyle/>
          <a:p>
            <a:endParaRPr/>
          </a:p>
        </p:txBody>
      </p:sp>
      <p:pic>
        <p:nvPicPr>
          <p:cNvPr id="21" name="bg object 21"/>
          <p:cNvPicPr/>
          <p:nvPr/>
        </p:nvPicPr>
        <p:blipFill>
          <a:blip r:embed="rId2" cstate="print"/>
          <a:stretch>
            <a:fillRect/>
          </a:stretch>
        </p:blipFill>
        <p:spPr>
          <a:xfrm>
            <a:off x="18002941" y="6946552"/>
            <a:ext cx="614291" cy="531101"/>
          </a:xfrm>
          <a:prstGeom prst="rect">
            <a:avLst/>
          </a:prstGeom>
        </p:spPr>
      </p:pic>
      <p:sp>
        <p:nvSpPr>
          <p:cNvPr id="22" name="bg object 22"/>
          <p:cNvSpPr/>
          <p:nvPr/>
        </p:nvSpPr>
        <p:spPr>
          <a:xfrm>
            <a:off x="16956989" y="6945788"/>
            <a:ext cx="918210" cy="532765"/>
          </a:xfrm>
          <a:custGeom>
            <a:avLst/>
            <a:gdLst/>
            <a:ahLst/>
            <a:cxnLst/>
            <a:rect l="l" t="t" r="r" b="b"/>
            <a:pathLst>
              <a:path w="918209" h="532765">
                <a:moveTo>
                  <a:pt x="402412" y="0"/>
                </a:moveTo>
                <a:lnTo>
                  <a:pt x="293865" y="0"/>
                </a:lnTo>
                <a:lnTo>
                  <a:pt x="293865" y="346532"/>
                </a:lnTo>
                <a:lnTo>
                  <a:pt x="292341" y="370560"/>
                </a:lnTo>
                <a:lnTo>
                  <a:pt x="280187" y="408139"/>
                </a:lnTo>
                <a:lnTo>
                  <a:pt x="240284" y="439407"/>
                </a:lnTo>
                <a:lnTo>
                  <a:pt x="201206" y="445312"/>
                </a:lnTo>
                <a:lnTo>
                  <a:pt x="180581" y="443839"/>
                </a:lnTo>
                <a:lnTo>
                  <a:pt x="132880" y="421690"/>
                </a:lnTo>
                <a:lnTo>
                  <a:pt x="109728" y="370560"/>
                </a:lnTo>
                <a:lnTo>
                  <a:pt x="108191" y="346532"/>
                </a:lnTo>
                <a:lnTo>
                  <a:pt x="108191" y="0"/>
                </a:lnTo>
                <a:lnTo>
                  <a:pt x="0" y="0"/>
                </a:lnTo>
                <a:lnTo>
                  <a:pt x="0" y="346532"/>
                </a:lnTo>
                <a:lnTo>
                  <a:pt x="939" y="368566"/>
                </a:lnTo>
                <a:lnTo>
                  <a:pt x="8420" y="408686"/>
                </a:lnTo>
                <a:lnTo>
                  <a:pt x="32867" y="458711"/>
                </a:lnTo>
                <a:lnTo>
                  <a:pt x="70599" y="495985"/>
                </a:lnTo>
                <a:lnTo>
                  <a:pt x="120256" y="520319"/>
                </a:lnTo>
                <a:lnTo>
                  <a:pt x="158978" y="529234"/>
                </a:lnTo>
                <a:lnTo>
                  <a:pt x="201206" y="532206"/>
                </a:lnTo>
                <a:lnTo>
                  <a:pt x="222605" y="531469"/>
                </a:lnTo>
                <a:lnTo>
                  <a:pt x="262890" y="525513"/>
                </a:lnTo>
                <a:lnTo>
                  <a:pt x="299631" y="513651"/>
                </a:lnTo>
                <a:lnTo>
                  <a:pt x="345440" y="484987"/>
                </a:lnTo>
                <a:lnTo>
                  <a:pt x="378968" y="443433"/>
                </a:lnTo>
                <a:lnTo>
                  <a:pt x="398627" y="389293"/>
                </a:lnTo>
                <a:lnTo>
                  <a:pt x="402412" y="346532"/>
                </a:lnTo>
                <a:lnTo>
                  <a:pt x="402412" y="0"/>
                </a:lnTo>
                <a:close/>
              </a:path>
              <a:path w="918209" h="532765">
                <a:moveTo>
                  <a:pt x="918032" y="12"/>
                </a:moveTo>
                <a:lnTo>
                  <a:pt x="810221" y="12"/>
                </a:lnTo>
                <a:lnTo>
                  <a:pt x="810221" y="346151"/>
                </a:lnTo>
                <a:lnTo>
                  <a:pt x="599274" y="12"/>
                </a:lnTo>
                <a:lnTo>
                  <a:pt x="491109" y="12"/>
                </a:lnTo>
                <a:lnTo>
                  <a:pt x="491109" y="525005"/>
                </a:lnTo>
                <a:lnTo>
                  <a:pt x="599274" y="525005"/>
                </a:lnTo>
                <a:lnTo>
                  <a:pt x="599274" y="179578"/>
                </a:lnTo>
                <a:lnTo>
                  <a:pt x="809853" y="525005"/>
                </a:lnTo>
                <a:lnTo>
                  <a:pt x="918032" y="525005"/>
                </a:lnTo>
                <a:lnTo>
                  <a:pt x="918032" y="12"/>
                </a:lnTo>
                <a:close/>
              </a:path>
            </a:pathLst>
          </a:custGeom>
          <a:solidFill>
            <a:srgbClr val="009FE3"/>
          </a:solidFill>
        </p:spPr>
        <p:txBody>
          <a:bodyPr wrap="square" lIns="0" tIns="0" rIns="0" bIns="0" rtlCol="0"/>
          <a:lstStyle/>
          <a:p>
            <a:endParaRPr/>
          </a:p>
        </p:txBody>
      </p:sp>
      <p:pic>
        <p:nvPicPr>
          <p:cNvPr id="23" name="bg object 23"/>
          <p:cNvPicPr/>
          <p:nvPr/>
        </p:nvPicPr>
        <p:blipFill>
          <a:blip r:embed="rId3" cstate="print"/>
          <a:stretch>
            <a:fillRect/>
          </a:stretch>
        </p:blipFill>
        <p:spPr>
          <a:xfrm>
            <a:off x="16958184" y="7646117"/>
            <a:ext cx="140571" cy="163806"/>
          </a:xfrm>
          <a:prstGeom prst="rect">
            <a:avLst/>
          </a:prstGeom>
        </p:spPr>
      </p:pic>
      <p:pic>
        <p:nvPicPr>
          <p:cNvPr id="24" name="bg object 24"/>
          <p:cNvPicPr/>
          <p:nvPr/>
        </p:nvPicPr>
        <p:blipFill>
          <a:blip r:embed="rId4" cstate="print"/>
          <a:stretch>
            <a:fillRect/>
          </a:stretch>
        </p:blipFill>
        <p:spPr>
          <a:xfrm>
            <a:off x="17123134" y="7646111"/>
            <a:ext cx="133681" cy="160885"/>
          </a:xfrm>
          <a:prstGeom prst="rect">
            <a:avLst/>
          </a:prstGeom>
        </p:spPr>
      </p:pic>
      <p:pic>
        <p:nvPicPr>
          <p:cNvPr id="25" name="bg object 25"/>
          <p:cNvPicPr/>
          <p:nvPr/>
        </p:nvPicPr>
        <p:blipFill>
          <a:blip r:embed="rId5" cstate="print"/>
          <a:stretch>
            <a:fillRect/>
          </a:stretch>
        </p:blipFill>
        <p:spPr>
          <a:xfrm>
            <a:off x="17275905" y="7649039"/>
            <a:ext cx="143974" cy="157953"/>
          </a:xfrm>
          <a:prstGeom prst="rect">
            <a:avLst/>
          </a:prstGeom>
        </p:spPr>
      </p:pic>
      <p:sp>
        <p:nvSpPr>
          <p:cNvPr id="26" name="bg object 26"/>
          <p:cNvSpPr/>
          <p:nvPr/>
        </p:nvSpPr>
        <p:spPr>
          <a:xfrm>
            <a:off x="17439552" y="7586386"/>
            <a:ext cx="46990" cy="220979"/>
          </a:xfrm>
          <a:custGeom>
            <a:avLst/>
            <a:gdLst/>
            <a:ahLst/>
            <a:cxnLst/>
            <a:rect l="l" t="t" r="r" b="b"/>
            <a:pathLst>
              <a:path w="46990" h="220979">
                <a:moveTo>
                  <a:pt x="43935" y="62657"/>
                </a:moveTo>
                <a:lnTo>
                  <a:pt x="2429" y="62657"/>
                </a:lnTo>
                <a:lnTo>
                  <a:pt x="2429" y="220611"/>
                </a:lnTo>
                <a:lnTo>
                  <a:pt x="43935" y="220611"/>
                </a:lnTo>
                <a:lnTo>
                  <a:pt x="43935" y="62657"/>
                </a:lnTo>
                <a:close/>
              </a:path>
              <a:path w="46990" h="220979">
                <a:moveTo>
                  <a:pt x="30239" y="0"/>
                </a:moveTo>
                <a:lnTo>
                  <a:pt x="16020" y="0"/>
                </a:lnTo>
                <a:lnTo>
                  <a:pt x="10376" y="2052"/>
                </a:lnTo>
                <a:lnTo>
                  <a:pt x="2083" y="10230"/>
                </a:lnTo>
                <a:lnTo>
                  <a:pt x="0" y="15434"/>
                </a:lnTo>
                <a:lnTo>
                  <a:pt x="0" y="28187"/>
                </a:lnTo>
                <a:lnTo>
                  <a:pt x="2125" y="33433"/>
                </a:lnTo>
                <a:lnTo>
                  <a:pt x="6355" y="37538"/>
                </a:lnTo>
                <a:lnTo>
                  <a:pt x="10617" y="41621"/>
                </a:lnTo>
                <a:lnTo>
                  <a:pt x="16229" y="43663"/>
                </a:lnTo>
                <a:lnTo>
                  <a:pt x="30156" y="43663"/>
                </a:lnTo>
                <a:lnTo>
                  <a:pt x="35758" y="41621"/>
                </a:lnTo>
                <a:lnTo>
                  <a:pt x="44249" y="33433"/>
                </a:lnTo>
                <a:lnTo>
                  <a:pt x="46365" y="28187"/>
                </a:lnTo>
                <a:lnTo>
                  <a:pt x="46365" y="15434"/>
                </a:lnTo>
                <a:lnTo>
                  <a:pt x="44270" y="10230"/>
                </a:lnTo>
                <a:lnTo>
                  <a:pt x="35873" y="2052"/>
                </a:lnTo>
                <a:lnTo>
                  <a:pt x="30239" y="0"/>
                </a:lnTo>
                <a:close/>
              </a:path>
            </a:pathLst>
          </a:custGeom>
          <a:solidFill>
            <a:srgbClr val="009FE3"/>
          </a:solidFill>
        </p:spPr>
        <p:txBody>
          <a:bodyPr wrap="square" lIns="0" tIns="0" rIns="0" bIns="0" rtlCol="0"/>
          <a:lstStyle/>
          <a:p>
            <a:endParaRPr/>
          </a:p>
        </p:txBody>
      </p:sp>
      <p:pic>
        <p:nvPicPr>
          <p:cNvPr id="27" name="bg object 27"/>
          <p:cNvPicPr/>
          <p:nvPr/>
        </p:nvPicPr>
        <p:blipFill>
          <a:blip r:embed="rId6" cstate="print"/>
          <a:stretch>
            <a:fillRect/>
          </a:stretch>
        </p:blipFill>
        <p:spPr>
          <a:xfrm>
            <a:off x="17519299" y="7646101"/>
            <a:ext cx="243818" cy="163810"/>
          </a:xfrm>
          <a:prstGeom prst="rect">
            <a:avLst/>
          </a:prstGeom>
        </p:spPr>
      </p:pic>
      <p:pic>
        <p:nvPicPr>
          <p:cNvPr id="28" name="bg object 28"/>
          <p:cNvPicPr/>
          <p:nvPr/>
        </p:nvPicPr>
        <p:blipFill>
          <a:blip r:embed="rId7" cstate="print"/>
          <a:stretch>
            <a:fillRect/>
          </a:stretch>
        </p:blipFill>
        <p:spPr>
          <a:xfrm>
            <a:off x="17789486" y="7646111"/>
            <a:ext cx="133681" cy="160885"/>
          </a:xfrm>
          <a:prstGeom prst="rect">
            <a:avLst/>
          </a:prstGeom>
        </p:spPr>
      </p:pic>
      <p:pic>
        <p:nvPicPr>
          <p:cNvPr id="29" name="bg object 29"/>
          <p:cNvPicPr/>
          <p:nvPr/>
        </p:nvPicPr>
        <p:blipFill>
          <a:blip r:embed="rId8" cstate="print"/>
          <a:stretch>
            <a:fillRect/>
          </a:stretch>
        </p:blipFill>
        <p:spPr>
          <a:xfrm>
            <a:off x="18206232" y="7646117"/>
            <a:ext cx="140571" cy="163806"/>
          </a:xfrm>
          <a:prstGeom prst="rect">
            <a:avLst/>
          </a:prstGeom>
        </p:spPr>
      </p:pic>
      <p:pic>
        <p:nvPicPr>
          <p:cNvPr id="30" name="bg object 30"/>
          <p:cNvPicPr/>
          <p:nvPr/>
        </p:nvPicPr>
        <p:blipFill>
          <a:blip r:embed="rId9" cstate="print"/>
          <a:stretch>
            <a:fillRect/>
          </a:stretch>
        </p:blipFill>
        <p:spPr>
          <a:xfrm>
            <a:off x="17956275" y="7646111"/>
            <a:ext cx="222014" cy="160885"/>
          </a:xfrm>
          <a:prstGeom prst="rect">
            <a:avLst/>
          </a:prstGeom>
        </p:spPr>
      </p:pic>
      <p:pic>
        <p:nvPicPr>
          <p:cNvPr id="31" name="bg object 31"/>
          <p:cNvPicPr/>
          <p:nvPr/>
        </p:nvPicPr>
        <p:blipFill>
          <a:blip r:embed="rId10" cstate="print"/>
          <a:stretch>
            <a:fillRect/>
          </a:stretch>
        </p:blipFill>
        <p:spPr>
          <a:xfrm>
            <a:off x="18371183" y="7610189"/>
            <a:ext cx="244366" cy="199721"/>
          </a:xfrm>
          <a:prstGeom prst="rect">
            <a:avLst/>
          </a:prstGeom>
        </p:spPr>
      </p:pic>
      <p:pic>
        <p:nvPicPr>
          <p:cNvPr id="32" name="bg object 32"/>
          <p:cNvPicPr/>
          <p:nvPr/>
        </p:nvPicPr>
        <p:blipFill>
          <a:blip r:embed="rId11" cstate="print"/>
          <a:stretch>
            <a:fillRect/>
          </a:stretch>
        </p:blipFill>
        <p:spPr>
          <a:xfrm>
            <a:off x="16963767" y="7930254"/>
            <a:ext cx="139419" cy="221647"/>
          </a:xfrm>
          <a:prstGeom prst="rect">
            <a:avLst/>
          </a:prstGeom>
        </p:spPr>
      </p:pic>
      <p:pic>
        <p:nvPicPr>
          <p:cNvPr id="33" name="bg object 33"/>
          <p:cNvPicPr/>
          <p:nvPr/>
        </p:nvPicPr>
        <p:blipFill>
          <a:blip r:embed="rId12" cstate="print"/>
          <a:stretch>
            <a:fillRect/>
          </a:stretch>
        </p:blipFill>
        <p:spPr>
          <a:xfrm>
            <a:off x="17130560" y="7930250"/>
            <a:ext cx="243805" cy="163822"/>
          </a:xfrm>
          <a:prstGeom prst="rect">
            <a:avLst/>
          </a:prstGeom>
        </p:spPr>
      </p:pic>
      <p:pic>
        <p:nvPicPr>
          <p:cNvPr id="34" name="bg object 34"/>
          <p:cNvPicPr/>
          <p:nvPr/>
        </p:nvPicPr>
        <p:blipFill>
          <a:blip r:embed="rId13" cstate="print"/>
          <a:stretch>
            <a:fillRect/>
          </a:stretch>
        </p:blipFill>
        <p:spPr>
          <a:xfrm>
            <a:off x="17395601" y="7930256"/>
            <a:ext cx="141545" cy="223092"/>
          </a:xfrm>
          <a:prstGeom prst="rect">
            <a:avLst/>
          </a:prstGeom>
        </p:spPr>
      </p:pic>
      <p:pic>
        <p:nvPicPr>
          <p:cNvPr id="35" name="bg object 35"/>
          <p:cNvPicPr/>
          <p:nvPr/>
        </p:nvPicPr>
        <p:blipFill>
          <a:blip r:embed="rId14" cstate="print"/>
          <a:stretch>
            <a:fillRect/>
          </a:stretch>
        </p:blipFill>
        <p:spPr>
          <a:xfrm>
            <a:off x="17570674" y="7930250"/>
            <a:ext cx="235943" cy="163818"/>
          </a:xfrm>
          <a:prstGeom prst="rect">
            <a:avLst/>
          </a:prstGeom>
        </p:spPr>
      </p:pic>
      <p:pic>
        <p:nvPicPr>
          <p:cNvPr id="36" name="bg object 36"/>
          <p:cNvPicPr/>
          <p:nvPr/>
        </p:nvPicPr>
        <p:blipFill>
          <a:blip r:embed="rId15" cstate="print"/>
          <a:stretch>
            <a:fillRect/>
          </a:stretch>
        </p:blipFill>
        <p:spPr>
          <a:xfrm>
            <a:off x="17833973" y="7930264"/>
            <a:ext cx="222014" cy="160895"/>
          </a:xfrm>
          <a:prstGeom prst="rect">
            <a:avLst/>
          </a:prstGeom>
        </p:spPr>
      </p:pic>
      <p:pic>
        <p:nvPicPr>
          <p:cNvPr id="37" name="bg object 37"/>
          <p:cNvPicPr/>
          <p:nvPr/>
        </p:nvPicPr>
        <p:blipFill>
          <a:blip r:embed="rId16" cstate="print"/>
          <a:stretch>
            <a:fillRect/>
          </a:stretch>
        </p:blipFill>
        <p:spPr>
          <a:xfrm>
            <a:off x="18089532" y="7930264"/>
            <a:ext cx="222003" cy="160895"/>
          </a:xfrm>
          <a:prstGeom prst="rect">
            <a:avLst/>
          </a:prstGeom>
        </p:spPr>
      </p:pic>
      <p:pic>
        <p:nvPicPr>
          <p:cNvPr id="38" name="bg object 38"/>
          <p:cNvPicPr/>
          <p:nvPr/>
        </p:nvPicPr>
        <p:blipFill>
          <a:blip r:embed="rId17" cstate="print"/>
          <a:stretch>
            <a:fillRect/>
          </a:stretch>
        </p:blipFill>
        <p:spPr>
          <a:xfrm>
            <a:off x="18339485" y="7930267"/>
            <a:ext cx="140571" cy="163806"/>
          </a:xfrm>
          <a:prstGeom prst="rect">
            <a:avLst/>
          </a:prstGeom>
        </p:spPr>
      </p:pic>
      <p:pic>
        <p:nvPicPr>
          <p:cNvPr id="39" name="bg object 39"/>
          <p:cNvPicPr/>
          <p:nvPr/>
        </p:nvPicPr>
        <p:blipFill>
          <a:blip r:embed="rId18" cstate="print"/>
          <a:stretch>
            <a:fillRect/>
          </a:stretch>
        </p:blipFill>
        <p:spPr>
          <a:xfrm>
            <a:off x="14736188" y="7940587"/>
            <a:ext cx="1137804" cy="166815"/>
          </a:xfrm>
          <a:prstGeom prst="rect">
            <a:avLst/>
          </a:prstGeom>
        </p:spPr>
      </p:pic>
      <p:sp>
        <p:nvSpPr>
          <p:cNvPr id="40" name="bg object 40"/>
          <p:cNvSpPr/>
          <p:nvPr/>
        </p:nvSpPr>
        <p:spPr>
          <a:xfrm>
            <a:off x="13821207" y="7963642"/>
            <a:ext cx="565785" cy="120014"/>
          </a:xfrm>
          <a:custGeom>
            <a:avLst/>
            <a:gdLst/>
            <a:ahLst/>
            <a:cxnLst/>
            <a:rect l="l" t="t" r="r" b="b"/>
            <a:pathLst>
              <a:path w="565784" h="120015">
                <a:moveTo>
                  <a:pt x="56413" y="66497"/>
                </a:moveTo>
                <a:lnTo>
                  <a:pt x="51739" y="60579"/>
                </a:lnTo>
                <a:lnTo>
                  <a:pt x="39395" y="56045"/>
                </a:lnTo>
                <a:lnTo>
                  <a:pt x="35674" y="55054"/>
                </a:lnTo>
                <a:lnTo>
                  <a:pt x="26860" y="53301"/>
                </a:lnTo>
                <a:lnTo>
                  <a:pt x="23736" y="52260"/>
                </a:lnTo>
                <a:lnTo>
                  <a:pt x="20015" y="49860"/>
                </a:lnTo>
                <a:lnTo>
                  <a:pt x="19088" y="48272"/>
                </a:lnTo>
                <a:lnTo>
                  <a:pt x="19088" y="44234"/>
                </a:lnTo>
                <a:lnTo>
                  <a:pt x="19900" y="42519"/>
                </a:lnTo>
                <a:lnTo>
                  <a:pt x="23164" y="39839"/>
                </a:lnTo>
                <a:lnTo>
                  <a:pt x="25476" y="39154"/>
                </a:lnTo>
                <a:lnTo>
                  <a:pt x="31927" y="39154"/>
                </a:lnTo>
                <a:lnTo>
                  <a:pt x="34467" y="39979"/>
                </a:lnTo>
                <a:lnTo>
                  <a:pt x="37731" y="43294"/>
                </a:lnTo>
                <a:lnTo>
                  <a:pt x="38557" y="45377"/>
                </a:lnTo>
                <a:lnTo>
                  <a:pt x="38557" y="47904"/>
                </a:lnTo>
                <a:lnTo>
                  <a:pt x="56222" y="47904"/>
                </a:lnTo>
                <a:lnTo>
                  <a:pt x="56222" y="41579"/>
                </a:lnTo>
                <a:lnTo>
                  <a:pt x="53708" y="36436"/>
                </a:lnTo>
                <a:lnTo>
                  <a:pt x="43637" y="28536"/>
                </a:lnTo>
                <a:lnTo>
                  <a:pt x="36918" y="26555"/>
                </a:lnTo>
                <a:lnTo>
                  <a:pt x="20637" y="26555"/>
                </a:lnTo>
                <a:lnTo>
                  <a:pt x="14274" y="28524"/>
                </a:lnTo>
                <a:lnTo>
                  <a:pt x="4521" y="36398"/>
                </a:lnTo>
                <a:lnTo>
                  <a:pt x="2082" y="41300"/>
                </a:lnTo>
                <a:lnTo>
                  <a:pt x="2082" y="47167"/>
                </a:lnTo>
                <a:lnTo>
                  <a:pt x="30441" y="68224"/>
                </a:lnTo>
                <a:lnTo>
                  <a:pt x="33870" y="69329"/>
                </a:lnTo>
                <a:lnTo>
                  <a:pt x="38150" y="71818"/>
                </a:lnTo>
                <a:lnTo>
                  <a:pt x="39217" y="73533"/>
                </a:lnTo>
                <a:lnTo>
                  <a:pt x="39217" y="75692"/>
                </a:lnTo>
                <a:lnTo>
                  <a:pt x="39217" y="77774"/>
                </a:lnTo>
                <a:lnTo>
                  <a:pt x="38354" y="79451"/>
                </a:lnTo>
                <a:lnTo>
                  <a:pt x="34886" y="82016"/>
                </a:lnTo>
                <a:lnTo>
                  <a:pt x="32334" y="82664"/>
                </a:lnTo>
                <a:lnTo>
                  <a:pt x="25311" y="82664"/>
                </a:lnTo>
                <a:lnTo>
                  <a:pt x="22415" y="81826"/>
                </a:lnTo>
                <a:lnTo>
                  <a:pt x="18097" y="78486"/>
                </a:lnTo>
                <a:lnTo>
                  <a:pt x="16929" y="76073"/>
                </a:lnTo>
                <a:lnTo>
                  <a:pt x="16764" y="72936"/>
                </a:lnTo>
                <a:lnTo>
                  <a:pt x="0" y="72936"/>
                </a:lnTo>
                <a:lnTo>
                  <a:pt x="0" y="76936"/>
                </a:lnTo>
                <a:lnTo>
                  <a:pt x="1219" y="80645"/>
                </a:lnTo>
                <a:lnTo>
                  <a:pt x="6121" y="87553"/>
                </a:lnTo>
                <a:lnTo>
                  <a:pt x="9499" y="90258"/>
                </a:lnTo>
                <a:lnTo>
                  <a:pt x="18097" y="94208"/>
                </a:lnTo>
                <a:lnTo>
                  <a:pt x="23025" y="95199"/>
                </a:lnTo>
                <a:lnTo>
                  <a:pt x="36766" y="95199"/>
                </a:lnTo>
                <a:lnTo>
                  <a:pt x="43459" y="93345"/>
                </a:lnTo>
                <a:lnTo>
                  <a:pt x="53835" y="85877"/>
                </a:lnTo>
                <a:lnTo>
                  <a:pt x="56413" y="80987"/>
                </a:lnTo>
                <a:lnTo>
                  <a:pt x="56413" y="66497"/>
                </a:lnTo>
                <a:close/>
              </a:path>
              <a:path w="565784" h="120015">
                <a:moveTo>
                  <a:pt x="124574" y="27774"/>
                </a:moveTo>
                <a:lnTo>
                  <a:pt x="106832" y="27774"/>
                </a:lnTo>
                <a:lnTo>
                  <a:pt x="106832" y="74701"/>
                </a:lnTo>
                <a:lnTo>
                  <a:pt x="104584" y="78867"/>
                </a:lnTo>
                <a:lnTo>
                  <a:pt x="100469" y="80949"/>
                </a:lnTo>
                <a:lnTo>
                  <a:pt x="88188" y="80949"/>
                </a:lnTo>
                <a:lnTo>
                  <a:pt x="85051" y="77508"/>
                </a:lnTo>
                <a:lnTo>
                  <a:pt x="85051" y="27774"/>
                </a:lnTo>
                <a:lnTo>
                  <a:pt x="67360" y="27774"/>
                </a:lnTo>
                <a:lnTo>
                  <a:pt x="67360" y="71158"/>
                </a:lnTo>
                <a:lnTo>
                  <a:pt x="67449" y="79032"/>
                </a:lnTo>
                <a:lnTo>
                  <a:pt x="69354" y="85013"/>
                </a:lnTo>
                <a:lnTo>
                  <a:pt x="76822" y="93167"/>
                </a:lnTo>
                <a:lnTo>
                  <a:pt x="82232" y="95211"/>
                </a:lnTo>
                <a:lnTo>
                  <a:pt x="97053" y="95211"/>
                </a:lnTo>
                <a:lnTo>
                  <a:pt x="103073" y="92544"/>
                </a:lnTo>
                <a:lnTo>
                  <a:pt x="107442" y="87249"/>
                </a:lnTo>
                <a:lnTo>
                  <a:pt x="107937" y="93980"/>
                </a:lnTo>
                <a:lnTo>
                  <a:pt x="124574" y="93980"/>
                </a:lnTo>
                <a:lnTo>
                  <a:pt x="124574" y="27774"/>
                </a:lnTo>
                <a:close/>
              </a:path>
              <a:path w="565784" h="120015">
                <a:moveTo>
                  <a:pt x="197510" y="61493"/>
                </a:moveTo>
                <a:lnTo>
                  <a:pt x="197497" y="60210"/>
                </a:lnTo>
                <a:lnTo>
                  <a:pt x="197091" y="53047"/>
                </a:lnTo>
                <a:lnTo>
                  <a:pt x="195821" y="46380"/>
                </a:lnTo>
                <a:lnTo>
                  <a:pt x="193827" y="40932"/>
                </a:lnTo>
                <a:lnTo>
                  <a:pt x="193700" y="40563"/>
                </a:lnTo>
                <a:lnTo>
                  <a:pt x="190715" y="35610"/>
                </a:lnTo>
                <a:lnTo>
                  <a:pt x="189712" y="34264"/>
                </a:lnTo>
                <a:lnTo>
                  <a:pt x="186194" y="29565"/>
                </a:lnTo>
                <a:lnTo>
                  <a:pt x="179857" y="26555"/>
                </a:lnTo>
                <a:lnTo>
                  <a:pt x="179832" y="54051"/>
                </a:lnTo>
                <a:lnTo>
                  <a:pt x="179832" y="74041"/>
                </a:lnTo>
                <a:lnTo>
                  <a:pt x="175615" y="80949"/>
                </a:lnTo>
                <a:lnTo>
                  <a:pt x="161607" y="80949"/>
                </a:lnTo>
                <a:lnTo>
                  <a:pt x="157759" y="78765"/>
                </a:lnTo>
                <a:lnTo>
                  <a:pt x="155600" y="74409"/>
                </a:lnTo>
                <a:lnTo>
                  <a:pt x="155600" y="47294"/>
                </a:lnTo>
                <a:lnTo>
                  <a:pt x="157683" y="43053"/>
                </a:lnTo>
                <a:lnTo>
                  <a:pt x="161493" y="40932"/>
                </a:lnTo>
                <a:lnTo>
                  <a:pt x="171208" y="40932"/>
                </a:lnTo>
                <a:lnTo>
                  <a:pt x="174371" y="42608"/>
                </a:lnTo>
                <a:lnTo>
                  <a:pt x="178739" y="49301"/>
                </a:lnTo>
                <a:lnTo>
                  <a:pt x="179832" y="54051"/>
                </a:lnTo>
                <a:lnTo>
                  <a:pt x="179832" y="26555"/>
                </a:lnTo>
                <a:lnTo>
                  <a:pt x="164795" y="26555"/>
                </a:lnTo>
                <a:lnTo>
                  <a:pt x="159219" y="29121"/>
                </a:lnTo>
                <a:lnTo>
                  <a:pt x="154927" y="34264"/>
                </a:lnTo>
                <a:lnTo>
                  <a:pt x="154317" y="27774"/>
                </a:lnTo>
                <a:lnTo>
                  <a:pt x="137922" y="27774"/>
                </a:lnTo>
                <a:lnTo>
                  <a:pt x="137922" y="119443"/>
                </a:lnTo>
                <a:lnTo>
                  <a:pt x="155600" y="119443"/>
                </a:lnTo>
                <a:lnTo>
                  <a:pt x="155600" y="88226"/>
                </a:lnTo>
                <a:lnTo>
                  <a:pt x="159715" y="92875"/>
                </a:lnTo>
                <a:lnTo>
                  <a:pt x="165125" y="95199"/>
                </a:lnTo>
                <a:lnTo>
                  <a:pt x="179679" y="95199"/>
                </a:lnTo>
                <a:lnTo>
                  <a:pt x="197078" y="68757"/>
                </a:lnTo>
                <a:lnTo>
                  <a:pt x="197510" y="61493"/>
                </a:lnTo>
                <a:close/>
              </a:path>
              <a:path w="565784" h="120015">
                <a:moveTo>
                  <a:pt x="268058" y="61493"/>
                </a:moveTo>
                <a:lnTo>
                  <a:pt x="268046" y="60210"/>
                </a:lnTo>
                <a:lnTo>
                  <a:pt x="267639" y="53047"/>
                </a:lnTo>
                <a:lnTo>
                  <a:pt x="266369" y="46380"/>
                </a:lnTo>
                <a:lnTo>
                  <a:pt x="264375" y="40932"/>
                </a:lnTo>
                <a:lnTo>
                  <a:pt x="264248" y="40563"/>
                </a:lnTo>
                <a:lnTo>
                  <a:pt x="261264" y="35610"/>
                </a:lnTo>
                <a:lnTo>
                  <a:pt x="260261" y="34264"/>
                </a:lnTo>
                <a:lnTo>
                  <a:pt x="256743" y="29565"/>
                </a:lnTo>
                <a:lnTo>
                  <a:pt x="250393" y="26555"/>
                </a:lnTo>
                <a:lnTo>
                  <a:pt x="250380" y="54051"/>
                </a:lnTo>
                <a:lnTo>
                  <a:pt x="250380" y="74041"/>
                </a:lnTo>
                <a:lnTo>
                  <a:pt x="246164" y="80949"/>
                </a:lnTo>
                <a:lnTo>
                  <a:pt x="232168" y="80949"/>
                </a:lnTo>
                <a:lnTo>
                  <a:pt x="228307" y="78765"/>
                </a:lnTo>
                <a:lnTo>
                  <a:pt x="226148" y="74409"/>
                </a:lnTo>
                <a:lnTo>
                  <a:pt x="226148" y="47294"/>
                </a:lnTo>
                <a:lnTo>
                  <a:pt x="228231" y="43053"/>
                </a:lnTo>
                <a:lnTo>
                  <a:pt x="232041" y="40932"/>
                </a:lnTo>
                <a:lnTo>
                  <a:pt x="241744" y="40932"/>
                </a:lnTo>
                <a:lnTo>
                  <a:pt x="244919" y="42608"/>
                </a:lnTo>
                <a:lnTo>
                  <a:pt x="249288" y="49301"/>
                </a:lnTo>
                <a:lnTo>
                  <a:pt x="250380" y="54051"/>
                </a:lnTo>
                <a:lnTo>
                  <a:pt x="250380" y="26555"/>
                </a:lnTo>
                <a:lnTo>
                  <a:pt x="235343" y="26555"/>
                </a:lnTo>
                <a:lnTo>
                  <a:pt x="229755" y="29121"/>
                </a:lnTo>
                <a:lnTo>
                  <a:pt x="225475" y="34264"/>
                </a:lnTo>
                <a:lnTo>
                  <a:pt x="224866" y="27774"/>
                </a:lnTo>
                <a:lnTo>
                  <a:pt x="208457" y="27774"/>
                </a:lnTo>
                <a:lnTo>
                  <a:pt x="208457" y="119443"/>
                </a:lnTo>
                <a:lnTo>
                  <a:pt x="226148" y="119443"/>
                </a:lnTo>
                <a:lnTo>
                  <a:pt x="226148" y="88226"/>
                </a:lnTo>
                <a:lnTo>
                  <a:pt x="230263" y="92875"/>
                </a:lnTo>
                <a:lnTo>
                  <a:pt x="235673" y="95199"/>
                </a:lnTo>
                <a:lnTo>
                  <a:pt x="250228" y="95199"/>
                </a:lnTo>
                <a:lnTo>
                  <a:pt x="267627" y="68757"/>
                </a:lnTo>
                <a:lnTo>
                  <a:pt x="268058" y="61493"/>
                </a:lnTo>
                <a:close/>
              </a:path>
              <a:path w="565784" h="120015">
                <a:moveTo>
                  <a:pt x="338975" y="61556"/>
                </a:moveTo>
                <a:lnTo>
                  <a:pt x="321221" y="28346"/>
                </a:lnTo>
                <a:lnTo>
                  <a:pt x="321221" y="67818"/>
                </a:lnTo>
                <a:lnTo>
                  <a:pt x="320090" y="72720"/>
                </a:lnTo>
                <a:lnTo>
                  <a:pt x="315277" y="79298"/>
                </a:lnTo>
                <a:lnTo>
                  <a:pt x="311937" y="80949"/>
                </a:lnTo>
                <a:lnTo>
                  <a:pt x="303237" y="80949"/>
                </a:lnTo>
                <a:lnTo>
                  <a:pt x="299859" y="79286"/>
                </a:lnTo>
                <a:lnTo>
                  <a:pt x="295122" y="72618"/>
                </a:lnTo>
                <a:lnTo>
                  <a:pt x="293941" y="67818"/>
                </a:lnTo>
                <a:lnTo>
                  <a:pt x="294030" y="54063"/>
                </a:lnTo>
                <a:lnTo>
                  <a:pt x="295122" y="49237"/>
                </a:lnTo>
                <a:lnTo>
                  <a:pt x="299859" y="42494"/>
                </a:lnTo>
                <a:lnTo>
                  <a:pt x="303199" y="40805"/>
                </a:lnTo>
                <a:lnTo>
                  <a:pt x="311886" y="40805"/>
                </a:lnTo>
                <a:lnTo>
                  <a:pt x="315277" y="42506"/>
                </a:lnTo>
                <a:lnTo>
                  <a:pt x="320090" y="49276"/>
                </a:lnTo>
                <a:lnTo>
                  <a:pt x="321208" y="53695"/>
                </a:lnTo>
                <a:lnTo>
                  <a:pt x="321221" y="67818"/>
                </a:lnTo>
                <a:lnTo>
                  <a:pt x="321221" y="28346"/>
                </a:lnTo>
                <a:lnTo>
                  <a:pt x="316458" y="26555"/>
                </a:lnTo>
                <a:lnTo>
                  <a:pt x="301244" y="26555"/>
                </a:lnTo>
                <a:lnTo>
                  <a:pt x="276263" y="53695"/>
                </a:lnTo>
                <a:lnTo>
                  <a:pt x="276288" y="61556"/>
                </a:lnTo>
                <a:lnTo>
                  <a:pt x="298107" y="95211"/>
                </a:lnTo>
                <a:lnTo>
                  <a:pt x="317195" y="95211"/>
                </a:lnTo>
                <a:lnTo>
                  <a:pt x="338442" y="68795"/>
                </a:lnTo>
                <a:lnTo>
                  <a:pt x="338975" y="61556"/>
                </a:lnTo>
                <a:close/>
              </a:path>
              <a:path w="565784" h="120015">
                <a:moveTo>
                  <a:pt x="387311" y="27355"/>
                </a:moveTo>
                <a:lnTo>
                  <a:pt x="385610" y="26822"/>
                </a:lnTo>
                <a:lnTo>
                  <a:pt x="383768" y="26543"/>
                </a:lnTo>
                <a:lnTo>
                  <a:pt x="375526" y="26543"/>
                </a:lnTo>
                <a:lnTo>
                  <a:pt x="370611" y="29591"/>
                </a:lnTo>
                <a:lnTo>
                  <a:pt x="367055" y="35661"/>
                </a:lnTo>
                <a:lnTo>
                  <a:pt x="366572" y="27774"/>
                </a:lnTo>
                <a:lnTo>
                  <a:pt x="349872" y="27774"/>
                </a:lnTo>
                <a:lnTo>
                  <a:pt x="349872" y="93980"/>
                </a:lnTo>
                <a:lnTo>
                  <a:pt x="367550" y="93980"/>
                </a:lnTo>
                <a:lnTo>
                  <a:pt x="367550" y="50660"/>
                </a:lnTo>
                <a:lnTo>
                  <a:pt x="369620" y="46126"/>
                </a:lnTo>
                <a:lnTo>
                  <a:pt x="374015" y="43865"/>
                </a:lnTo>
                <a:lnTo>
                  <a:pt x="382549" y="43865"/>
                </a:lnTo>
                <a:lnTo>
                  <a:pt x="387070" y="44361"/>
                </a:lnTo>
                <a:lnTo>
                  <a:pt x="387311" y="27355"/>
                </a:lnTo>
                <a:close/>
              </a:path>
              <a:path w="565784" h="120015">
                <a:moveTo>
                  <a:pt x="431800" y="80213"/>
                </a:moveTo>
                <a:lnTo>
                  <a:pt x="430288" y="80505"/>
                </a:lnTo>
                <a:lnTo>
                  <a:pt x="428561" y="80645"/>
                </a:lnTo>
                <a:lnTo>
                  <a:pt x="423938" y="80645"/>
                </a:lnTo>
                <a:lnTo>
                  <a:pt x="422148" y="80111"/>
                </a:lnTo>
                <a:lnTo>
                  <a:pt x="420281" y="77990"/>
                </a:lnTo>
                <a:lnTo>
                  <a:pt x="419811" y="76225"/>
                </a:lnTo>
                <a:lnTo>
                  <a:pt x="419811" y="40741"/>
                </a:lnTo>
                <a:lnTo>
                  <a:pt x="431126" y="40741"/>
                </a:lnTo>
                <a:lnTo>
                  <a:pt x="431126" y="27774"/>
                </a:lnTo>
                <a:lnTo>
                  <a:pt x="419811" y="27774"/>
                </a:lnTo>
                <a:lnTo>
                  <a:pt x="419811" y="11506"/>
                </a:lnTo>
                <a:lnTo>
                  <a:pt x="402120" y="11506"/>
                </a:lnTo>
                <a:lnTo>
                  <a:pt x="402120" y="27774"/>
                </a:lnTo>
                <a:lnTo>
                  <a:pt x="392455" y="27774"/>
                </a:lnTo>
                <a:lnTo>
                  <a:pt x="392455" y="40741"/>
                </a:lnTo>
                <a:lnTo>
                  <a:pt x="402120" y="40741"/>
                </a:lnTo>
                <a:lnTo>
                  <a:pt x="402120" y="76415"/>
                </a:lnTo>
                <a:lnTo>
                  <a:pt x="403440" y="84632"/>
                </a:lnTo>
                <a:lnTo>
                  <a:pt x="407047" y="90512"/>
                </a:lnTo>
                <a:lnTo>
                  <a:pt x="412927" y="94030"/>
                </a:lnTo>
                <a:lnTo>
                  <a:pt x="421093" y="95199"/>
                </a:lnTo>
                <a:lnTo>
                  <a:pt x="424764" y="95199"/>
                </a:lnTo>
                <a:lnTo>
                  <a:pt x="428332" y="94665"/>
                </a:lnTo>
                <a:lnTo>
                  <a:pt x="431800" y="93611"/>
                </a:lnTo>
                <a:lnTo>
                  <a:pt x="431800" y="80213"/>
                </a:lnTo>
                <a:close/>
              </a:path>
              <a:path w="565784" h="120015">
                <a:moveTo>
                  <a:pt x="498678" y="59410"/>
                </a:moveTo>
                <a:lnTo>
                  <a:pt x="481304" y="27660"/>
                </a:lnTo>
                <a:lnTo>
                  <a:pt x="481304" y="54584"/>
                </a:lnTo>
                <a:lnTo>
                  <a:pt x="456704" y="54584"/>
                </a:lnTo>
                <a:lnTo>
                  <a:pt x="457314" y="50152"/>
                </a:lnTo>
                <a:lnTo>
                  <a:pt x="458711" y="46748"/>
                </a:lnTo>
                <a:lnTo>
                  <a:pt x="463067" y="41998"/>
                </a:lnTo>
                <a:lnTo>
                  <a:pt x="465924" y="40805"/>
                </a:lnTo>
                <a:lnTo>
                  <a:pt x="473176" y="40805"/>
                </a:lnTo>
                <a:lnTo>
                  <a:pt x="476072" y="41884"/>
                </a:lnTo>
                <a:lnTo>
                  <a:pt x="480161" y="46189"/>
                </a:lnTo>
                <a:lnTo>
                  <a:pt x="481215" y="49225"/>
                </a:lnTo>
                <a:lnTo>
                  <a:pt x="481304" y="54584"/>
                </a:lnTo>
                <a:lnTo>
                  <a:pt x="481304" y="27660"/>
                </a:lnTo>
                <a:lnTo>
                  <a:pt x="478548" y="26543"/>
                </a:lnTo>
                <a:lnTo>
                  <a:pt x="463448" y="26543"/>
                </a:lnTo>
                <a:lnTo>
                  <a:pt x="438594" y="54102"/>
                </a:lnTo>
                <a:lnTo>
                  <a:pt x="438594" y="62471"/>
                </a:lnTo>
                <a:lnTo>
                  <a:pt x="461746" y="95211"/>
                </a:lnTo>
                <a:lnTo>
                  <a:pt x="476961" y="95211"/>
                </a:lnTo>
                <a:lnTo>
                  <a:pt x="481977" y="94145"/>
                </a:lnTo>
                <a:lnTo>
                  <a:pt x="491032" y="89954"/>
                </a:lnTo>
                <a:lnTo>
                  <a:pt x="494626" y="87033"/>
                </a:lnTo>
                <a:lnTo>
                  <a:pt x="497268" y="83273"/>
                </a:lnTo>
                <a:lnTo>
                  <a:pt x="495198" y="80949"/>
                </a:lnTo>
                <a:lnTo>
                  <a:pt x="488581" y="73545"/>
                </a:lnTo>
                <a:lnTo>
                  <a:pt x="484746" y="78486"/>
                </a:lnTo>
                <a:lnTo>
                  <a:pt x="479412" y="80949"/>
                </a:lnTo>
                <a:lnTo>
                  <a:pt x="468198" y="80949"/>
                </a:lnTo>
                <a:lnTo>
                  <a:pt x="464566" y="79641"/>
                </a:lnTo>
                <a:lnTo>
                  <a:pt x="458812" y="74422"/>
                </a:lnTo>
                <a:lnTo>
                  <a:pt x="457098" y="70954"/>
                </a:lnTo>
                <a:lnTo>
                  <a:pt x="456514" y="66636"/>
                </a:lnTo>
                <a:lnTo>
                  <a:pt x="498678" y="66636"/>
                </a:lnTo>
                <a:lnTo>
                  <a:pt x="498678" y="59410"/>
                </a:lnTo>
                <a:close/>
              </a:path>
              <a:path w="565784" h="120015">
                <a:moveTo>
                  <a:pt x="565619" y="0"/>
                </a:moveTo>
                <a:lnTo>
                  <a:pt x="547865" y="0"/>
                </a:lnTo>
                <a:lnTo>
                  <a:pt x="547865" y="33769"/>
                </a:lnTo>
                <a:lnTo>
                  <a:pt x="547865" y="47853"/>
                </a:lnTo>
                <a:lnTo>
                  <a:pt x="547865" y="74015"/>
                </a:lnTo>
                <a:lnTo>
                  <a:pt x="545630" y="78638"/>
                </a:lnTo>
                <a:lnTo>
                  <a:pt x="541782" y="80949"/>
                </a:lnTo>
                <a:lnTo>
                  <a:pt x="532168" y="80949"/>
                </a:lnTo>
                <a:lnTo>
                  <a:pt x="529043" y="79298"/>
                </a:lnTo>
                <a:lnTo>
                  <a:pt x="524713" y="72682"/>
                </a:lnTo>
                <a:lnTo>
                  <a:pt x="523684" y="68135"/>
                </a:lnTo>
                <a:lnTo>
                  <a:pt x="523646" y="47853"/>
                </a:lnTo>
                <a:lnTo>
                  <a:pt x="527900" y="40932"/>
                </a:lnTo>
                <a:lnTo>
                  <a:pt x="541845" y="40932"/>
                </a:lnTo>
                <a:lnTo>
                  <a:pt x="545668" y="43243"/>
                </a:lnTo>
                <a:lnTo>
                  <a:pt x="547865" y="47853"/>
                </a:lnTo>
                <a:lnTo>
                  <a:pt x="547865" y="33769"/>
                </a:lnTo>
                <a:lnTo>
                  <a:pt x="543674" y="28968"/>
                </a:lnTo>
                <a:lnTo>
                  <a:pt x="538340" y="26555"/>
                </a:lnTo>
                <a:lnTo>
                  <a:pt x="523862" y="26555"/>
                </a:lnTo>
                <a:lnTo>
                  <a:pt x="505955" y="60388"/>
                </a:lnTo>
                <a:lnTo>
                  <a:pt x="506399" y="68135"/>
                </a:lnTo>
                <a:lnTo>
                  <a:pt x="523989" y="95199"/>
                </a:lnTo>
                <a:lnTo>
                  <a:pt x="538708" y="95199"/>
                </a:lnTo>
                <a:lnTo>
                  <a:pt x="544385" y="92443"/>
                </a:lnTo>
                <a:lnTo>
                  <a:pt x="548792" y="86944"/>
                </a:lnTo>
                <a:lnTo>
                  <a:pt x="549656" y="93980"/>
                </a:lnTo>
                <a:lnTo>
                  <a:pt x="565619" y="93980"/>
                </a:lnTo>
                <a:lnTo>
                  <a:pt x="565619" y="86944"/>
                </a:lnTo>
                <a:lnTo>
                  <a:pt x="565619" y="80949"/>
                </a:lnTo>
                <a:lnTo>
                  <a:pt x="565619" y="40932"/>
                </a:lnTo>
                <a:lnTo>
                  <a:pt x="565619" y="33769"/>
                </a:lnTo>
                <a:lnTo>
                  <a:pt x="565619" y="0"/>
                </a:lnTo>
                <a:close/>
              </a:path>
            </a:pathLst>
          </a:custGeom>
          <a:solidFill>
            <a:srgbClr val="000000"/>
          </a:solidFill>
        </p:spPr>
        <p:txBody>
          <a:bodyPr wrap="square" lIns="0" tIns="0" rIns="0" bIns="0" rtlCol="0"/>
          <a:lstStyle/>
          <a:p>
            <a:endParaRPr/>
          </a:p>
        </p:txBody>
      </p:sp>
      <p:pic>
        <p:nvPicPr>
          <p:cNvPr id="41" name="bg object 41"/>
          <p:cNvPicPr/>
          <p:nvPr/>
        </p:nvPicPr>
        <p:blipFill>
          <a:blip r:embed="rId19" cstate="print"/>
          <a:stretch>
            <a:fillRect/>
          </a:stretch>
        </p:blipFill>
        <p:spPr>
          <a:xfrm>
            <a:off x="14431736" y="7963634"/>
            <a:ext cx="125803" cy="120725"/>
          </a:xfrm>
          <a:prstGeom prst="rect">
            <a:avLst/>
          </a:prstGeom>
        </p:spPr>
      </p:pic>
      <p:pic>
        <p:nvPicPr>
          <p:cNvPr id="42" name="bg object 42"/>
          <p:cNvPicPr/>
          <p:nvPr/>
        </p:nvPicPr>
        <p:blipFill>
          <a:blip r:embed="rId20" cstate="print"/>
          <a:stretch>
            <a:fillRect/>
          </a:stretch>
        </p:blipFill>
        <p:spPr>
          <a:xfrm>
            <a:off x="14161369" y="6946278"/>
            <a:ext cx="395659" cy="340616"/>
          </a:xfrm>
          <a:prstGeom prst="rect">
            <a:avLst/>
          </a:prstGeom>
        </p:spPr>
      </p:pic>
      <p:sp>
        <p:nvSpPr>
          <p:cNvPr id="43" name="bg object 43"/>
          <p:cNvSpPr/>
          <p:nvPr/>
        </p:nvSpPr>
        <p:spPr>
          <a:xfrm>
            <a:off x="13490562" y="6945788"/>
            <a:ext cx="589280" cy="341630"/>
          </a:xfrm>
          <a:custGeom>
            <a:avLst/>
            <a:gdLst/>
            <a:ahLst/>
            <a:cxnLst/>
            <a:rect l="l" t="t" r="r" b="b"/>
            <a:pathLst>
              <a:path w="589280" h="341629">
                <a:moveTo>
                  <a:pt x="258076" y="12"/>
                </a:moveTo>
                <a:lnTo>
                  <a:pt x="188468" y="12"/>
                </a:lnTo>
                <a:lnTo>
                  <a:pt x="188468" y="222237"/>
                </a:lnTo>
                <a:lnTo>
                  <a:pt x="187490" y="237655"/>
                </a:lnTo>
                <a:lnTo>
                  <a:pt x="164274" y="277075"/>
                </a:lnTo>
                <a:lnTo>
                  <a:pt x="129032" y="285597"/>
                </a:lnTo>
                <a:lnTo>
                  <a:pt x="115798" y="284657"/>
                </a:lnTo>
                <a:lnTo>
                  <a:pt x="78282" y="261759"/>
                </a:lnTo>
                <a:lnTo>
                  <a:pt x="69380" y="222237"/>
                </a:lnTo>
                <a:lnTo>
                  <a:pt x="69380" y="12"/>
                </a:lnTo>
                <a:lnTo>
                  <a:pt x="0" y="12"/>
                </a:lnTo>
                <a:lnTo>
                  <a:pt x="0" y="222237"/>
                </a:lnTo>
                <a:lnTo>
                  <a:pt x="596" y="236385"/>
                </a:lnTo>
                <a:lnTo>
                  <a:pt x="9601" y="273697"/>
                </a:lnTo>
                <a:lnTo>
                  <a:pt x="36309" y="311035"/>
                </a:lnTo>
                <a:lnTo>
                  <a:pt x="77127" y="333705"/>
                </a:lnTo>
                <a:lnTo>
                  <a:pt x="115214" y="340855"/>
                </a:lnTo>
                <a:lnTo>
                  <a:pt x="129032" y="341337"/>
                </a:lnTo>
                <a:lnTo>
                  <a:pt x="142760" y="340855"/>
                </a:lnTo>
                <a:lnTo>
                  <a:pt x="180721" y="333705"/>
                </a:lnTo>
                <a:lnTo>
                  <a:pt x="221538" y="311035"/>
                </a:lnTo>
                <a:lnTo>
                  <a:pt x="248373" y="273697"/>
                </a:lnTo>
                <a:lnTo>
                  <a:pt x="257467" y="236385"/>
                </a:lnTo>
                <a:lnTo>
                  <a:pt x="258076" y="222237"/>
                </a:lnTo>
                <a:lnTo>
                  <a:pt x="258076" y="12"/>
                </a:lnTo>
                <a:close/>
              </a:path>
              <a:path w="589280" h="341629">
                <a:moveTo>
                  <a:pt x="588759" y="0"/>
                </a:moveTo>
                <a:lnTo>
                  <a:pt x="519620" y="0"/>
                </a:lnTo>
                <a:lnTo>
                  <a:pt x="519620" y="222008"/>
                </a:lnTo>
                <a:lnTo>
                  <a:pt x="384340" y="0"/>
                </a:lnTo>
                <a:lnTo>
                  <a:pt x="314972" y="0"/>
                </a:lnTo>
                <a:lnTo>
                  <a:pt x="314972" y="336702"/>
                </a:lnTo>
                <a:lnTo>
                  <a:pt x="384340" y="336702"/>
                </a:lnTo>
                <a:lnTo>
                  <a:pt x="384340" y="115176"/>
                </a:lnTo>
                <a:lnTo>
                  <a:pt x="519391" y="336702"/>
                </a:lnTo>
                <a:lnTo>
                  <a:pt x="588759" y="336702"/>
                </a:lnTo>
                <a:lnTo>
                  <a:pt x="588759" y="0"/>
                </a:lnTo>
                <a:close/>
              </a:path>
            </a:pathLst>
          </a:custGeom>
          <a:solidFill>
            <a:srgbClr val="009FE3"/>
          </a:solidFill>
        </p:spPr>
        <p:txBody>
          <a:bodyPr wrap="square" lIns="0" tIns="0" rIns="0" bIns="0" rtlCol="0"/>
          <a:lstStyle/>
          <a:p>
            <a:endParaRPr/>
          </a:p>
        </p:txBody>
      </p:sp>
      <p:pic>
        <p:nvPicPr>
          <p:cNvPr id="44" name="bg object 44"/>
          <p:cNvPicPr/>
          <p:nvPr/>
        </p:nvPicPr>
        <p:blipFill>
          <a:blip r:embed="rId21" cstate="print"/>
          <a:stretch>
            <a:fillRect/>
          </a:stretch>
        </p:blipFill>
        <p:spPr>
          <a:xfrm>
            <a:off x="13491326" y="7356634"/>
            <a:ext cx="338460" cy="143348"/>
          </a:xfrm>
          <a:prstGeom prst="rect">
            <a:avLst/>
          </a:prstGeom>
        </p:spPr>
      </p:pic>
      <p:pic>
        <p:nvPicPr>
          <p:cNvPr id="45" name="bg object 45"/>
          <p:cNvPicPr/>
          <p:nvPr/>
        </p:nvPicPr>
        <p:blipFill>
          <a:blip r:embed="rId22" cstate="print"/>
          <a:stretch>
            <a:fillRect/>
          </a:stretch>
        </p:blipFill>
        <p:spPr>
          <a:xfrm>
            <a:off x="13851197" y="7394922"/>
            <a:ext cx="259017" cy="105064"/>
          </a:xfrm>
          <a:prstGeom prst="rect">
            <a:avLst/>
          </a:prstGeom>
        </p:spPr>
      </p:pic>
      <p:pic>
        <p:nvPicPr>
          <p:cNvPr id="46" name="bg object 46"/>
          <p:cNvPicPr/>
          <p:nvPr/>
        </p:nvPicPr>
        <p:blipFill>
          <a:blip r:embed="rId23" cstate="print"/>
          <a:stretch>
            <a:fillRect/>
          </a:stretch>
        </p:blipFill>
        <p:spPr>
          <a:xfrm>
            <a:off x="14131448" y="7371895"/>
            <a:ext cx="422814" cy="128090"/>
          </a:xfrm>
          <a:prstGeom prst="rect">
            <a:avLst/>
          </a:prstGeom>
        </p:spPr>
      </p:pic>
      <p:pic>
        <p:nvPicPr>
          <p:cNvPr id="47" name="bg object 47"/>
          <p:cNvPicPr/>
          <p:nvPr/>
        </p:nvPicPr>
        <p:blipFill>
          <a:blip r:embed="rId24" cstate="print"/>
          <a:stretch>
            <a:fillRect/>
          </a:stretch>
        </p:blipFill>
        <p:spPr>
          <a:xfrm>
            <a:off x="13494911" y="7577163"/>
            <a:ext cx="367725" cy="143080"/>
          </a:xfrm>
          <a:prstGeom prst="rect">
            <a:avLst/>
          </a:prstGeom>
        </p:spPr>
      </p:pic>
      <p:pic>
        <p:nvPicPr>
          <p:cNvPr id="48" name="bg object 48"/>
          <p:cNvPicPr/>
          <p:nvPr/>
        </p:nvPicPr>
        <p:blipFill>
          <a:blip r:embed="rId25" cstate="print"/>
          <a:stretch>
            <a:fillRect/>
          </a:stretch>
        </p:blipFill>
        <p:spPr>
          <a:xfrm>
            <a:off x="13884146" y="7577163"/>
            <a:ext cx="311249" cy="105062"/>
          </a:xfrm>
          <a:prstGeom prst="rect">
            <a:avLst/>
          </a:prstGeom>
        </p:spPr>
      </p:pic>
      <p:pic>
        <p:nvPicPr>
          <p:cNvPr id="49" name="bg object 49"/>
          <p:cNvPicPr/>
          <p:nvPr/>
        </p:nvPicPr>
        <p:blipFill>
          <a:blip r:embed="rId26" cstate="print"/>
          <a:stretch>
            <a:fillRect/>
          </a:stretch>
        </p:blipFill>
        <p:spPr>
          <a:xfrm>
            <a:off x="14216908" y="7577163"/>
            <a:ext cx="250452" cy="105060"/>
          </a:xfrm>
          <a:prstGeom prst="rect">
            <a:avLst/>
          </a:prstGeom>
        </p:spPr>
      </p:pic>
      <p:sp>
        <p:nvSpPr>
          <p:cNvPr id="50" name="bg object 50"/>
          <p:cNvSpPr/>
          <p:nvPr/>
        </p:nvSpPr>
        <p:spPr>
          <a:xfrm>
            <a:off x="14745760" y="6945788"/>
            <a:ext cx="14604" cy="734695"/>
          </a:xfrm>
          <a:custGeom>
            <a:avLst/>
            <a:gdLst/>
            <a:ahLst/>
            <a:cxnLst/>
            <a:rect l="l" t="t" r="r" b="b"/>
            <a:pathLst>
              <a:path w="14605" h="734695">
                <a:moveTo>
                  <a:pt x="14208" y="0"/>
                </a:moveTo>
                <a:lnTo>
                  <a:pt x="0" y="0"/>
                </a:lnTo>
                <a:lnTo>
                  <a:pt x="0" y="734564"/>
                </a:lnTo>
                <a:lnTo>
                  <a:pt x="14208" y="734564"/>
                </a:lnTo>
                <a:lnTo>
                  <a:pt x="14208" y="0"/>
                </a:lnTo>
                <a:close/>
              </a:path>
            </a:pathLst>
          </a:custGeom>
          <a:solidFill>
            <a:srgbClr val="009FE3"/>
          </a:solidFill>
        </p:spPr>
        <p:txBody>
          <a:bodyPr wrap="square" lIns="0" tIns="0" rIns="0" bIns="0" rtlCol="0"/>
          <a:lstStyle/>
          <a:p>
            <a:endParaRPr/>
          </a:p>
        </p:txBody>
      </p:sp>
      <p:pic>
        <p:nvPicPr>
          <p:cNvPr id="51" name="bg object 51"/>
          <p:cNvPicPr/>
          <p:nvPr/>
        </p:nvPicPr>
        <p:blipFill>
          <a:blip r:embed="rId27" cstate="print"/>
          <a:stretch>
            <a:fillRect/>
          </a:stretch>
        </p:blipFill>
        <p:spPr>
          <a:xfrm>
            <a:off x="14950395" y="7420797"/>
            <a:ext cx="940878" cy="259562"/>
          </a:xfrm>
          <a:prstGeom prst="rect">
            <a:avLst/>
          </a:prstGeom>
        </p:spPr>
      </p:pic>
      <p:pic>
        <p:nvPicPr>
          <p:cNvPr id="52" name="bg object 52"/>
          <p:cNvPicPr/>
          <p:nvPr/>
        </p:nvPicPr>
        <p:blipFill>
          <a:blip r:embed="rId28" cstate="print"/>
          <a:stretch>
            <a:fillRect/>
          </a:stretch>
        </p:blipFill>
        <p:spPr>
          <a:xfrm>
            <a:off x="7859479" y="6920946"/>
            <a:ext cx="576272" cy="89372"/>
          </a:xfrm>
          <a:prstGeom prst="rect">
            <a:avLst/>
          </a:prstGeom>
        </p:spPr>
      </p:pic>
      <p:pic>
        <p:nvPicPr>
          <p:cNvPr id="53" name="bg object 53"/>
          <p:cNvPicPr/>
          <p:nvPr/>
        </p:nvPicPr>
        <p:blipFill>
          <a:blip r:embed="rId29" cstate="print"/>
          <a:stretch>
            <a:fillRect/>
          </a:stretch>
        </p:blipFill>
        <p:spPr>
          <a:xfrm>
            <a:off x="7853161" y="7933211"/>
            <a:ext cx="1087043" cy="199023"/>
          </a:xfrm>
          <a:prstGeom prst="rect">
            <a:avLst/>
          </a:prstGeom>
        </p:spPr>
      </p:pic>
      <p:pic>
        <p:nvPicPr>
          <p:cNvPr id="54" name="bg object 54"/>
          <p:cNvPicPr/>
          <p:nvPr/>
        </p:nvPicPr>
        <p:blipFill>
          <a:blip r:embed="rId30" cstate="print"/>
          <a:stretch>
            <a:fillRect/>
          </a:stretch>
        </p:blipFill>
        <p:spPr>
          <a:xfrm>
            <a:off x="7853431" y="7186952"/>
            <a:ext cx="298223" cy="550447"/>
          </a:xfrm>
          <a:prstGeom prst="rect">
            <a:avLst/>
          </a:prstGeom>
        </p:spPr>
      </p:pic>
      <p:pic>
        <p:nvPicPr>
          <p:cNvPr id="55" name="bg object 55"/>
          <p:cNvPicPr/>
          <p:nvPr/>
        </p:nvPicPr>
        <p:blipFill>
          <a:blip r:embed="rId31" cstate="print"/>
          <a:stretch>
            <a:fillRect/>
          </a:stretch>
        </p:blipFill>
        <p:spPr>
          <a:xfrm>
            <a:off x="8213223" y="7190227"/>
            <a:ext cx="774055" cy="295195"/>
          </a:xfrm>
          <a:prstGeom prst="rect">
            <a:avLst/>
          </a:prstGeom>
        </p:spPr>
      </p:pic>
      <p:sp>
        <p:nvSpPr>
          <p:cNvPr id="56" name="bg object 56"/>
          <p:cNvSpPr/>
          <p:nvPr/>
        </p:nvSpPr>
        <p:spPr>
          <a:xfrm>
            <a:off x="10053066" y="7276026"/>
            <a:ext cx="2126615" cy="372745"/>
          </a:xfrm>
          <a:custGeom>
            <a:avLst/>
            <a:gdLst/>
            <a:ahLst/>
            <a:cxnLst/>
            <a:rect l="l" t="t" r="r" b="b"/>
            <a:pathLst>
              <a:path w="2126615" h="372745">
                <a:moveTo>
                  <a:pt x="97942" y="1765"/>
                </a:moveTo>
                <a:lnTo>
                  <a:pt x="0" y="1765"/>
                </a:lnTo>
                <a:lnTo>
                  <a:pt x="0" y="372656"/>
                </a:lnTo>
                <a:lnTo>
                  <a:pt x="97942" y="372656"/>
                </a:lnTo>
                <a:lnTo>
                  <a:pt x="97942" y="1765"/>
                </a:lnTo>
                <a:close/>
              </a:path>
              <a:path w="2126615" h="372745">
                <a:moveTo>
                  <a:pt x="544906" y="372656"/>
                </a:moveTo>
                <a:lnTo>
                  <a:pt x="375069" y="177825"/>
                </a:lnTo>
                <a:lnTo>
                  <a:pt x="539140" y="1778"/>
                </a:lnTo>
                <a:lnTo>
                  <a:pt x="424561" y="1778"/>
                </a:lnTo>
                <a:lnTo>
                  <a:pt x="280263" y="161163"/>
                </a:lnTo>
                <a:lnTo>
                  <a:pt x="280263" y="1778"/>
                </a:lnTo>
                <a:lnTo>
                  <a:pt x="182333" y="1778"/>
                </a:lnTo>
                <a:lnTo>
                  <a:pt x="182333" y="372656"/>
                </a:lnTo>
                <a:lnTo>
                  <a:pt x="280263" y="372656"/>
                </a:lnTo>
                <a:lnTo>
                  <a:pt x="280263" y="204406"/>
                </a:lnTo>
                <a:lnTo>
                  <a:pt x="428726" y="372656"/>
                </a:lnTo>
                <a:lnTo>
                  <a:pt x="544906" y="372656"/>
                </a:lnTo>
                <a:close/>
              </a:path>
              <a:path w="2126615" h="372745">
                <a:moveTo>
                  <a:pt x="678230" y="1765"/>
                </a:moveTo>
                <a:lnTo>
                  <a:pt x="580313" y="1765"/>
                </a:lnTo>
                <a:lnTo>
                  <a:pt x="580313" y="372656"/>
                </a:lnTo>
                <a:lnTo>
                  <a:pt x="678230" y="372656"/>
                </a:lnTo>
                <a:lnTo>
                  <a:pt x="678230" y="1765"/>
                </a:lnTo>
                <a:close/>
              </a:path>
              <a:path w="2126615" h="372745">
                <a:moveTo>
                  <a:pt x="1460627" y="698"/>
                </a:moveTo>
                <a:lnTo>
                  <a:pt x="1447584" y="698"/>
                </a:lnTo>
                <a:lnTo>
                  <a:pt x="1447584" y="86855"/>
                </a:lnTo>
                <a:lnTo>
                  <a:pt x="1460627" y="86855"/>
                </a:lnTo>
                <a:lnTo>
                  <a:pt x="1460627" y="698"/>
                </a:lnTo>
                <a:close/>
              </a:path>
              <a:path w="2126615" h="372745">
                <a:moveTo>
                  <a:pt x="1548688" y="698"/>
                </a:moveTo>
                <a:lnTo>
                  <a:pt x="1535633" y="698"/>
                </a:lnTo>
                <a:lnTo>
                  <a:pt x="1535633" y="61912"/>
                </a:lnTo>
                <a:lnTo>
                  <a:pt x="1535391" y="61912"/>
                </a:lnTo>
                <a:lnTo>
                  <a:pt x="1496390" y="698"/>
                </a:lnTo>
                <a:lnTo>
                  <a:pt x="1484109" y="698"/>
                </a:lnTo>
                <a:lnTo>
                  <a:pt x="1484109" y="86855"/>
                </a:lnTo>
                <a:lnTo>
                  <a:pt x="1497164" y="86855"/>
                </a:lnTo>
                <a:lnTo>
                  <a:pt x="1497164" y="25628"/>
                </a:lnTo>
                <a:lnTo>
                  <a:pt x="1497406" y="25628"/>
                </a:lnTo>
                <a:lnTo>
                  <a:pt x="1536344" y="86855"/>
                </a:lnTo>
                <a:lnTo>
                  <a:pt x="1548688" y="86855"/>
                </a:lnTo>
                <a:lnTo>
                  <a:pt x="1548688" y="698"/>
                </a:lnTo>
                <a:close/>
              </a:path>
              <a:path w="2126615" h="372745">
                <a:moveTo>
                  <a:pt x="1625790" y="711"/>
                </a:moveTo>
                <a:lnTo>
                  <a:pt x="1565503" y="711"/>
                </a:lnTo>
                <a:lnTo>
                  <a:pt x="1565503" y="12344"/>
                </a:lnTo>
                <a:lnTo>
                  <a:pt x="1589100" y="12344"/>
                </a:lnTo>
                <a:lnTo>
                  <a:pt x="1589100" y="86842"/>
                </a:lnTo>
                <a:lnTo>
                  <a:pt x="1602193" y="86842"/>
                </a:lnTo>
                <a:lnTo>
                  <a:pt x="1602193" y="12344"/>
                </a:lnTo>
                <a:lnTo>
                  <a:pt x="1625790" y="12344"/>
                </a:lnTo>
                <a:lnTo>
                  <a:pt x="1625790" y="711"/>
                </a:lnTo>
                <a:close/>
              </a:path>
              <a:path w="2126615" h="372745">
                <a:moveTo>
                  <a:pt x="1697647" y="698"/>
                </a:moveTo>
                <a:lnTo>
                  <a:pt x="1642630" y="698"/>
                </a:lnTo>
                <a:lnTo>
                  <a:pt x="1642630" y="86855"/>
                </a:lnTo>
                <a:lnTo>
                  <a:pt x="1697647" y="86855"/>
                </a:lnTo>
                <a:lnTo>
                  <a:pt x="1697647" y="74498"/>
                </a:lnTo>
                <a:lnTo>
                  <a:pt x="1655686" y="74498"/>
                </a:lnTo>
                <a:lnTo>
                  <a:pt x="1655686" y="49212"/>
                </a:lnTo>
                <a:lnTo>
                  <a:pt x="1691513" y="49212"/>
                </a:lnTo>
                <a:lnTo>
                  <a:pt x="1691513" y="37630"/>
                </a:lnTo>
                <a:lnTo>
                  <a:pt x="1655686" y="37630"/>
                </a:lnTo>
                <a:lnTo>
                  <a:pt x="1655686" y="13042"/>
                </a:lnTo>
                <a:lnTo>
                  <a:pt x="1697647" y="13042"/>
                </a:lnTo>
                <a:lnTo>
                  <a:pt x="1697647" y="698"/>
                </a:lnTo>
                <a:close/>
              </a:path>
              <a:path w="2126615" h="372745">
                <a:moveTo>
                  <a:pt x="1779270" y="86855"/>
                </a:moveTo>
                <a:lnTo>
                  <a:pt x="1760042" y="50038"/>
                </a:lnTo>
                <a:lnTo>
                  <a:pt x="1759292" y="48615"/>
                </a:lnTo>
                <a:lnTo>
                  <a:pt x="1766493" y="44754"/>
                </a:lnTo>
                <a:lnTo>
                  <a:pt x="1771675" y="39497"/>
                </a:lnTo>
                <a:lnTo>
                  <a:pt x="1772158" y="38455"/>
                </a:lnTo>
                <a:lnTo>
                  <a:pt x="1774825" y="32816"/>
                </a:lnTo>
                <a:lnTo>
                  <a:pt x="1775955" y="24752"/>
                </a:lnTo>
                <a:lnTo>
                  <a:pt x="1775726" y="16789"/>
                </a:lnTo>
                <a:lnTo>
                  <a:pt x="1773656" y="12331"/>
                </a:lnTo>
                <a:lnTo>
                  <a:pt x="1772869" y="10668"/>
                </a:lnTo>
                <a:lnTo>
                  <a:pt x="1767382" y="6375"/>
                </a:lnTo>
                <a:lnTo>
                  <a:pt x="1763610" y="3238"/>
                </a:lnTo>
                <a:lnTo>
                  <a:pt x="1763610" y="28486"/>
                </a:lnTo>
                <a:lnTo>
                  <a:pt x="1762404" y="31635"/>
                </a:lnTo>
                <a:lnTo>
                  <a:pt x="1759991" y="34201"/>
                </a:lnTo>
                <a:lnTo>
                  <a:pt x="1757565" y="36957"/>
                </a:lnTo>
                <a:lnTo>
                  <a:pt x="1753908" y="38379"/>
                </a:lnTo>
                <a:lnTo>
                  <a:pt x="1749018" y="38455"/>
                </a:lnTo>
                <a:lnTo>
                  <a:pt x="1729270" y="38455"/>
                </a:lnTo>
                <a:lnTo>
                  <a:pt x="1729270" y="12331"/>
                </a:lnTo>
                <a:lnTo>
                  <a:pt x="1753908" y="12331"/>
                </a:lnTo>
                <a:lnTo>
                  <a:pt x="1757095" y="13233"/>
                </a:lnTo>
                <a:lnTo>
                  <a:pt x="1759292" y="14998"/>
                </a:lnTo>
                <a:lnTo>
                  <a:pt x="1762099" y="17005"/>
                </a:lnTo>
                <a:lnTo>
                  <a:pt x="1763534" y="20256"/>
                </a:lnTo>
                <a:lnTo>
                  <a:pt x="1763610" y="28486"/>
                </a:lnTo>
                <a:lnTo>
                  <a:pt x="1763610" y="3238"/>
                </a:lnTo>
                <a:lnTo>
                  <a:pt x="1762848" y="2590"/>
                </a:lnTo>
                <a:lnTo>
                  <a:pt x="1757019" y="698"/>
                </a:lnTo>
                <a:lnTo>
                  <a:pt x="1716227" y="698"/>
                </a:lnTo>
                <a:lnTo>
                  <a:pt x="1716227" y="86855"/>
                </a:lnTo>
                <a:lnTo>
                  <a:pt x="1729270" y="86855"/>
                </a:lnTo>
                <a:lnTo>
                  <a:pt x="1729270" y="50038"/>
                </a:lnTo>
                <a:lnTo>
                  <a:pt x="1745957" y="50038"/>
                </a:lnTo>
                <a:lnTo>
                  <a:pt x="1763725" y="86855"/>
                </a:lnTo>
                <a:lnTo>
                  <a:pt x="1779270" y="86855"/>
                </a:lnTo>
                <a:close/>
              </a:path>
              <a:path w="2126615" h="372745">
                <a:moveTo>
                  <a:pt x="1861515" y="698"/>
                </a:moveTo>
                <a:lnTo>
                  <a:pt x="1848446" y="698"/>
                </a:lnTo>
                <a:lnTo>
                  <a:pt x="1848446" y="61912"/>
                </a:lnTo>
                <a:lnTo>
                  <a:pt x="1848218" y="61912"/>
                </a:lnTo>
                <a:lnTo>
                  <a:pt x="1809216" y="698"/>
                </a:lnTo>
                <a:lnTo>
                  <a:pt x="1796923" y="698"/>
                </a:lnTo>
                <a:lnTo>
                  <a:pt x="1796923" y="86855"/>
                </a:lnTo>
                <a:lnTo>
                  <a:pt x="1809978" y="86855"/>
                </a:lnTo>
                <a:lnTo>
                  <a:pt x="1809978" y="25628"/>
                </a:lnTo>
                <a:lnTo>
                  <a:pt x="1810219" y="25628"/>
                </a:lnTo>
                <a:lnTo>
                  <a:pt x="1849170" y="86855"/>
                </a:lnTo>
                <a:lnTo>
                  <a:pt x="1861515" y="86855"/>
                </a:lnTo>
                <a:lnTo>
                  <a:pt x="1861515" y="698"/>
                </a:lnTo>
                <a:close/>
              </a:path>
              <a:path w="2126615" h="372745">
                <a:moveTo>
                  <a:pt x="1951913" y="86842"/>
                </a:moveTo>
                <a:lnTo>
                  <a:pt x="1944903" y="67589"/>
                </a:lnTo>
                <a:lnTo>
                  <a:pt x="1940699" y="56007"/>
                </a:lnTo>
                <a:lnTo>
                  <a:pt x="1927745" y="20370"/>
                </a:lnTo>
                <a:lnTo>
                  <a:pt x="1927745" y="56007"/>
                </a:lnTo>
                <a:lnTo>
                  <a:pt x="1902574" y="56007"/>
                </a:lnTo>
                <a:lnTo>
                  <a:pt x="1915045" y="18376"/>
                </a:lnTo>
                <a:lnTo>
                  <a:pt x="1915274" y="18376"/>
                </a:lnTo>
                <a:lnTo>
                  <a:pt x="1927745" y="56007"/>
                </a:lnTo>
                <a:lnTo>
                  <a:pt x="1927745" y="20370"/>
                </a:lnTo>
                <a:lnTo>
                  <a:pt x="1927021" y="18376"/>
                </a:lnTo>
                <a:lnTo>
                  <a:pt x="1920595" y="698"/>
                </a:lnTo>
                <a:lnTo>
                  <a:pt x="1909673" y="698"/>
                </a:lnTo>
                <a:lnTo>
                  <a:pt x="1878342" y="86842"/>
                </a:lnTo>
                <a:lnTo>
                  <a:pt x="1892185" y="86842"/>
                </a:lnTo>
                <a:lnTo>
                  <a:pt x="1898789" y="67589"/>
                </a:lnTo>
                <a:lnTo>
                  <a:pt x="1931466" y="67589"/>
                </a:lnTo>
                <a:lnTo>
                  <a:pt x="1938147" y="86842"/>
                </a:lnTo>
                <a:lnTo>
                  <a:pt x="1951913" y="86842"/>
                </a:lnTo>
                <a:close/>
              </a:path>
              <a:path w="2126615" h="372745">
                <a:moveTo>
                  <a:pt x="2013521" y="711"/>
                </a:moveTo>
                <a:lnTo>
                  <a:pt x="1953247" y="711"/>
                </a:lnTo>
                <a:lnTo>
                  <a:pt x="1953247" y="12344"/>
                </a:lnTo>
                <a:lnTo>
                  <a:pt x="1976831" y="12344"/>
                </a:lnTo>
                <a:lnTo>
                  <a:pt x="1976831" y="86842"/>
                </a:lnTo>
                <a:lnTo>
                  <a:pt x="1989937" y="86842"/>
                </a:lnTo>
                <a:lnTo>
                  <a:pt x="1989937" y="12344"/>
                </a:lnTo>
                <a:lnTo>
                  <a:pt x="2013521" y="12344"/>
                </a:lnTo>
                <a:lnTo>
                  <a:pt x="2013521" y="711"/>
                </a:lnTo>
                <a:close/>
              </a:path>
              <a:path w="2126615" h="372745">
                <a:moveTo>
                  <a:pt x="2043544" y="698"/>
                </a:moveTo>
                <a:lnTo>
                  <a:pt x="2030476" y="698"/>
                </a:lnTo>
                <a:lnTo>
                  <a:pt x="2030476" y="86855"/>
                </a:lnTo>
                <a:lnTo>
                  <a:pt x="2043544" y="86855"/>
                </a:lnTo>
                <a:lnTo>
                  <a:pt x="2043544" y="698"/>
                </a:lnTo>
                <a:close/>
              </a:path>
              <a:path w="2126615" h="372745">
                <a:moveTo>
                  <a:pt x="2126145" y="33769"/>
                </a:moveTo>
                <a:lnTo>
                  <a:pt x="2122386" y="15468"/>
                </a:lnTo>
                <a:lnTo>
                  <a:pt x="2121154" y="13055"/>
                </a:lnTo>
                <a:lnTo>
                  <a:pt x="2120354" y="11493"/>
                </a:lnTo>
                <a:lnTo>
                  <a:pt x="2117090" y="7950"/>
                </a:lnTo>
                <a:lnTo>
                  <a:pt x="2113026" y="5156"/>
                </a:lnTo>
                <a:lnTo>
                  <a:pt x="2113026" y="53619"/>
                </a:lnTo>
                <a:lnTo>
                  <a:pt x="2112784" y="57975"/>
                </a:lnTo>
                <a:lnTo>
                  <a:pt x="2112213" y="60972"/>
                </a:lnTo>
                <a:lnTo>
                  <a:pt x="2111578" y="63957"/>
                </a:lnTo>
                <a:lnTo>
                  <a:pt x="2110422" y="66382"/>
                </a:lnTo>
                <a:lnTo>
                  <a:pt x="2108720" y="68237"/>
                </a:lnTo>
                <a:lnTo>
                  <a:pt x="2107412" y="70002"/>
                </a:lnTo>
                <a:lnTo>
                  <a:pt x="2105685" y="71450"/>
                </a:lnTo>
                <a:lnTo>
                  <a:pt x="2103526" y="72555"/>
                </a:lnTo>
                <a:lnTo>
                  <a:pt x="2101240" y="73850"/>
                </a:lnTo>
                <a:lnTo>
                  <a:pt x="2098535" y="74498"/>
                </a:lnTo>
                <a:lnTo>
                  <a:pt x="2092350" y="74498"/>
                </a:lnTo>
                <a:lnTo>
                  <a:pt x="2089708" y="73850"/>
                </a:lnTo>
                <a:lnTo>
                  <a:pt x="2087499" y="72555"/>
                </a:lnTo>
                <a:lnTo>
                  <a:pt x="2085276" y="71450"/>
                </a:lnTo>
                <a:lnTo>
                  <a:pt x="2083447" y="69989"/>
                </a:lnTo>
                <a:lnTo>
                  <a:pt x="2082063" y="68237"/>
                </a:lnTo>
                <a:lnTo>
                  <a:pt x="2080387" y="66382"/>
                </a:lnTo>
                <a:lnTo>
                  <a:pt x="2079256" y="63957"/>
                </a:lnTo>
                <a:lnTo>
                  <a:pt x="2078710" y="60972"/>
                </a:lnTo>
                <a:lnTo>
                  <a:pt x="2078062" y="57975"/>
                </a:lnTo>
                <a:lnTo>
                  <a:pt x="2077834" y="53619"/>
                </a:lnTo>
                <a:lnTo>
                  <a:pt x="2077834" y="33769"/>
                </a:lnTo>
                <a:lnTo>
                  <a:pt x="2078062" y="29540"/>
                </a:lnTo>
                <a:lnTo>
                  <a:pt x="2078710" y="26466"/>
                </a:lnTo>
                <a:lnTo>
                  <a:pt x="2079256" y="23545"/>
                </a:lnTo>
                <a:lnTo>
                  <a:pt x="2080387" y="21170"/>
                </a:lnTo>
                <a:lnTo>
                  <a:pt x="2082063" y="19304"/>
                </a:lnTo>
                <a:lnTo>
                  <a:pt x="2083460" y="17538"/>
                </a:lnTo>
                <a:lnTo>
                  <a:pt x="2085276" y="16065"/>
                </a:lnTo>
                <a:lnTo>
                  <a:pt x="2089708" y="13728"/>
                </a:lnTo>
                <a:lnTo>
                  <a:pt x="2092350" y="13131"/>
                </a:lnTo>
                <a:lnTo>
                  <a:pt x="2095423" y="13055"/>
                </a:lnTo>
                <a:lnTo>
                  <a:pt x="2098535" y="13131"/>
                </a:lnTo>
                <a:lnTo>
                  <a:pt x="2108720" y="19304"/>
                </a:lnTo>
                <a:lnTo>
                  <a:pt x="2110422" y="21170"/>
                </a:lnTo>
                <a:lnTo>
                  <a:pt x="2113026" y="53619"/>
                </a:lnTo>
                <a:lnTo>
                  <a:pt x="2113026" y="5156"/>
                </a:lnTo>
                <a:lnTo>
                  <a:pt x="2107996" y="1676"/>
                </a:lnTo>
                <a:lnTo>
                  <a:pt x="2102281" y="76"/>
                </a:lnTo>
                <a:lnTo>
                  <a:pt x="2095423" y="0"/>
                </a:lnTo>
                <a:lnTo>
                  <a:pt x="2088654" y="76"/>
                </a:lnTo>
                <a:lnTo>
                  <a:pt x="2083015" y="1676"/>
                </a:lnTo>
                <a:lnTo>
                  <a:pt x="2078456" y="4838"/>
                </a:lnTo>
                <a:lnTo>
                  <a:pt x="2073846" y="7950"/>
                </a:lnTo>
                <a:lnTo>
                  <a:pt x="2070506" y="11493"/>
                </a:lnTo>
                <a:lnTo>
                  <a:pt x="2068423" y="15468"/>
                </a:lnTo>
                <a:lnTo>
                  <a:pt x="2067128" y="17551"/>
                </a:lnTo>
                <a:lnTo>
                  <a:pt x="2066150" y="20294"/>
                </a:lnTo>
                <a:lnTo>
                  <a:pt x="2065528" y="23685"/>
                </a:lnTo>
                <a:lnTo>
                  <a:pt x="2064943" y="27076"/>
                </a:lnTo>
                <a:lnTo>
                  <a:pt x="2064639" y="33769"/>
                </a:lnTo>
                <a:lnTo>
                  <a:pt x="2064639" y="53619"/>
                </a:lnTo>
                <a:lnTo>
                  <a:pt x="2078456" y="82588"/>
                </a:lnTo>
                <a:lnTo>
                  <a:pt x="2083015" y="85750"/>
                </a:lnTo>
                <a:lnTo>
                  <a:pt x="2088654" y="87401"/>
                </a:lnTo>
                <a:lnTo>
                  <a:pt x="2095423" y="87553"/>
                </a:lnTo>
                <a:lnTo>
                  <a:pt x="2102281" y="87401"/>
                </a:lnTo>
                <a:lnTo>
                  <a:pt x="2107996" y="85750"/>
                </a:lnTo>
                <a:lnTo>
                  <a:pt x="2112543" y="82588"/>
                </a:lnTo>
                <a:lnTo>
                  <a:pt x="2117090" y="79552"/>
                </a:lnTo>
                <a:lnTo>
                  <a:pt x="2120354" y="76060"/>
                </a:lnTo>
                <a:lnTo>
                  <a:pt x="2121154" y="74498"/>
                </a:lnTo>
                <a:lnTo>
                  <a:pt x="2122386" y="72072"/>
                </a:lnTo>
                <a:lnTo>
                  <a:pt x="2123821" y="69989"/>
                </a:lnTo>
                <a:lnTo>
                  <a:pt x="2124824" y="67208"/>
                </a:lnTo>
                <a:lnTo>
                  <a:pt x="2125383" y="63754"/>
                </a:lnTo>
                <a:lnTo>
                  <a:pt x="2125903" y="60274"/>
                </a:lnTo>
                <a:lnTo>
                  <a:pt x="2126145" y="53619"/>
                </a:lnTo>
                <a:lnTo>
                  <a:pt x="2126145" y="33769"/>
                </a:lnTo>
                <a:close/>
              </a:path>
            </a:pathLst>
          </a:custGeom>
          <a:solidFill>
            <a:srgbClr val="09506F"/>
          </a:solidFill>
        </p:spPr>
        <p:txBody>
          <a:bodyPr wrap="square" lIns="0" tIns="0" rIns="0" bIns="0" rtlCol="0"/>
          <a:lstStyle/>
          <a:p>
            <a:endParaRPr/>
          </a:p>
        </p:txBody>
      </p:sp>
      <p:pic>
        <p:nvPicPr>
          <p:cNvPr id="57" name="bg object 57"/>
          <p:cNvPicPr/>
          <p:nvPr/>
        </p:nvPicPr>
        <p:blipFill>
          <a:blip r:embed="rId32" cstate="print"/>
          <a:stretch>
            <a:fillRect/>
          </a:stretch>
        </p:blipFill>
        <p:spPr>
          <a:xfrm>
            <a:off x="12200280" y="7276718"/>
            <a:ext cx="224560" cy="86156"/>
          </a:xfrm>
          <a:prstGeom prst="rect">
            <a:avLst/>
          </a:prstGeom>
        </p:spPr>
      </p:pic>
      <p:pic>
        <p:nvPicPr>
          <p:cNvPr id="58" name="bg object 58"/>
          <p:cNvPicPr/>
          <p:nvPr/>
        </p:nvPicPr>
        <p:blipFill>
          <a:blip r:embed="rId33" cstate="print"/>
          <a:stretch>
            <a:fillRect/>
          </a:stretch>
        </p:blipFill>
        <p:spPr>
          <a:xfrm>
            <a:off x="11497695" y="7419106"/>
            <a:ext cx="133022" cy="87484"/>
          </a:xfrm>
          <a:prstGeom prst="rect">
            <a:avLst/>
          </a:prstGeom>
        </p:spPr>
      </p:pic>
      <p:sp>
        <p:nvSpPr>
          <p:cNvPr id="59" name="bg object 59"/>
          <p:cNvSpPr/>
          <p:nvPr/>
        </p:nvSpPr>
        <p:spPr>
          <a:xfrm>
            <a:off x="11650744" y="7419732"/>
            <a:ext cx="13335" cy="86360"/>
          </a:xfrm>
          <a:custGeom>
            <a:avLst/>
            <a:gdLst/>
            <a:ahLst/>
            <a:cxnLst/>
            <a:rect l="l" t="t" r="r" b="b"/>
            <a:pathLst>
              <a:path w="13334" h="86359">
                <a:moveTo>
                  <a:pt x="13067" y="0"/>
                </a:moveTo>
                <a:lnTo>
                  <a:pt x="0" y="0"/>
                </a:lnTo>
                <a:lnTo>
                  <a:pt x="0" y="86154"/>
                </a:lnTo>
                <a:lnTo>
                  <a:pt x="13067" y="86154"/>
                </a:lnTo>
                <a:lnTo>
                  <a:pt x="13067" y="0"/>
                </a:lnTo>
                <a:close/>
              </a:path>
            </a:pathLst>
          </a:custGeom>
          <a:solidFill>
            <a:srgbClr val="09506F"/>
          </a:solidFill>
        </p:spPr>
        <p:txBody>
          <a:bodyPr wrap="square" lIns="0" tIns="0" rIns="0" bIns="0" rtlCol="0"/>
          <a:lstStyle/>
          <a:p>
            <a:endParaRPr/>
          </a:p>
        </p:txBody>
      </p:sp>
      <p:pic>
        <p:nvPicPr>
          <p:cNvPr id="60" name="bg object 60"/>
          <p:cNvPicPr/>
          <p:nvPr/>
        </p:nvPicPr>
        <p:blipFill>
          <a:blip r:embed="rId34" cstate="print"/>
          <a:stretch>
            <a:fillRect/>
          </a:stretch>
        </p:blipFill>
        <p:spPr>
          <a:xfrm>
            <a:off x="11689684" y="7419730"/>
            <a:ext cx="304260" cy="86155"/>
          </a:xfrm>
          <a:prstGeom prst="rect">
            <a:avLst/>
          </a:prstGeom>
        </p:spPr>
      </p:pic>
      <p:sp>
        <p:nvSpPr>
          <p:cNvPr id="61" name="bg object 61"/>
          <p:cNvSpPr/>
          <p:nvPr/>
        </p:nvSpPr>
        <p:spPr>
          <a:xfrm>
            <a:off x="11500655" y="7562733"/>
            <a:ext cx="13335" cy="86360"/>
          </a:xfrm>
          <a:custGeom>
            <a:avLst/>
            <a:gdLst/>
            <a:ahLst/>
            <a:cxnLst/>
            <a:rect l="l" t="t" r="r" b="b"/>
            <a:pathLst>
              <a:path w="13334" h="86359">
                <a:moveTo>
                  <a:pt x="13046" y="0"/>
                </a:moveTo>
                <a:lnTo>
                  <a:pt x="0" y="0"/>
                </a:lnTo>
                <a:lnTo>
                  <a:pt x="0" y="86154"/>
                </a:lnTo>
                <a:lnTo>
                  <a:pt x="13046" y="86154"/>
                </a:lnTo>
                <a:lnTo>
                  <a:pt x="13046" y="0"/>
                </a:lnTo>
                <a:close/>
              </a:path>
            </a:pathLst>
          </a:custGeom>
          <a:solidFill>
            <a:srgbClr val="09506F"/>
          </a:solidFill>
        </p:spPr>
        <p:txBody>
          <a:bodyPr wrap="square" lIns="0" tIns="0" rIns="0" bIns="0" rtlCol="0"/>
          <a:lstStyle/>
          <a:p>
            <a:endParaRPr/>
          </a:p>
        </p:txBody>
      </p:sp>
      <p:pic>
        <p:nvPicPr>
          <p:cNvPr id="62" name="bg object 62"/>
          <p:cNvPicPr/>
          <p:nvPr/>
        </p:nvPicPr>
        <p:blipFill>
          <a:blip r:embed="rId35" cstate="print"/>
          <a:stretch>
            <a:fillRect/>
          </a:stretch>
        </p:blipFill>
        <p:spPr>
          <a:xfrm>
            <a:off x="11537178" y="7562738"/>
            <a:ext cx="64584" cy="86154"/>
          </a:xfrm>
          <a:prstGeom prst="rect">
            <a:avLst/>
          </a:prstGeom>
        </p:spPr>
      </p:pic>
      <p:pic>
        <p:nvPicPr>
          <p:cNvPr id="63" name="bg object 63"/>
          <p:cNvPicPr/>
          <p:nvPr/>
        </p:nvPicPr>
        <p:blipFill>
          <a:blip r:embed="rId36" cstate="print"/>
          <a:stretch>
            <a:fillRect/>
          </a:stretch>
        </p:blipFill>
        <p:spPr>
          <a:xfrm>
            <a:off x="11625394" y="7562733"/>
            <a:ext cx="452948" cy="86160"/>
          </a:xfrm>
          <a:prstGeom prst="rect">
            <a:avLst/>
          </a:prstGeom>
        </p:spPr>
      </p:pic>
      <p:pic>
        <p:nvPicPr>
          <p:cNvPr id="64" name="bg object 64"/>
          <p:cNvPicPr/>
          <p:nvPr/>
        </p:nvPicPr>
        <p:blipFill>
          <a:blip r:embed="rId37" cstate="print"/>
          <a:stretch>
            <a:fillRect/>
          </a:stretch>
        </p:blipFill>
        <p:spPr>
          <a:xfrm>
            <a:off x="11033370" y="7376225"/>
            <a:ext cx="187104" cy="187104"/>
          </a:xfrm>
          <a:prstGeom prst="rect">
            <a:avLst/>
          </a:prstGeom>
        </p:spPr>
      </p:pic>
      <p:sp>
        <p:nvSpPr>
          <p:cNvPr id="65" name="bg object 65"/>
          <p:cNvSpPr/>
          <p:nvPr/>
        </p:nvSpPr>
        <p:spPr>
          <a:xfrm>
            <a:off x="10944330" y="7287185"/>
            <a:ext cx="365760" cy="365760"/>
          </a:xfrm>
          <a:custGeom>
            <a:avLst/>
            <a:gdLst/>
            <a:ahLst/>
            <a:cxnLst/>
            <a:rect l="l" t="t" r="r" b="b"/>
            <a:pathLst>
              <a:path w="365759" h="365759">
                <a:moveTo>
                  <a:pt x="27245" y="136278"/>
                </a:moveTo>
                <a:lnTo>
                  <a:pt x="544" y="168568"/>
                </a:lnTo>
                <a:lnTo>
                  <a:pt x="0" y="182601"/>
                </a:lnTo>
                <a:lnTo>
                  <a:pt x="3506" y="218506"/>
                </a:lnTo>
                <a:lnTo>
                  <a:pt x="30572" y="283848"/>
                </a:lnTo>
                <a:lnTo>
                  <a:pt x="81347" y="334620"/>
                </a:lnTo>
                <a:lnTo>
                  <a:pt x="146696" y="361687"/>
                </a:lnTo>
                <a:lnTo>
                  <a:pt x="182591" y="365193"/>
                </a:lnTo>
                <a:lnTo>
                  <a:pt x="218485" y="361687"/>
                </a:lnTo>
                <a:lnTo>
                  <a:pt x="252496" y="351388"/>
                </a:lnTo>
                <a:lnTo>
                  <a:pt x="283830" y="334620"/>
                </a:lnTo>
                <a:lnTo>
                  <a:pt x="300159" y="321194"/>
                </a:lnTo>
                <a:lnTo>
                  <a:pt x="182591" y="321194"/>
                </a:lnTo>
                <a:lnTo>
                  <a:pt x="155343" y="318532"/>
                </a:lnTo>
                <a:lnTo>
                  <a:pt x="105735" y="297980"/>
                </a:lnTo>
                <a:lnTo>
                  <a:pt x="67198" y="259446"/>
                </a:lnTo>
                <a:lnTo>
                  <a:pt x="46658" y="209856"/>
                </a:lnTo>
                <a:lnTo>
                  <a:pt x="43998" y="182601"/>
                </a:lnTo>
                <a:lnTo>
                  <a:pt x="43998" y="175492"/>
                </a:lnTo>
                <a:lnTo>
                  <a:pt x="44543" y="168361"/>
                </a:lnTo>
                <a:lnTo>
                  <a:pt x="45621" y="161387"/>
                </a:lnTo>
                <a:lnTo>
                  <a:pt x="45225" y="152659"/>
                </a:lnTo>
                <a:lnTo>
                  <a:pt x="41636" y="145028"/>
                </a:lnTo>
                <a:lnTo>
                  <a:pt x="35445" y="139299"/>
                </a:lnTo>
                <a:lnTo>
                  <a:pt x="27245" y="136278"/>
                </a:lnTo>
                <a:close/>
              </a:path>
              <a:path w="365759" h="365759">
                <a:moveTo>
                  <a:pt x="296242" y="274068"/>
                </a:moveTo>
                <a:lnTo>
                  <a:pt x="287901" y="275736"/>
                </a:lnTo>
                <a:lnTo>
                  <a:pt x="280588" y="280588"/>
                </a:lnTo>
                <a:lnTo>
                  <a:pt x="259439" y="297980"/>
                </a:lnTo>
                <a:lnTo>
                  <a:pt x="235657" y="310711"/>
                </a:lnTo>
                <a:lnTo>
                  <a:pt x="209842" y="318532"/>
                </a:lnTo>
                <a:lnTo>
                  <a:pt x="182591" y="321194"/>
                </a:lnTo>
                <a:lnTo>
                  <a:pt x="300159" y="321194"/>
                </a:lnTo>
                <a:lnTo>
                  <a:pt x="311697" y="311707"/>
                </a:lnTo>
                <a:lnTo>
                  <a:pt x="312042" y="311383"/>
                </a:lnTo>
                <a:lnTo>
                  <a:pt x="316849" y="304121"/>
                </a:lnTo>
                <a:lnTo>
                  <a:pt x="318397" y="295894"/>
                </a:lnTo>
                <a:lnTo>
                  <a:pt x="316723" y="287670"/>
                </a:lnTo>
                <a:lnTo>
                  <a:pt x="311864" y="280420"/>
                </a:lnTo>
                <a:lnTo>
                  <a:pt x="304574" y="275618"/>
                </a:lnTo>
                <a:lnTo>
                  <a:pt x="296242" y="274068"/>
                </a:lnTo>
                <a:close/>
              </a:path>
              <a:path w="365759" h="365759">
                <a:moveTo>
                  <a:pt x="300169" y="43998"/>
                </a:moveTo>
                <a:lnTo>
                  <a:pt x="182580" y="43998"/>
                </a:lnTo>
                <a:lnTo>
                  <a:pt x="209837" y="46660"/>
                </a:lnTo>
                <a:lnTo>
                  <a:pt x="235656" y="54480"/>
                </a:lnTo>
                <a:lnTo>
                  <a:pt x="280588" y="84594"/>
                </a:lnTo>
                <a:lnTo>
                  <a:pt x="310707" y="129524"/>
                </a:lnTo>
                <a:lnTo>
                  <a:pt x="321194" y="182591"/>
                </a:lnTo>
                <a:lnTo>
                  <a:pt x="321194" y="189627"/>
                </a:lnTo>
                <a:lnTo>
                  <a:pt x="320649" y="196706"/>
                </a:lnTo>
                <a:lnTo>
                  <a:pt x="319581" y="203595"/>
                </a:lnTo>
                <a:lnTo>
                  <a:pt x="319999" y="212327"/>
                </a:lnTo>
                <a:lnTo>
                  <a:pt x="340251" y="228935"/>
                </a:lnTo>
                <a:lnTo>
                  <a:pt x="341361" y="228935"/>
                </a:lnTo>
                <a:lnTo>
                  <a:pt x="364657" y="196495"/>
                </a:lnTo>
                <a:lnTo>
                  <a:pt x="365193" y="182591"/>
                </a:lnTo>
                <a:lnTo>
                  <a:pt x="361683" y="146689"/>
                </a:lnTo>
                <a:lnTo>
                  <a:pt x="351375" y="112673"/>
                </a:lnTo>
                <a:lnTo>
                  <a:pt x="334602" y="81337"/>
                </a:lnTo>
                <a:lnTo>
                  <a:pt x="311697" y="53474"/>
                </a:lnTo>
                <a:lnTo>
                  <a:pt x="300169" y="43998"/>
                </a:lnTo>
                <a:close/>
              </a:path>
              <a:path w="365759" h="365759">
                <a:moveTo>
                  <a:pt x="182580" y="0"/>
                </a:moveTo>
                <a:lnTo>
                  <a:pt x="112679" y="13803"/>
                </a:lnTo>
                <a:lnTo>
                  <a:pt x="53474" y="53474"/>
                </a:lnTo>
                <a:lnTo>
                  <a:pt x="46910" y="69153"/>
                </a:lnTo>
                <a:lnTo>
                  <a:pt x="48548" y="77404"/>
                </a:lnTo>
                <a:lnTo>
                  <a:pt x="53391" y="84667"/>
                </a:lnTo>
                <a:lnTo>
                  <a:pt x="60678" y="89491"/>
                </a:lnTo>
                <a:lnTo>
                  <a:pt x="68983" y="91078"/>
                </a:lnTo>
                <a:lnTo>
                  <a:pt x="77290" y="89441"/>
                </a:lnTo>
                <a:lnTo>
                  <a:pt x="84583" y="84594"/>
                </a:lnTo>
                <a:lnTo>
                  <a:pt x="105732" y="67207"/>
                </a:lnTo>
                <a:lnTo>
                  <a:pt x="129514" y="54480"/>
                </a:lnTo>
                <a:lnTo>
                  <a:pt x="155330" y="46660"/>
                </a:lnTo>
                <a:lnTo>
                  <a:pt x="182580" y="43998"/>
                </a:lnTo>
                <a:lnTo>
                  <a:pt x="300169" y="43998"/>
                </a:lnTo>
                <a:lnTo>
                  <a:pt x="283830" y="30568"/>
                </a:lnTo>
                <a:lnTo>
                  <a:pt x="252494" y="13803"/>
                </a:lnTo>
                <a:lnTo>
                  <a:pt x="218481" y="3505"/>
                </a:lnTo>
                <a:lnTo>
                  <a:pt x="182580" y="0"/>
                </a:lnTo>
                <a:close/>
              </a:path>
            </a:pathLst>
          </a:custGeom>
          <a:solidFill>
            <a:srgbClr val="6FC3BA"/>
          </a:solidFill>
        </p:spPr>
        <p:txBody>
          <a:bodyPr wrap="square" lIns="0" tIns="0" rIns="0" bIns="0" rtlCol="0"/>
          <a:lstStyle/>
          <a:p>
            <a:endParaRPr/>
          </a:p>
        </p:txBody>
      </p:sp>
      <p:sp>
        <p:nvSpPr>
          <p:cNvPr id="66" name="bg object 66"/>
          <p:cNvSpPr/>
          <p:nvPr/>
        </p:nvSpPr>
        <p:spPr>
          <a:xfrm>
            <a:off x="11299763" y="7382287"/>
            <a:ext cx="99060" cy="266065"/>
          </a:xfrm>
          <a:custGeom>
            <a:avLst/>
            <a:gdLst/>
            <a:ahLst/>
            <a:cxnLst/>
            <a:rect l="l" t="t" r="r" b="b"/>
            <a:pathLst>
              <a:path w="99059" h="266065">
                <a:moveTo>
                  <a:pt x="70763" y="0"/>
                </a:moveTo>
                <a:lnTo>
                  <a:pt x="62042" y="610"/>
                </a:lnTo>
                <a:lnTo>
                  <a:pt x="54240" y="4532"/>
                </a:lnTo>
                <a:lnTo>
                  <a:pt x="48740" y="10926"/>
                </a:lnTo>
                <a:lnTo>
                  <a:pt x="46038" y="18919"/>
                </a:lnTo>
                <a:lnTo>
                  <a:pt x="46629" y="27635"/>
                </a:lnTo>
                <a:lnTo>
                  <a:pt x="50146" y="42392"/>
                </a:lnTo>
                <a:lnTo>
                  <a:pt x="52668" y="57332"/>
                </a:lnTo>
                <a:lnTo>
                  <a:pt x="54189" y="72400"/>
                </a:lnTo>
                <a:lnTo>
                  <a:pt x="54702" y="87539"/>
                </a:lnTo>
                <a:lnTo>
                  <a:pt x="53764" y="108133"/>
                </a:lnTo>
                <a:lnTo>
                  <a:pt x="46291" y="148595"/>
                </a:lnTo>
                <a:lnTo>
                  <a:pt x="32806" y="184751"/>
                </a:lnTo>
                <a:lnTo>
                  <a:pt x="4704" y="229786"/>
                </a:lnTo>
                <a:lnTo>
                  <a:pt x="695" y="237555"/>
                </a:lnTo>
                <a:lnTo>
                  <a:pt x="17017" y="265555"/>
                </a:lnTo>
                <a:lnTo>
                  <a:pt x="28305" y="265555"/>
                </a:lnTo>
                <a:lnTo>
                  <a:pt x="62806" y="222362"/>
                </a:lnTo>
                <a:lnTo>
                  <a:pt x="80911" y="183966"/>
                </a:lnTo>
                <a:lnTo>
                  <a:pt x="94231" y="136470"/>
                </a:lnTo>
                <a:lnTo>
                  <a:pt x="98701" y="87529"/>
                </a:lnTo>
                <a:lnTo>
                  <a:pt x="98088" y="69447"/>
                </a:lnTo>
                <a:lnTo>
                  <a:pt x="89067" y="16013"/>
                </a:lnTo>
                <a:lnTo>
                  <a:pt x="78755" y="2700"/>
                </a:lnTo>
                <a:lnTo>
                  <a:pt x="70763" y="0"/>
                </a:lnTo>
                <a:close/>
              </a:path>
            </a:pathLst>
          </a:custGeom>
          <a:solidFill>
            <a:srgbClr val="7ABF7E"/>
          </a:solidFill>
        </p:spPr>
        <p:txBody>
          <a:bodyPr wrap="square" lIns="0" tIns="0" rIns="0" bIns="0" rtlCol="0"/>
          <a:lstStyle/>
          <a:p>
            <a:endParaRPr/>
          </a:p>
        </p:txBody>
      </p:sp>
      <p:pic>
        <p:nvPicPr>
          <p:cNvPr id="67" name="bg object 67"/>
          <p:cNvPicPr/>
          <p:nvPr/>
        </p:nvPicPr>
        <p:blipFill>
          <a:blip r:embed="rId38" cstate="print"/>
          <a:stretch>
            <a:fillRect/>
          </a:stretch>
        </p:blipFill>
        <p:spPr>
          <a:xfrm>
            <a:off x="10855390" y="7436333"/>
            <a:ext cx="137521" cy="250296"/>
          </a:xfrm>
          <a:prstGeom prst="rect">
            <a:avLst/>
          </a:prstGeom>
        </p:spPr>
      </p:pic>
      <p:pic>
        <p:nvPicPr>
          <p:cNvPr id="68" name="bg object 68"/>
          <p:cNvPicPr/>
          <p:nvPr/>
        </p:nvPicPr>
        <p:blipFill>
          <a:blip r:embed="rId39" cstate="print"/>
          <a:stretch>
            <a:fillRect/>
          </a:stretch>
        </p:blipFill>
        <p:spPr>
          <a:xfrm>
            <a:off x="11117035" y="7198557"/>
            <a:ext cx="240176" cy="156424"/>
          </a:xfrm>
          <a:prstGeom prst="rect">
            <a:avLst/>
          </a:prstGeom>
        </p:spPr>
      </p:pic>
      <p:sp>
        <p:nvSpPr>
          <p:cNvPr id="69" name="bg object 69"/>
          <p:cNvSpPr/>
          <p:nvPr/>
        </p:nvSpPr>
        <p:spPr>
          <a:xfrm>
            <a:off x="11016867" y="7656641"/>
            <a:ext cx="269240" cy="85090"/>
          </a:xfrm>
          <a:custGeom>
            <a:avLst/>
            <a:gdLst/>
            <a:ahLst/>
            <a:cxnLst/>
            <a:rect l="l" t="t" r="r" b="b"/>
            <a:pathLst>
              <a:path w="269240" h="85090">
                <a:moveTo>
                  <a:pt x="243077" y="0"/>
                </a:moveTo>
                <a:lnTo>
                  <a:pt x="234968" y="3258"/>
                </a:lnTo>
                <a:lnTo>
                  <a:pt x="205949" y="19426"/>
                </a:lnTo>
                <a:lnTo>
                  <a:pt x="175158" y="31137"/>
                </a:lnTo>
                <a:lnTo>
                  <a:pt x="143033" y="38261"/>
                </a:lnTo>
                <a:lnTo>
                  <a:pt x="110008" y="40670"/>
                </a:lnTo>
                <a:lnTo>
                  <a:pt x="89556" y="39746"/>
                </a:lnTo>
                <a:lnTo>
                  <a:pt x="69317" y="36978"/>
                </a:lnTo>
                <a:lnTo>
                  <a:pt x="49359" y="32379"/>
                </a:lnTo>
                <a:lnTo>
                  <a:pt x="29749" y="25959"/>
                </a:lnTo>
                <a:lnTo>
                  <a:pt x="21141" y="24562"/>
                </a:lnTo>
                <a:lnTo>
                  <a:pt x="12938" y="26506"/>
                </a:lnTo>
                <a:lnTo>
                  <a:pt x="6054" y="31383"/>
                </a:lnTo>
                <a:lnTo>
                  <a:pt x="1404" y="38786"/>
                </a:lnTo>
                <a:lnTo>
                  <a:pt x="0" y="47408"/>
                </a:lnTo>
                <a:lnTo>
                  <a:pt x="1937" y="55611"/>
                </a:lnTo>
                <a:lnTo>
                  <a:pt x="37595" y="74780"/>
                </a:lnTo>
                <a:lnTo>
                  <a:pt x="85587" y="83575"/>
                </a:lnTo>
                <a:lnTo>
                  <a:pt x="110008" y="84680"/>
                </a:lnTo>
                <a:lnTo>
                  <a:pt x="149419" y="81805"/>
                </a:lnTo>
                <a:lnTo>
                  <a:pt x="187751" y="73303"/>
                </a:lnTo>
                <a:lnTo>
                  <a:pt x="224483" y="59335"/>
                </a:lnTo>
                <a:lnTo>
                  <a:pt x="259093" y="40063"/>
                </a:lnTo>
                <a:lnTo>
                  <a:pt x="268687" y="17698"/>
                </a:lnTo>
                <a:lnTo>
                  <a:pt x="265438" y="9582"/>
                </a:lnTo>
                <a:lnTo>
                  <a:pt x="259296" y="3370"/>
                </a:lnTo>
                <a:lnTo>
                  <a:pt x="251515" y="106"/>
                </a:lnTo>
                <a:lnTo>
                  <a:pt x="243077" y="0"/>
                </a:lnTo>
                <a:close/>
              </a:path>
            </a:pathLst>
          </a:custGeom>
          <a:solidFill>
            <a:srgbClr val="7ABF7E"/>
          </a:solidFill>
        </p:spPr>
        <p:txBody>
          <a:bodyPr wrap="square" lIns="0" tIns="0" rIns="0" bIns="0" rtlCol="0"/>
          <a:lstStyle/>
          <a:p>
            <a:endParaRPr/>
          </a:p>
        </p:txBody>
      </p:sp>
      <p:pic>
        <p:nvPicPr>
          <p:cNvPr id="70" name="bg object 70"/>
          <p:cNvPicPr/>
          <p:nvPr/>
        </p:nvPicPr>
        <p:blipFill>
          <a:blip r:embed="rId40" cstate="print"/>
          <a:stretch>
            <a:fillRect/>
          </a:stretch>
        </p:blipFill>
        <p:spPr>
          <a:xfrm>
            <a:off x="10871462" y="7207222"/>
            <a:ext cx="211806" cy="196659"/>
          </a:xfrm>
          <a:prstGeom prst="rect">
            <a:avLst/>
          </a:prstGeom>
        </p:spPr>
      </p:pic>
      <p:sp>
        <p:nvSpPr>
          <p:cNvPr id="2" name="Holder 2"/>
          <p:cNvSpPr>
            <a:spLocks noGrp="1"/>
          </p:cNvSpPr>
          <p:nvPr>
            <p:ph type="ftr" sz="quarter" idx="5"/>
          </p:nvPr>
        </p:nvSpPr>
        <p:spPr/>
        <p:txBody>
          <a:bodyPr lIns="0" tIns="0" rIns="0" bIns="0"/>
          <a:lstStyle>
            <a:lvl1pPr>
              <a:defRPr sz="1700" b="1" i="0">
                <a:solidFill>
                  <a:schemeClr val="tx1"/>
                </a:solidFill>
                <a:latin typeface="Barlow Condensed SemiBold"/>
                <a:cs typeface="Barlow Condensed SemiBold"/>
              </a:defRPr>
            </a:lvl1pPr>
          </a:lstStyle>
          <a:p>
            <a:pPr marL="12700" algn="r">
              <a:spcBef>
                <a:spcPts val="130"/>
              </a:spcBef>
            </a:pPr>
            <a:r>
              <a:rPr lang="en-US" spc="55"/>
              <a:t>Facilitating implementation of climate‑resilient and low‑carbon development aligned with national and global goals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22335" y="10818780"/>
            <a:ext cx="11229975" cy="0"/>
          </a:xfrm>
          <a:custGeom>
            <a:avLst/>
            <a:gdLst/>
            <a:ahLst/>
            <a:cxnLst/>
            <a:rect l="l" t="t" r="r" b="b"/>
            <a:pathLst>
              <a:path w="11229975">
                <a:moveTo>
                  <a:pt x="0" y="0"/>
                </a:moveTo>
                <a:lnTo>
                  <a:pt x="11229511" y="0"/>
                </a:lnTo>
              </a:path>
            </a:pathLst>
          </a:custGeom>
          <a:ln w="10470">
            <a:solidFill>
              <a:srgbClr val="009FE3"/>
            </a:solidFill>
          </a:ln>
        </p:spPr>
        <p:txBody>
          <a:bodyPr wrap="square" lIns="0" tIns="0" rIns="0" bIns="0" rtlCol="0"/>
          <a:lstStyle/>
          <a:p>
            <a:endParaRPr/>
          </a:p>
        </p:txBody>
      </p:sp>
      <p:sp>
        <p:nvSpPr>
          <p:cNvPr id="17" name="bg object 17"/>
          <p:cNvSpPr/>
          <p:nvPr/>
        </p:nvSpPr>
        <p:spPr>
          <a:xfrm>
            <a:off x="543564" y="10059589"/>
            <a:ext cx="1230630" cy="1238885"/>
          </a:xfrm>
          <a:custGeom>
            <a:avLst/>
            <a:gdLst/>
            <a:ahLst/>
            <a:cxnLst/>
            <a:rect l="l" t="t" r="r" b="b"/>
            <a:pathLst>
              <a:path w="1230630" h="1238884">
                <a:moveTo>
                  <a:pt x="615279" y="1238496"/>
                </a:moveTo>
                <a:lnTo>
                  <a:pt x="663363" y="1236633"/>
                </a:lnTo>
                <a:lnTo>
                  <a:pt x="710435" y="1231135"/>
                </a:lnTo>
                <a:lnTo>
                  <a:pt x="756358" y="1222141"/>
                </a:lnTo>
                <a:lnTo>
                  <a:pt x="800995" y="1209788"/>
                </a:lnTo>
                <a:lnTo>
                  <a:pt x="844209" y="1194213"/>
                </a:lnTo>
                <a:lnTo>
                  <a:pt x="885865" y="1175555"/>
                </a:lnTo>
                <a:lnTo>
                  <a:pt x="925824" y="1153950"/>
                </a:lnTo>
                <a:lnTo>
                  <a:pt x="963950" y="1129537"/>
                </a:lnTo>
                <a:lnTo>
                  <a:pt x="1000106" y="1102454"/>
                </a:lnTo>
                <a:lnTo>
                  <a:pt x="1034156" y="1072837"/>
                </a:lnTo>
                <a:lnTo>
                  <a:pt x="1065963" y="1040825"/>
                </a:lnTo>
                <a:lnTo>
                  <a:pt x="1095389" y="1006555"/>
                </a:lnTo>
                <a:lnTo>
                  <a:pt x="1122299" y="970166"/>
                </a:lnTo>
                <a:lnTo>
                  <a:pt x="1146556" y="931794"/>
                </a:lnTo>
                <a:lnTo>
                  <a:pt x="1168022" y="891577"/>
                </a:lnTo>
                <a:lnTo>
                  <a:pt x="1186560" y="849653"/>
                </a:lnTo>
                <a:lnTo>
                  <a:pt x="1202035" y="806160"/>
                </a:lnTo>
                <a:lnTo>
                  <a:pt x="1214309" y="761235"/>
                </a:lnTo>
                <a:lnTo>
                  <a:pt x="1223246" y="715016"/>
                </a:lnTo>
                <a:lnTo>
                  <a:pt x="1228708" y="667641"/>
                </a:lnTo>
                <a:lnTo>
                  <a:pt x="1230559" y="619248"/>
                </a:lnTo>
                <a:lnTo>
                  <a:pt x="1228708" y="570854"/>
                </a:lnTo>
                <a:lnTo>
                  <a:pt x="1223246" y="523479"/>
                </a:lnTo>
                <a:lnTo>
                  <a:pt x="1214309" y="477260"/>
                </a:lnTo>
                <a:lnTo>
                  <a:pt x="1202035" y="432335"/>
                </a:lnTo>
                <a:lnTo>
                  <a:pt x="1186560" y="388842"/>
                </a:lnTo>
                <a:lnTo>
                  <a:pt x="1168022" y="346919"/>
                </a:lnTo>
                <a:lnTo>
                  <a:pt x="1146556" y="306702"/>
                </a:lnTo>
                <a:lnTo>
                  <a:pt x="1122299" y="268330"/>
                </a:lnTo>
                <a:lnTo>
                  <a:pt x="1095389" y="231940"/>
                </a:lnTo>
                <a:lnTo>
                  <a:pt x="1065963" y="197670"/>
                </a:lnTo>
                <a:lnTo>
                  <a:pt x="1034156" y="165658"/>
                </a:lnTo>
                <a:lnTo>
                  <a:pt x="1000106" y="136042"/>
                </a:lnTo>
                <a:lnTo>
                  <a:pt x="963950" y="108958"/>
                </a:lnTo>
                <a:lnTo>
                  <a:pt x="925824" y="84545"/>
                </a:lnTo>
                <a:lnTo>
                  <a:pt x="885865" y="62941"/>
                </a:lnTo>
                <a:lnTo>
                  <a:pt x="844209" y="44282"/>
                </a:lnTo>
                <a:lnTo>
                  <a:pt x="800995" y="28708"/>
                </a:lnTo>
                <a:lnTo>
                  <a:pt x="756358" y="16354"/>
                </a:lnTo>
                <a:lnTo>
                  <a:pt x="710435" y="7360"/>
                </a:lnTo>
                <a:lnTo>
                  <a:pt x="663363" y="1863"/>
                </a:lnTo>
                <a:lnTo>
                  <a:pt x="615279" y="0"/>
                </a:lnTo>
                <a:lnTo>
                  <a:pt x="567195" y="1863"/>
                </a:lnTo>
                <a:lnTo>
                  <a:pt x="520123" y="7360"/>
                </a:lnTo>
                <a:lnTo>
                  <a:pt x="474201" y="16354"/>
                </a:lnTo>
                <a:lnTo>
                  <a:pt x="429564" y="28708"/>
                </a:lnTo>
                <a:lnTo>
                  <a:pt x="386349" y="44282"/>
                </a:lnTo>
                <a:lnTo>
                  <a:pt x="344694" y="62941"/>
                </a:lnTo>
                <a:lnTo>
                  <a:pt x="304735" y="84545"/>
                </a:lnTo>
                <a:lnTo>
                  <a:pt x="266609" y="108958"/>
                </a:lnTo>
                <a:lnTo>
                  <a:pt x="230452" y="136042"/>
                </a:lnTo>
                <a:lnTo>
                  <a:pt x="196402" y="165658"/>
                </a:lnTo>
                <a:lnTo>
                  <a:pt x="164596" y="197670"/>
                </a:lnTo>
                <a:lnTo>
                  <a:pt x="135169" y="231940"/>
                </a:lnTo>
                <a:lnTo>
                  <a:pt x="108259" y="268330"/>
                </a:lnTo>
                <a:lnTo>
                  <a:pt x="84003" y="306702"/>
                </a:lnTo>
                <a:lnTo>
                  <a:pt x="62537" y="346919"/>
                </a:lnTo>
                <a:lnTo>
                  <a:pt x="43998" y="388842"/>
                </a:lnTo>
                <a:lnTo>
                  <a:pt x="28523" y="432335"/>
                </a:lnTo>
                <a:lnTo>
                  <a:pt x="16249" y="477260"/>
                </a:lnTo>
                <a:lnTo>
                  <a:pt x="7313" y="523479"/>
                </a:lnTo>
                <a:lnTo>
                  <a:pt x="1851" y="570854"/>
                </a:lnTo>
                <a:lnTo>
                  <a:pt x="0" y="619248"/>
                </a:lnTo>
                <a:lnTo>
                  <a:pt x="1851" y="667641"/>
                </a:lnTo>
                <a:lnTo>
                  <a:pt x="7313" y="715016"/>
                </a:lnTo>
                <a:lnTo>
                  <a:pt x="16249" y="761235"/>
                </a:lnTo>
                <a:lnTo>
                  <a:pt x="28523" y="806160"/>
                </a:lnTo>
                <a:lnTo>
                  <a:pt x="43998" y="849653"/>
                </a:lnTo>
                <a:lnTo>
                  <a:pt x="62537" y="891577"/>
                </a:lnTo>
                <a:lnTo>
                  <a:pt x="84003" y="931794"/>
                </a:lnTo>
                <a:lnTo>
                  <a:pt x="108259" y="970166"/>
                </a:lnTo>
                <a:lnTo>
                  <a:pt x="135169" y="1006555"/>
                </a:lnTo>
                <a:lnTo>
                  <a:pt x="164596" y="1040825"/>
                </a:lnTo>
                <a:lnTo>
                  <a:pt x="196402" y="1072837"/>
                </a:lnTo>
                <a:lnTo>
                  <a:pt x="230452" y="1102454"/>
                </a:lnTo>
                <a:lnTo>
                  <a:pt x="266609" y="1129537"/>
                </a:lnTo>
                <a:lnTo>
                  <a:pt x="304735" y="1153950"/>
                </a:lnTo>
                <a:lnTo>
                  <a:pt x="344694" y="1175555"/>
                </a:lnTo>
                <a:lnTo>
                  <a:pt x="386349" y="1194213"/>
                </a:lnTo>
                <a:lnTo>
                  <a:pt x="429564" y="1209788"/>
                </a:lnTo>
                <a:lnTo>
                  <a:pt x="474201" y="1222141"/>
                </a:lnTo>
                <a:lnTo>
                  <a:pt x="520123" y="1231135"/>
                </a:lnTo>
                <a:lnTo>
                  <a:pt x="567195" y="1236633"/>
                </a:lnTo>
                <a:lnTo>
                  <a:pt x="615279" y="1238496"/>
                </a:lnTo>
                <a:close/>
              </a:path>
            </a:pathLst>
          </a:custGeom>
          <a:ln w="20941">
            <a:solidFill>
              <a:srgbClr val="83D0F5"/>
            </a:solidFill>
          </a:ln>
        </p:spPr>
        <p:txBody>
          <a:bodyPr wrap="square" lIns="0" tIns="0" rIns="0" bIns="0" rtlCol="0"/>
          <a:lstStyle/>
          <a:p>
            <a:endParaRPr/>
          </a:p>
        </p:txBody>
      </p:sp>
      <p:sp>
        <p:nvSpPr>
          <p:cNvPr id="18" name="bg object 18"/>
          <p:cNvSpPr/>
          <p:nvPr/>
        </p:nvSpPr>
        <p:spPr>
          <a:xfrm>
            <a:off x="835596" y="10396544"/>
            <a:ext cx="354965" cy="214629"/>
          </a:xfrm>
          <a:custGeom>
            <a:avLst/>
            <a:gdLst/>
            <a:ahLst/>
            <a:cxnLst/>
            <a:rect l="l" t="t" r="r" b="b"/>
            <a:pathLst>
              <a:path w="354965" h="214629">
                <a:moveTo>
                  <a:pt x="111734" y="2362"/>
                </a:moveTo>
                <a:lnTo>
                  <a:pt x="78727" y="2362"/>
                </a:lnTo>
                <a:lnTo>
                  <a:pt x="78727" y="127063"/>
                </a:lnTo>
                <a:lnTo>
                  <a:pt x="29489" y="2362"/>
                </a:lnTo>
                <a:lnTo>
                  <a:pt x="0" y="2362"/>
                </a:lnTo>
                <a:lnTo>
                  <a:pt x="0" y="212267"/>
                </a:lnTo>
                <a:lnTo>
                  <a:pt x="33032" y="212267"/>
                </a:lnTo>
                <a:lnTo>
                  <a:pt x="33032" y="87566"/>
                </a:lnTo>
                <a:lnTo>
                  <a:pt x="82550" y="212267"/>
                </a:lnTo>
                <a:lnTo>
                  <a:pt x="111734" y="212267"/>
                </a:lnTo>
                <a:lnTo>
                  <a:pt x="111734" y="2362"/>
                </a:lnTo>
                <a:close/>
              </a:path>
              <a:path w="354965" h="214629">
                <a:moveTo>
                  <a:pt x="235839" y="107010"/>
                </a:moveTo>
                <a:lnTo>
                  <a:pt x="234035" y="54914"/>
                </a:lnTo>
                <a:lnTo>
                  <a:pt x="213372" y="12941"/>
                </a:lnTo>
                <a:lnTo>
                  <a:pt x="202831" y="6870"/>
                </a:lnTo>
                <a:lnTo>
                  <a:pt x="202831" y="107302"/>
                </a:lnTo>
                <a:lnTo>
                  <a:pt x="202590" y="131521"/>
                </a:lnTo>
                <a:lnTo>
                  <a:pt x="195757" y="173926"/>
                </a:lnTo>
                <a:lnTo>
                  <a:pt x="186905" y="182486"/>
                </a:lnTo>
                <a:lnTo>
                  <a:pt x="159499" y="182486"/>
                </a:lnTo>
                <a:lnTo>
                  <a:pt x="159499" y="32131"/>
                </a:lnTo>
                <a:lnTo>
                  <a:pt x="186905" y="32131"/>
                </a:lnTo>
                <a:lnTo>
                  <a:pt x="202590" y="82600"/>
                </a:lnTo>
                <a:lnTo>
                  <a:pt x="202831" y="107302"/>
                </a:lnTo>
                <a:lnTo>
                  <a:pt x="202831" y="6870"/>
                </a:lnTo>
                <a:lnTo>
                  <a:pt x="193446" y="3721"/>
                </a:lnTo>
                <a:lnTo>
                  <a:pt x="179832" y="2362"/>
                </a:lnTo>
                <a:lnTo>
                  <a:pt x="126492" y="2362"/>
                </a:lnTo>
                <a:lnTo>
                  <a:pt x="126492" y="212255"/>
                </a:lnTo>
                <a:lnTo>
                  <a:pt x="179832" y="212255"/>
                </a:lnTo>
                <a:lnTo>
                  <a:pt x="220510" y="194868"/>
                </a:lnTo>
                <a:lnTo>
                  <a:pt x="227761" y="182486"/>
                </a:lnTo>
                <a:lnTo>
                  <a:pt x="229501" y="179527"/>
                </a:lnTo>
                <a:lnTo>
                  <a:pt x="234035" y="159715"/>
                </a:lnTo>
                <a:lnTo>
                  <a:pt x="235648" y="135585"/>
                </a:lnTo>
                <a:lnTo>
                  <a:pt x="235839" y="107010"/>
                </a:lnTo>
                <a:close/>
              </a:path>
              <a:path w="354965" h="214629">
                <a:moveTo>
                  <a:pt x="354952" y="156540"/>
                </a:moveTo>
                <a:lnTo>
                  <a:pt x="321919" y="156540"/>
                </a:lnTo>
                <a:lnTo>
                  <a:pt x="321627" y="164211"/>
                </a:lnTo>
                <a:lnTo>
                  <a:pt x="320459" y="171869"/>
                </a:lnTo>
                <a:lnTo>
                  <a:pt x="313969" y="181889"/>
                </a:lnTo>
                <a:lnTo>
                  <a:pt x="309245" y="184835"/>
                </a:lnTo>
                <a:lnTo>
                  <a:pt x="293319" y="184835"/>
                </a:lnTo>
                <a:lnTo>
                  <a:pt x="278574" y="132943"/>
                </a:lnTo>
                <a:lnTo>
                  <a:pt x="278295" y="107315"/>
                </a:lnTo>
                <a:lnTo>
                  <a:pt x="278574" y="81686"/>
                </a:lnTo>
                <a:lnTo>
                  <a:pt x="285661" y="37744"/>
                </a:lnTo>
                <a:lnTo>
                  <a:pt x="293319" y="29768"/>
                </a:lnTo>
                <a:lnTo>
                  <a:pt x="309245" y="29768"/>
                </a:lnTo>
                <a:lnTo>
                  <a:pt x="313677" y="32727"/>
                </a:lnTo>
                <a:lnTo>
                  <a:pt x="320154" y="42760"/>
                </a:lnTo>
                <a:lnTo>
                  <a:pt x="321348" y="50114"/>
                </a:lnTo>
                <a:lnTo>
                  <a:pt x="321627" y="57785"/>
                </a:lnTo>
                <a:lnTo>
                  <a:pt x="354647" y="57785"/>
                </a:lnTo>
                <a:lnTo>
                  <a:pt x="337845" y="13563"/>
                </a:lnTo>
                <a:lnTo>
                  <a:pt x="301294" y="0"/>
                </a:lnTo>
                <a:lnTo>
                  <a:pt x="287731" y="1358"/>
                </a:lnTo>
                <a:lnTo>
                  <a:pt x="251625" y="33401"/>
                </a:lnTo>
                <a:lnTo>
                  <a:pt x="245478" y="78625"/>
                </a:lnTo>
                <a:lnTo>
                  <a:pt x="245275" y="107607"/>
                </a:lnTo>
                <a:lnTo>
                  <a:pt x="245478" y="136486"/>
                </a:lnTo>
                <a:lnTo>
                  <a:pt x="251625" y="181317"/>
                </a:lnTo>
                <a:lnTo>
                  <a:pt x="287731" y="213258"/>
                </a:lnTo>
                <a:lnTo>
                  <a:pt x="301294" y="214604"/>
                </a:lnTo>
                <a:lnTo>
                  <a:pt x="312229" y="213741"/>
                </a:lnTo>
                <a:lnTo>
                  <a:pt x="344665" y="192900"/>
                </a:lnTo>
                <a:lnTo>
                  <a:pt x="354952" y="156540"/>
                </a:lnTo>
                <a:close/>
              </a:path>
            </a:pathLst>
          </a:custGeom>
          <a:solidFill>
            <a:srgbClr val="209BD8"/>
          </a:solidFill>
        </p:spPr>
        <p:txBody>
          <a:bodyPr wrap="square" lIns="0" tIns="0" rIns="0" bIns="0" rtlCol="0"/>
          <a:lstStyle/>
          <a:p>
            <a:endParaRPr/>
          </a:p>
        </p:txBody>
      </p:sp>
      <p:sp>
        <p:nvSpPr>
          <p:cNvPr id="19" name="bg object 19"/>
          <p:cNvSpPr/>
          <p:nvPr/>
        </p:nvSpPr>
        <p:spPr>
          <a:xfrm>
            <a:off x="816724" y="10606208"/>
            <a:ext cx="623570" cy="214629"/>
          </a:xfrm>
          <a:custGeom>
            <a:avLst/>
            <a:gdLst/>
            <a:ahLst/>
            <a:cxnLst/>
            <a:rect l="l" t="t" r="r" b="b"/>
            <a:pathLst>
              <a:path w="623569" h="214629">
                <a:moveTo>
                  <a:pt x="134708" y="212267"/>
                </a:moveTo>
                <a:lnTo>
                  <a:pt x="124599" y="170688"/>
                </a:lnTo>
                <a:lnTo>
                  <a:pt x="117373" y="140919"/>
                </a:lnTo>
                <a:lnTo>
                  <a:pt x="96024" y="53073"/>
                </a:lnTo>
                <a:lnTo>
                  <a:pt x="85483" y="9690"/>
                </a:lnTo>
                <a:lnTo>
                  <a:pt x="85483" y="140919"/>
                </a:lnTo>
                <a:lnTo>
                  <a:pt x="49517" y="140919"/>
                </a:lnTo>
                <a:lnTo>
                  <a:pt x="67487" y="53073"/>
                </a:lnTo>
                <a:lnTo>
                  <a:pt x="85483" y="140919"/>
                </a:lnTo>
                <a:lnTo>
                  <a:pt x="85483" y="9690"/>
                </a:lnTo>
                <a:lnTo>
                  <a:pt x="83705" y="2362"/>
                </a:lnTo>
                <a:lnTo>
                  <a:pt x="51574" y="2362"/>
                </a:lnTo>
                <a:lnTo>
                  <a:pt x="0" y="212267"/>
                </a:lnTo>
                <a:lnTo>
                  <a:pt x="34772" y="212267"/>
                </a:lnTo>
                <a:lnTo>
                  <a:pt x="43027" y="170688"/>
                </a:lnTo>
                <a:lnTo>
                  <a:pt x="91668" y="170688"/>
                </a:lnTo>
                <a:lnTo>
                  <a:pt x="100215" y="212267"/>
                </a:lnTo>
                <a:lnTo>
                  <a:pt x="134708" y="212267"/>
                </a:lnTo>
                <a:close/>
              </a:path>
              <a:path w="623569" h="214629">
                <a:moveTo>
                  <a:pt x="242316" y="156540"/>
                </a:moveTo>
                <a:lnTo>
                  <a:pt x="209296" y="156540"/>
                </a:lnTo>
                <a:lnTo>
                  <a:pt x="208991" y="164211"/>
                </a:lnTo>
                <a:lnTo>
                  <a:pt x="207822" y="171869"/>
                </a:lnTo>
                <a:lnTo>
                  <a:pt x="204279" y="177177"/>
                </a:lnTo>
                <a:lnTo>
                  <a:pt x="201333" y="181889"/>
                </a:lnTo>
                <a:lnTo>
                  <a:pt x="196608" y="184848"/>
                </a:lnTo>
                <a:lnTo>
                  <a:pt x="180695" y="184848"/>
                </a:lnTo>
                <a:lnTo>
                  <a:pt x="175983" y="181597"/>
                </a:lnTo>
                <a:lnTo>
                  <a:pt x="165950" y="132943"/>
                </a:lnTo>
                <a:lnTo>
                  <a:pt x="165671" y="107315"/>
                </a:lnTo>
                <a:lnTo>
                  <a:pt x="165950" y="82054"/>
                </a:lnTo>
                <a:lnTo>
                  <a:pt x="173037" y="40093"/>
                </a:lnTo>
                <a:lnTo>
                  <a:pt x="180695" y="32143"/>
                </a:lnTo>
                <a:lnTo>
                  <a:pt x="207391" y="32143"/>
                </a:lnTo>
                <a:lnTo>
                  <a:pt x="207391" y="2374"/>
                </a:lnTo>
                <a:lnTo>
                  <a:pt x="186232" y="2374"/>
                </a:lnTo>
                <a:lnTo>
                  <a:pt x="173621" y="4140"/>
                </a:lnTo>
                <a:lnTo>
                  <a:pt x="138988" y="35394"/>
                </a:lnTo>
                <a:lnTo>
                  <a:pt x="132842" y="79006"/>
                </a:lnTo>
                <a:lnTo>
                  <a:pt x="132638" y="107607"/>
                </a:lnTo>
                <a:lnTo>
                  <a:pt x="132842" y="136486"/>
                </a:lnTo>
                <a:lnTo>
                  <a:pt x="138988" y="181317"/>
                </a:lnTo>
                <a:lnTo>
                  <a:pt x="175082" y="213271"/>
                </a:lnTo>
                <a:lnTo>
                  <a:pt x="188658" y="214630"/>
                </a:lnTo>
                <a:lnTo>
                  <a:pt x="199593" y="213753"/>
                </a:lnTo>
                <a:lnTo>
                  <a:pt x="232029" y="192900"/>
                </a:lnTo>
                <a:lnTo>
                  <a:pt x="240830" y="170141"/>
                </a:lnTo>
                <a:lnTo>
                  <a:pt x="242316" y="156540"/>
                </a:lnTo>
                <a:close/>
              </a:path>
              <a:path w="623569" h="214629">
                <a:moveTo>
                  <a:pt x="324104" y="2933"/>
                </a:moveTo>
                <a:lnTo>
                  <a:pt x="220624" y="2933"/>
                </a:lnTo>
                <a:lnTo>
                  <a:pt x="220624" y="32143"/>
                </a:lnTo>
                <a:lnTo>
                  <a:pt x="255701" y="32143"/>
                </a:lnTo>
                <a:lnTo>
                  <a:pt x="255701" y="212483"/>
                </a:lnTo>
                <a:lnTo>
                  <a:pt x="288721" y="212483"/>
                </a:lnTo>
                <a:lnTo>
                  <a:pt x="288721" y="32143"/>
                </a:lnTo>
                <a:lnTo>
                  <a:pt x="324104" y="32143"/>
                </a:lnTo>
                <a:lnTo>
                  <a:pt x="324104" y="2933"/>
                </a:lnTo>
                <a:close/>
              </a:path>
              <a:path w="623569" h="214629">
                <a:moveTo>
                  <a:pt x="369201" y="2362"/>
                </a:moveTo>
                <a:lnTo>
                  <a:pt x="336181" y="2362"/>
                </a:lnTo>
                <a:lnTo>
                  <a:pt x="336181" y="212267"/>
                </a:lnTo>
                <a:lnTo>
                  <a:pt x="369201" y="212267"/>
                </a:lnTo>
                <a:lnTo>
                  <a:pt x="369201" y="2362"/>
                </a:lnTo>
                <a:close/>
              </a:path>
              <a:path w="623569" h="214629">
                <a:moveTo>
                  <a:pt x="496252" y="107315"/>
                </a:moveTo>
                <a:lnTo>
                  <a:pt x="494449" y="53670"/>
                </a:lnTo>
                <a:lnTo>
                  <a:pt x="480923" y="17691"/>
                </a:lnTo>
                <a:lnTo>
                  <a:pt x="463245" y="4572"/>
                </a:lnTo>
                <a:lnTo>
                  <a:pt x="463245" y="107315"/>
                </a:lnTo>
                <a:lnTo>
                  <a:pt x="463003" y="132943"/>
                </a:lnTo>
                <a:lnTo>
                  <a:pt x="456158" y="176872"/>
                </a:lnTo>
                <a:lnTo>
                  <a:pt x="448208" y="184848"/>
                </a:lnTo>
                <a:lnTo>
                  <a:pt x="432295" y="184848"/>
                </a:lnTo>
                <a:lnTo>
                  <a:pt x="417537" y="132943"/>
                </a:lnTo>
                <a:lnTo>
                  <a:pt x="417258" y="107315"/>
                </a:lnTo>
                <a:lnTo>
                  <a:pt x="417537" y="81686"/>
                </a:lnTo>
                <a:lnTo>
                  <a:pt x="424624" y="37744"/>
                </a:lnTo>
                <a:lnTo>
                  <a:pt x="432295" y="29794"/>
                </a:lnTo>
                <a:lnTo>
                  <a:pt x="448208" y="29794"/>
                </a:lnTo>
                <a:lnTo>
                  <a:pt x="463003" y="81686"/>
                </a:lnTo>
                <a:lnTo>
                  <a:pt x="463245" y="107315"/>
                </a:lnTo>
                <a:lnTo>
                  <a:pt x="463245" y="4572"/>
                </a:lnTo>
                <a:lnTo>
                  <a:pt x="453809" y="1358"/>
                </a:lnTo>
                <a:lnTo>
                  <a:pt x="440232" y="0"/>
                </a:lnTo>
                <a:lnTo>
                  <a:pt x="426669" y="1358"/>
                </a:lnTo>
                <a:lnTo>
                  <a:pt x="390575" y="33362"/>
                </a:lnTo>
                <a:lnTo>
                  <a:pt x="384429" y="78397"/>
                </a:lnTo>
                <a:lnTo>
                  <a:pt x="384225" y="107315"/>
                </a:lnTo>
                <a:lnTo>
                  <a:pt x="384429" y="136245"/>
                </a:lnTo>
                <a:lnTo>
                  <a:pt x="390575" y="181267"/>
                </a:lnTo>
                <a:lnTo>
                  <a:pt x="426669" y="213258"/>
                </a:lnTo>
                <a:lnTo>
                  <a:pt x="440232" y="214617"/>
                </a:lnTo>
                <a:lnTo>
                  <a:pt x="453809" y="213258"/>
                </a:lnTo>
                <a:lnTo>
                  <a:pt x="464781" y="209537"/>
                </a:lnTo>
                <a:lnTo>
                  <a:pt x="473659" y="203923"/>
                </a:lnTo>
                <a:lnTo>
                  <a:pt x="480923" y="196926"/>
                </a:lnTo>
                <a:lnTo>
                  <a:pt x="487857" y="184848"/>
                </a:lnTo>
                <a:lnTo>
                  <a:pt x="489915" y="181267"/>
                </a:lnTo>
                <a:lnTo>
                  <a:pt x="494449" y="160972"/>
                </a:lnTo>
                <a:lnTo>
                  <a:pt x="496062" y="136245"/>
                </a:lnTo>
                <a:lnTo>
                  <a:pt x="496252" y="107315"/>
                </a:lnTo>
                <a:close/>
              </a:path>
              <a:path w="623569" h="214629">
                <a:moveTo>
                  <a:pt x="623011" y="2362"/>
                </a:moveTo>
                <a:lnTo>
                  <a:pt x="589991" y="2362"/>
                </a:lnTo>
                <a:lnTo>
                  <a:pt x="589991" y="127063"/>
                </a:lnTo>
                <a:lnTo>
                  <a:pt x="540778" y="2362"/>
                </a:lnTo>
                <a:lnTo>
                  <a:pt x="511289" y="2362"/>
                </a:lnTo>
                <a:lnTo>
                  <a:pt x="511289" y="212267"/>
                </a:lnTo>
                <a:lnTo>
                  <a:pt x="544296" y="212267"/>
                </a:lnTo>
                <a:lnTo>
                  <a:pt x="544296" y="87553"/>
                </a:lnTo>
                <a:lnTo>
                  <a:pt x="593826" y="212267"/>
                </a:lnTo>
                <a:lnTo>
                  <a:pt x="623011" y="212267"/>
                </a:lnTo>
                <a:lnTo>
                  <a:pt x="623011" y="2362"/>
                </a:lnTo>
                <a:close/>
              </a:path>
            </a:pathLst>
          </a:custGeom>
          <a:solidFill>
            <a:srgbClr val="83D0F5"/>
          </a:solidFill>
        </p:spPr>
        <p:txBody>
          <a:bodyPr wrap="square" lIns="0" tIns="0" rIns="0" bIns="0" rtlCol="0"/>
          <a:lstStyle/>
          <a:p>
            <a:endParaRPr/>
          </a:p>
        </p:txBody>
      </p:sp>
      <p:sp>
        <p:nvSpPr>
          <p:cNvPr id="20" name="bg object 20"/>
          <p:cNvSpPr/>
          <p:nvPr/>
        </p:nvSpPr>
        <p:spPr>
          <a:xfrm>
            <a:off x="816038" y="10817396"/>
            <a:ext cx="574675" cy="147320"/>
          </a:xfrm>
          <a:custGeom>
            <a:avLst/>
            <a:gdLst/>
            <a:ahLst/>
            <a:cxnLst/>
            <a:rect l="l" t="t" r="r" b="b"/>
            <a:pathLst>
              <a:path w="574675" h="147320">
                <a:moveTo>
                  <a:pt x="74091" y="42697"/>
                </a:moveTo>
                <a:lnTo>
                  <a:pt x="54394" y="5067"/>
                </a:lnTo>
                <a:lnTo>
                  <a:pt x="54394" y="35585"/>
                </a:lnTo>
                <a:lnTo>
                  <a:pt x="54394" y="50495"/>
                </a:lnTo>
                <a:lnTo>
                  <a:pt x="52679" y="56337"/>
                </a:lnTo>
                <a:lnTo>
                  <a:pt x="45834" y="64960"/>
                </a:lnTo>
                <a:lnTo>
                  <a:pt x="41325" y="67119"/>
                </a:lnTo>
                <a:lnTo>
                  <a:pt x="19977" y="67119"/>
                </a:lnTo>
                <a:lnTo>
                  <a:pt x="19710" y="66852"/>
                </a:lnTo>
                <a:lnTo>
                  <a:pt x="19710" y="18745"/>
                </a:lnTo>
                <a:lnTo>
                  <a:pt x="19977" y="18478"/>
                </a:lnTo>
                <a:lnTo>
                  <a:pt x="41325" y="18478"/>
                </a:lnTo>
                <a:lnTo>
                  <a:pt x="45834" y="20701"/>
                </a:lnTo>
                <a:lnTo>
                  <a:pt x="52679" y="29591"/>
                </a:lnTo>
                <a:lnTo>
                  <a:pt x="54394" y="35585"/>
                </a:lnTo>
                <a:lnTo>
                  <a:pt x="54394" y="5067"/>
                </a:lnTo>
                <a:lnTo>
                  <a:pt x="53086" y="4292"/>
                </a:lnTo>
                <a:lnTo>
                  <a:pt x="46316" y="2159"/>
                </a:lnTo>
                <a:lnTo>
                  <a:pt x="38798" y="1447"/>
                </a:lnTo>
                <a:lnTo>
                  <a:pt x="685" y="1447"/>
                </a:lnTo>
                <a:lnTo>
                  <a:pt x="0" y="2133"/>
                </a:lnTo>
                <a:lnTo>
                  <a:pt x="0" y="144627"/>
                </a:lnTo>
                <a:lnTo>
                  <a:pt x="685" y="145300"/>
                </a:lnTo>
                <a:lnTo>
                  <a:pt x="19011" y="145300"/>
                </a:lnTo>
                <a:lnTo>
                  <a:pt x="19710" y="144627"/>
                </a:lnTo>
                <a:lnTo>
                  <a:pt x="19710" y="83197"/>
                </a:lnTo>
                <a:lnTo>
                  <a:pt x="19977" y="82918"/>
                </a:lnTo>
                <a:lnTo>
                  <a:pt x="39827" y="82918"/>
                </a:lnTo>
                <a:lnTo>
                  <a:pt x="47142" y="82232"/>
                </a:lnTo>
                <a:lnTo>
                  <a:pt x="53721" y="80149"/>
                </a:lnTo>
                <a:lnTo>
                  <a:pt x="59563" y="76682"/>
                </a:lnTo>
                <a:lnTo>
                  <a:pt x="64655" y="71843"/>
                </a:lnTo>
                <a:lnTo>
                  <a:pt x="67906" y="67119"/>
                </a:lnTo>
                <a:lnTo>
                  <a:pt x="68783" y="65862"/>
                </a:lnTo>
                <a:lnTo>
                  <a:pt x="71729" y="59016"/>
                </a:lnTo>
                <a:lnTo>
                  <a:pt x="73507" y="51295"/>
                </a:lnTo>
                <a:lnTo>
                  <a:pt x="74091" y="42697"/>
                </a:lnTo>
                <a:close/>
              </a:path>
              <a:path w="574675" h="147320">
                <a:moveTo>
                  <a:pt x="159664" y="144830"/>
                </a:moveTo>
                <a:lnTo>
                  <a:pt x="159613" y="143662"/>
                </a:lnTo>
                <a:lnTo>
                  <a:pt x="159473" y="143040"/>
                </a:lnTo>
                <a:lnTo>
                  <a:pt x="139153" y="81889"/>
                </a:lnTo>
                <a:lnTo>
                  <a:pt x="138404" y="79629"/>
                </a:lnTo>
                <a:lnTo>
                  <a:pt x="138544" y="79222"/>
                </a:lnTo>
                <a:lnTo>
                  <a:pt x="138950" y="78816"/>
                </a:lnTo>
                <a:lnTo>
                  <a:pt x="145110" y="75933"/>
                </a:lnTo>
                <a:lnTo>
                  <a:pt x="149961" y="71335"/>
                </a:lnTo>
                <a:lnTo>
                  <a:pt x="152781" y="66294"/>
                </a:lnTo>
                <a:lnTo>
                  <a:pt x="157073" y="58597"/>
                </a:lnTo>
                <a:lnTo>
                  <a:pt x="158851" y="51117"/>
                </a:lnTo>
                <a:lnTo>
                  <a:pt x="158851" y="34556"/>
                </a:lnTo>
                <a:lnTo>
                  <a:pt x="157391" y="27470"/>
                </a:lnTo>
                <a:lnTo>
                  <a:pt x="153225" y="18681"/>
                </a:lnTo>
                <a:lnTo>
                  <a:pt x="151498" y="15024"/>
                </a:lnTo>
                <a:lnTo>
                  <a:pt x="147370" y="10198"/>
                </a:lnTo>
                <a:lnTo>
                  <a:pt x="139141" y="4940"/>
                </a:lnTo>
                <a:lnTo>
                  <a:pt x="139141" y="35306"/>
                </a:lnTo>
                <a:lnTo>
                  <a:pt x="139141" y="49809"/>
                </a:lnTo>
                <a:lnTo>
                  <a:pt x="137439" y="55524"/>
                </a:lnTo>
                <a:lnTo>
                  <a:pt x="130606" y="64135"/>
                </a:lnTo>
                <a:lnTo>
                  <a:pt x="126072" y="66294"/>
                </a:lnTo>
                <a:lnTo>
                  <a:pt x="104736" y="66294"/>
                </a:lnTo>
                <a:lnTo>
                  <a:pt x="104470" y="66027"/>
                </a:lnTo>
                <a:lnTo>
                  <a:pt x="104470" y="18961"/>
                </a:lnTo>
                <a:lnTo>
                  <a:pt x="104736" y="18681"/>
                </a:lnTo>
                <a:lnTo>
                  <a:pt x="126072" y="18681"/>
                </a:lnTo>
                <a:lnTo>
                  <a:pt x="130606" y="20840"/>
                </a:lnTo>
                <a:lnTo>
                  <a:pt x="137439" y="29464"/>
                </a:lnTo>
                <a:lnTo>
                  <a:pt x="139141" y="35306"/>
                </a:lnTo>
                <a:lnTo>
                  <a:pt x="139141" y="4940"/>
                </a:lnTo>
                <a:lnTo>
                  <a:pt x="136690" y="3365"/>
                </a:lnTo>
                <a:lnTo>
                  <a:pt x="130530" y="1651"/>
                </a:lnTo>
                <a:lnTo>
                  <a:pt x="85445" y="1651"/>
                </a:lnTo>
                <a:lnTo>
                  <a:pt x="84772" y="2336"/>
                </a:lnTo>
                <a:lnTo>
                  <a:pt x="84772" y="144627"/>
                </a:lnTo>
                <a:lnTo>
                  <a:pt x="85445" y="145313"/>
                </a:lnTo>
                <a:lnTo>
                  <a:pt x="103771" y="145313"/>
                </a:lnTo>
                <a:lnTo>
                  <a:pt x="104470" y="144627"/>
                </a:lnTo>
                <a:lnTo>
                  <a:pt x="104533" y="82092"/>
                </a:lnTo>
                <a:lnTo>
                  <a:pt x="104736" y="81889"/>
                </a:lnTo>
                <a:lnTo>
                  <a:pt x="120065" y="81889"/>
                </a:lnTo>
                <a:lnTo>
                  <a:pt x="120345" y="82092"/>
                </a:lnTo>
                <a:lnTo>
                  <a:pt x="139357" y="143662"/>
                </a:lnTo>
                <a:lnTo>
                  <a:pt x="139763" y="144767"/>
                </a:lnTo>
                <a:lnTo>
                  <a:pt x="140589" y="145313"/>
                </a:lnTo>
                <a:lnTo>
                  <a:pt x="159067" y="145313"/>
                </a:lnTo>
                <a:lnTo>
                  <a:pt x="159664" y="144830"/>
                </a:lnTo>
                <a:close/>
              </a:path>
              <a:path w="574675" h="147320">
                <a:moveTo>
                  <a:pt x="243192" y="37769"/>
                </a:moveTo>
                <a:lnTo>
                  <a:pt x="242544" y="29679"/>
                </a:lnTo>
                <a:lnTo>
                  <a:pt x="240601" y="22415"/>
                </a:lnTo>
                <a:lnTo>
                  <a:pt x="237896" y="17043"/>
                </a:lnTo>
                <a:lnTo>
                  <a:pt x="237363" y="15976"/>
                </a:lnTo>
                <a:lnTo>
                  <a:pt x="232829" y="10375"/>
                </a:lnTo>
                <a:lnTo>
                  <a:pt x="227228" y="5842"/>
                </a:lnTo>
                <a:lnTo>
                  <a:pt x="223494" y="3962"/>
                </a:lnTo>
                <a:lnTo>
                  <a:pt x="223494" y="30873"/>
                </a:lnTo>
                <a:lnTo>
                  <a:pt x="223494" y="116090"/>
                </a:lnTo>
                <a:lnTo>
                  <a:pt x="221856" y="120853"/>
                </a:lnTo>
                <a:lnTo>
                  <a:pt x="215290" y="128117"/>
                </a:lnTo>
                <a:lnTo>
                  <a:pt x="210896" y="129921"/>
                </a:lnTo>
                <a:lnTo>
                  <a:pt x="200101" y="129921"/>
                </a:lnTo>
                <a:lnTo>
                  <a:pt x="195821" y="128117"/>
                </a:lnTo>
                <a:lnTo>
                  <a:pt x="189395" y="120853"/>
                </a:lnTo>
                <a:lnTo>
                  <a:pt x="187782" y="116090"/>
                </a:lnTo>
                <a:lnTo>
                  <a:pt x="187782" y="30873"/>
                </a:lnTo>
                <a:lnTo>
                  <a:pt x="189395" y="26111"/>
                </a:lnTo>
                <a:lnTo>
                  <a:pt x="195821" y="18846"/>
                </a:lnTo>
                <a:lnTo>
                  <a:pt x="200101" y="17043"/>
                </a:lnTo>
                <a:lnTo>
                  <a:pt x="210896" y="17043"/>
                </a:lnTo>
                <a:lnTo>
                  <a:pt x="215290" y="18846"/>
                </a:lnTo>
                <a:lnTo>
                  <a:pt x="221856" y="26111"/>
                </a:lnTo>
                <a:lnTo>
                  <a:pt x="223494" y="30873"/>
                </a:lnTo>
                <a:lnTo>
                  <a:pt x="223494" y="3962"/>
                </a:lnTo>
                <a:lnTo>
                  <a:pt x="220802" y="2590"/>
                </a:lnTo>
                <a:lnTo>
                  <a:pt x="213525" y="647"/>
                </a:lnTo>
                <a:lnTo>
                  <a:pt x="205435" y="0"/>
                </a:lnTo>
                <a:lnTo>
                  <a:pt x="197434" y="647"/>
                </a:lnTo>
                <a:lnTo>
                  <a:pt x="168719" y="29679"/>
                </a:lnTo>
                <a:lnTo>
                  <a:pt x="168084" y="37769"/>
                </a:lnTo>
                <a:lnTo>
                  <a:pt x="168084" y="109397"/>
                </a:lnTo>
                <a:lnTo>
                  <a:pt x="190246" y="144386"/>
                </a:lnTo>
                <a:lnTo>
                  <a:pt x="205435" y="146951"/>
                </a:lnTo>
                <a:lnTo>
                  <a:pt x="213525" y="146304"/>
                </a:lnTo>
                <a:lnTo>
                  <a:pt x="237972" y="129921"/>
                </a:lnTo>
                <a:lnTo>
                  <a:pt x="240601" y="124739"/>
                </a:lnTo>
                <a:lnTo>
                  <a:pt x="242544" y="117487"/>
                </a:lnTo>
                <a:lnTo>
                  <a:pt x="243192" y="109397"/>
                </a:lnTo>
                <a:lnTo>
                  <a:pt x="243192" y="37769"/>
                </a:lnTo>
                <a:close/>
              </a:path>
              <a:path w="574675" h="147320">
                <a:moveTo>
                  <a:pt x="324065" y="2336"/>
                </a:moveTo>
                <a:lnTo>
                  <a:pt x="323367" y="1651"/>
                </a:lnTo>
                <a:lnTo>
                  <a:pt x="305041" y="1651"/>
                </a:lnTo>
                <a:lnTo>
                  <a:pt x="304355" y="2336"/>
                </a:lnTo>
                <a:lnTo>
                  <a:pt x="304355" y="116725"/>
                </a:lnTo>
                <a:lnTo>
                  <a:pt x="302818" y="121196"/>
                </a:lnTo>
                <a:lnTo>
                  <a:pt x="296659" y="128168"/>
                </a:lnTo>
                <a:lnTo>
                  <a:pt x="292658" y="129921"/>
                </a:lnTo>
                <a:lnTo>
                  <a:pt x="282803" y="129921"/>
                </a:lnTo>
                <a:lnTo>
                  <a:pt x="278790" y="128168"/>
                </a:lnTo>
                <a:lnTo>
                  <a:pt x="272643" y="121196"/>
                </a:lnTo>
                <a:lnTo>
                  <a:pt x="271106" y="116725"/>
                </a:lnTo>
                <a:lnTo>
                  <a:pt x="271106" y="93243"/>
                </a:lnTo>
                <a:lnTo>
                  <a:pt x="270421" y="92570"/>
                </a:lnTo>
                <a:lnTo>
                  <a:pt x="252082" y="92570"/>
                </a:lnTo>
                <a:lnTo>
                  <a:pt x="251409" y="93243"/>
                </a:lnTo>
                <a:lnTo>
                  <a:pt x="251409" y="110832"/>
                </a:lnTo>
                <a:lnTo>
                  <a:pt x="252031" y="118541"/>
                </a:lnTo>
                <a:lnTo>
                  <a:pt x="279920" y="146329"/>
                </a:lnTo>
                <a:lnTo>
                  <a:pt x="287731" y="146951"/>
                </a:lnTo>
                <a:lnTo>
                  <a:pt x="295529" y="146329"/>
                </a:lnTo>
                <a:lnTo>
                  <a:pt x="323430" y="118541"/>
                </a:lnTo>
                <a:lnTo>
                  <a:pt x="324065" y="110832"/>
                </a:lnTo>
                <a:lnTo>
                  <a:pt x="324065" y="2336"/>
                </a:lnTo>
                <a:close/>
              </a:path>
              <a:path w="574675" h="147320">
                <a:moveTo>
                  <a:pt x="407377" y="2336"/>
                </a:moveTo>
                <a:lnTo>
                  <a:pt x="406692" y="1651"/>
                </a:lnTo>
                <a:lnTo>
                  <a:pt x="339305" y="1651"/>
                </a:lnTo>
                <a:lnTo>
                  <a:pt x="338620" y="2336"/>
                </a:lnTo>
                <a:lnTo>
                  <a:pt x="338620" y="144627"/>
                </a:lnTo>
                <a:lnTo>
                  <a:pt x="339305" y="145313"/>
                </a:lnTo>
                <a:lnTo>
                  <a:pt x="406692" y="145313"/>
                </a:lnTo>
                <a:lnTo>
                  <a:pt x="407377" y="144627"/>
                </a:lnTo>
                <a:lnTo>
                  <a:pt x="407377" y="128955"/>
                </a:lnTo>
                <a:lnTo>
                  <a:pt x="406692" y="128282"/>
                </a:lnTo>
                <a:lnTo>
                  <a:pt x="358609" y="128282"/>
                </a:lnTo>
                <a:lnTo>
                  <a:pt x="358330" y="128003"/>
                </a:lnTo>
                <a:lnTo>
                  <a:pt x="358330" y="82169"/>
                </a:lnTo>
                <a:lnTo>
                  <a:pt x="358609" y="81889"/>
                </a:lnTo>
                <a:lnTo>
                  <a:pt x="388835" y="81889"/>
                </a:lnTo>
                <a:lnTo>
                  <a:pt x="389521" y="81203"/>
                </a:lnTo>
                <a:lnTo>
                  <a:pt x="389521" y="65557"/>
                </a:lnTo>
                <a:lnTo>
                  <a:pt x="388835" y="64858"/>
                </a:lnTo>
                <a:lnTo>
                  <a:pt x="358609" y="64858"/>
                </a:lnTo>
                <a:lnTo>
                  <a:pt x="358330" y="64592"/>
                </a:lnTo>
                <a:lnTo>
                  <a:pt x="358330" y="18961"/>
                </a:lnTo>
                <a:lnTo>
                  <a:pt x="358609" y="18694"/>
                </a:lnTo>
                <a:lnTo>
                  <a:pt x="405320" y="18694"/>
                </a:lnTo>
                <a:lnTo>
                  <a:pt x="406692" y="18694"/>
                </a:lnTo>
                <a:lnTo>
                  <a:pt x="407377" y="18008"/>
                </a:lnTo>
                <a:lnTo>
                  <a:pt x="407377" y="2336"/>
                </a:lnTo>
                <a:close/>
              </a:path>
              <a:path w="574675" h="147320">
                <a:moveTo>
                  <a:pt x="489673" y="36957"/>
                </a:moveTo>
                <a:lnTo>
                  <a:pt x="467690" y="2514"/>
                </a:lnTo>
                <a:lnTo>
                  <a:pt x="452526" y="0"/>
                </a:lnTo>
                <a:lnTo>
                  <a:pt x="444614" y="635"/>
                </a:lnTo>
                <a:lnTo>
                  <a:pt x="416217" y="28956"/>
                </a:lnTo>
                <a:lnTo>
                  <a:pt x="415594" y="36957"/>
                </a:lnTo>
                <a:lnTo>
                  <a:pt x="415594" y="109804"/>
                </a:lnTo>
                <a:lnTo>
                  <a:pt x="437515" y="144411"/>
                </a:lnTo>
                <a:lnTo>
                  <a:pt x="452526" y="146964"/>
                </a:lnTo>
                <a:lnTo>
                  <a:pt x="460527" y="146316"/>
                </a:lnTo>
                <a:lnTo>
                  <a:pt x="489038" y="117805"/>
                </a:lnTo>
                <a:lnTo>
                  <a:pt x="489673" y="109804"/>
                </a:lnTo>
                <a:lnTo>
                  <a:pt x="489673" y="105359"/>
                </a:lnTo>
                <a:lnTo>
                  <a:pt x="488988" y="104673"/>
                </a:lnTo>
                <a:lnTo>
                  <a:pt x="470649" y="103847"/>
                </a:lnTo>
                <a:lnTo>
                  <a:pt x="469976" y="104546"/>
                </a:lnTo>
                <a:lnTo>
                  <a:pt x="469976" y="116852"/>
                </a:lnTo>
                <a:lnTo>
                  <a:pt x="468363" y="121373"/>
                </a:lnTo>
                <a:lnTo>
                  <a:pt x="461937" y="128219"/>
                </a:lnTo>
                <a:lnTo>
                  <a:pt x="457720" y="129921"/>
                </a:lnTo>
                <a:lnTo>
                  <a:pt x="447332" y="129921"/>
                </a:lnTo>
                <a:lnTo>
                  <a:pt x="443153" y="128219"/>
                </a:lnTo>
                <a:lnTo>
                  <a:pt x="436867" y="121373"/>
                </a:lnTo>
                <a:lnTo>
                  <a:pt x="435279" y="116852"/>
                </a:lnTo>
                <a:lnTo>
                  <a:pt x="435279" y="30099"/>
                </a:lnTo>
                <a:lnTo>
                  <a:pt x="436867" y="25590"/>
                </a:lnTo>
                <a:lnTo>
                  <a:pt x="443153" y="18745"/>
                </a:lnTo>
                <a:lnTo>
                  <a:pt x="447332" y="17043"/>
                </a:lnTo>
                <a:lnTo>
                  <a:pt x="457720" y="17043"/>
                </a:lnTo>
                <a:lnTo>
                  <a:pt x="461937" y="18745"/>
                </a:lnTo>
                <a:lnTo>
                  <a:pt x="468363" y="25590"/>
                </a:lnTo>
                <a:lnTo>
                  <a:pt x="469976" y="30099"/>
                </a:lnTo>
                <a:lnTo>
                  <a:pt x="469976" y="42418"/>
                </a:lnTo>
                <a:lnTo>
                  <a:pt x="470649" y="43103"/>
                </a:lnTo>
                <a:lnTo>
                  <a:pt x="488988" y="42291"/>
                </a:lnTo>
                <a:lnTo>
                  <a:pt x="489673" y="41605"/>
                </a:lnTo>
                <a:lnTo>
                  <a:pt x="489673" y="36957"/>
                </a:lnTo>
                <a:close/>
              </a:path>
              <a:path w="574675" h="147320">
                <a:moveTo>
                  <a:pt x="574636" y="2425"/>
                </a:moveTo>
                <a:lnTo>
                  <a:pt x="574090" y="2425"/>
                </a:lnTo>
                <a:lnTo>
                  <a:pt x="574090" y="1155"/>
                </a:lnTo>
                <a:lnTo>
                  <a:pt x="497408" y="1155"/>
                </a:lnTo>
                <a:lnTo>
                  <a:pt x="497408" y="2425"/>
                </a:lnTo>
                <a:lnTo>
                  <a:pt x="496849" y="2425"/>
                </a:lnTo>
                <a:lnTo>
                  <a:pt x="496849" y="3695"/>
                </a:lnTo>
                <a:lnTo>
                  <a:pt x="496849" y="17665"/>
                </a:lnTo>
                <a:lnTo>
                  <a:pt x="497154" y="17665"/>
                </a:lnTo>
                <a:lnTo>
                  <a:pt x="497154" y="18935"/>
                </a:lnTo>
                <a:lnTo>
                  <a:pt x="525170" y="18935"/>
                </a:lnTo>
                <a:lnTo>
                  <a:pt x="525170" y="144665"/>
                </a:lnTo>
                <a:lnTo>
                  <a:pt x="525856" y="144665"/>
                </a:lnTo>
                <a:lnTo>
                  <a:pt x="525856" y="145935"/>
                </a:lnTo>
                <a:lnTo>
                  <a:pt x="544195" y="145935"/>
                </a:lnTo>
                <a:lnTo>
                  <a:pt x="544195" y="144665"/>
                </a:lnTo>
                <a:lnTo>
                  <a:pt x="544880" y="144665"/>
                </a:lnTo>
                <a:lnTo>
                  <a:pt x="544880" y="18935"/>
                </a:lnTo>
                <a:lnTo>
                  <a:pt x="574332" y="18935"/>
                </a:lnTo>
                <a:lnTo>
                  <a:pt x="574332" y="17665"/>
                </a:lnTo>
                <a:lnTo>
                  <a:pt x="574636" y="17665"/>
                </a:lnTo>
                <a:lnTo>
                  <a:pt x="574636" y="3695"/>
                </a:lnTo>
                <a:lnTo>
                  <a:pt x="574636" y="2425"/>
                </a:lnTo>
                <a:close/>
              </a:path>
            </a:pathLst>
          </a:custGeom>
          <a:solidFill>
            <a:srgbClr val="818080"/>
          </a:solidFill>
        </p:spPr>
        <p:txBody>
          <a:bodyPr wrap="square" lIns="0" tIns="0" rIns="0" bIns="0" rtlCol="0"/>
          <a:lstStyle/>
          <a:p>
            <a:endParaRPr/>
          </a:p>
        </p:txBody>
      </p:sp>
      <p:pic>
        <p:nvPicPr>
          <p:cNvPr id="21" name="bg object 21"/>
          <p:cNvPicPr/>
          <p:nvPr/>
        </p:nvPicPr>
        <p:blipFill>
          <a:blip r:embed="rId7" cstate="print"/>
          <a:stretch>
            <a:fillRect/>
          </a:stretch>
        </p:blipFill>
        <p:spPr>
          <a:xfrm>
            <a:off x="18606761" y="10468374"/>
            <a:ext cx="660712" cy="479807"/>
          </a:xfrm>
          <a:prstGeom prst="rect">
            <a:avLst/>
          </a:prstGeom>
        </p:spPr>
      </p:pic>
      <p:sp>
        <p:nvSpPr>
          <p:cNvPr id="22" name="bg object 22"/>
          <p:cNvSpPr/>
          <p:nvPr/>
        </p:nvSpPr>
        <p:spPr>
          <a:xfrm>
            <a:off x="14721764" y="10614120"/>
            <a:ext cx="267335" cy="182245"/>
          </a:xfrm>
          <a:custGeom>
            <a:avLst/>
            <a:gdLst/>
            <a:ahLst/>
            <a:cxnLst/>
            <a:rect l="l" t="t" r="r" b="b"/>
            <a:pathLst>
              <a:path w="267334" h="182245">
                <a:moveTo>
                  <a:pt x="47993" y="0"/>
                </a:moveTo>
                <a:lnTo>
                  <a:pt x="0" y="0"/>
                </a:lnTo>
                <a:lnTo>
                  <a:pt x="0" y="181762"/>
                </a:lnTo>
                <a:lnTo>
                  <a:pt x="47993" y="181762"/>
                </a:lnTo>
                <a:lnTo>
                  <a:pt x="47993" y="0"/>
                </a:lnTo>
                <a:close/>
              </a:path>
              <a:path w="267334" h="182245">
                <a:moveTo>
                  <a:pt x="267030" y="181762"/>
                </a:moveTo>
                <a:lnTo>
                  <a:pt x="183807" y="86271"/>
                </a:lnTo>
                <a:lnTo>
                  <a:pt x="264198" y="0"/>
                </a:lnTo>
                <a:lnTo>
                  <a:pt x="208051" y="0"/>
                </a:lnTo>
                <a:lnTo>
                  <a:pt x="137350" y="78105"/>
                </a:lnTo>
                <a:lnTo>
                  <a:pt x="137350" y="0"/>
                </a:lnTo>
                <a:lnTo>
                  <a:pt x="89357" y="0"/>
                </a:lnTo>
                <a:lnTo>
                  <a:pt x="89357" y="181762"/>
                </a:lnTo>
                <a:lnTo>
                  <a:pt x="137350" y="181762"/>
                </a:lnTo>
                <a:lnTo>
                  <a:pt x="137350" y="99301"/>
                </a:lnTo>
                <a:lnTo>
                  <a:pt x="210096" y="181762"/>
                </a:lnTo>
                <a:lnTo>
                  <a:pt x="267030" y="181762"/>
                </a:lnTo>
                <a:close/>
              </a:path>
            </a:pathLst>
          </a:custGeom>
          <a:solidFill>
            <a:srgbClr val="09506F"/>
          </a:solidFill>
        </p:spPr>
        <p:txBody>
          <a:bodyPr wrap="square" lIns="0" tIns="0" rIns="0" bIns="0" rtlCol="0"/>
          <a:lstStyle/>
          <a:p>
            <a:endParaRPr/>
          </a:p>
        </p:txBody>
      </p:sp>
      <p:pic>
        <p:nvPicPr>
          <p:cNvPr id="23" name="bg object 23"/>
          <p:cNvPicPr/>
          <p:nvPr/>
        </p:nvPicPr>
        <p:blipFill>
          <a:blip r:embed="rId8" cstate="print"/>
          <a:stretch>
            <a:fillRect/>
          </a:stretch>
        </p:blipFill>
        <p:spPr>
          <a:xfrm>
            <a:off x="15006149" y="10575168"/>
            <a:ext cx="877896" cy="266104"/>
          </a:xfrm>
          <a:prstGeom prst="rect">
            <a:avLst/>
          </a:prstGeom>
        </p:spPr>
      </p:pic>
      <p:pic>
        <p:nvPicPr>
          <p:cNvPr id="24" name="bg object 24"/>
          <p:cNvPicPr/>
          <p:nvPr/>
        </p:nvPicPr>
        <p:blipFill>
          <a:blip r:embed="rId9" cstate="print"/>
          <a:stretch>
            <a:fillRect/>
          </a:stretch>
        </p:blipFill>
        <p:spPr>
          <a:xfrm>
            <a:off x="13269270" y="10411934"/>
            <a:ext cx="281968" cy="43726"/>
          </a:xfrm>
          <a:prstGeom prst="rect">
            <a:avLst/>
          </a:prstGeom>
        </p:spPr>
      </p:pic>
      <p:pic>
        <p:nvPicPr>
          <p:cNvPr id="25" name="bg object 25"/>
          <p:cNvPicPr/>
          <p:nvPr/>
        </p:nvPicPr>
        <p:blipFill>
          <a:blip r:embed="rId10" cstate="print"/>
          <a:stretch>
            <a:fillRect/>
          </a:stretch>
        </p:blipFill>
        <p:spPr>
          <a:xfrm>
            <a:off x="13266174" y="10907233"/>
            <a:ext cx="531894" cy="97386"/>
          </a:xfrm>
          <a:prstGeom prst="rect">
            <a:avLst/>
          </a:prstGeom>
        </p:spPr>
      </p:pic>
      <p:sp>
        <p:nvSpPr>
          <p:cNvPr id="26" name="bg object 26"/>
          <p:cNvSpPr/>
          <p:nvPr/>
        </p:nvSpPr>
        <p:spPr>
          <a:xfrm>
            <a:off x="13396748" y="10722985"/>
            <a:ext cx="15875" cy="88900"/>
          </a:xfrm>
          <a:custGeom>
            <a:avLst/>
            <a:gdLst/>
            <a:ahLst/>
            <a:cxnLst/>
            <a:rect l="l" t="t" r="r" b="b"/>
            <a:pathLst>
              <a:path w="15875" h="88900">
                <a:moveTo>
                  <a:pt x="15475" y="0"/>
                </a:moveTo>
                <a:lnTo>
                  <a:pt x="8847" y="0"/>
                </a:lnTo>
                <a:lnTo>
                  <a:pt x="0" y="0"/>
                </a:lnTo>
                <a:lnTo>
                  <a:pt x="0" y="88447"/>
                </a:lnTo>
                <a:lnTo>
                  <a:pt x="15475" y="88447"/>
                </a:lnTo>
                <a:lnTo>
                  <a:pt x="15475" y="0"/>
                </a:lnTo>
                <a:close/>
              </a:path>
            </a:pathLst>
          </a:custGeom>
          <a:solidFill>
            <a:srgbClr val="FFCD02"/>
          </a:solidFill>
        </p:spPr>
        <p:txBody>
          <a:bodyPr wrap="square" lIns="0" tIns="0" rIns="0" bIns="0" rtlCol="0"/>
          <a:lstStyle/>
          <a:p>
            <a:endParaRPr/>
          </a:p>
        </p:txBody>
      </p:sp>
      <p:sp>
        <p:nvSpPr>
          <p:cNvPr id="27" name="bg object 27"/>
          <p:cNvSpPr/>
          <p:nvPr/>
        </p:nvSpPr>
        <p:spPr>
          <a:xfrm>
            <a:off x="13396748" y="10634101"/>
            <a:ext cx="15875" cy="88900"/>
          </a:xfrm>
          <a:custGeom>
            <a:avLst/>
            <a:gdLst/>
            <a:ahLst/>
            <a:cxnLst/>
            <a:rect l="l" t="t" r="r" b="b"/>
            <a:pathLst>
              <a:path w="15875" h="88900">
                <a:moveTo>
                  <a:pt x="15475" y="0"/>
                </a:moveTo>
                <a:lnTo>
                  <a:pt x="8847" y="0"/>
                </a:lnTo>
                <a:lnTo>
                  <a:pt x="0" y="0"/>
                </a:lnTo>
                <a:lnTo>
                  <a:pt x="0" y="88887"/>
                </a:lnTo>
                <a:lnTo>
                  <a:pt x="15475" y="88887"/>
                </a:lnTo>
                <a:lnTo>
                  <a:pt x="15475" y="0"/>
                </a:lnTo>
                <a:close/>
              </a:path>
            </a:pathLst>
          </a:custGeom>
          <a:solidFill>
            <a:srgbClr val="E52321"/>
          </a:solidFill>
        </p:spPr>
        <p:txBody>
          <a:bodyPr wrap="square" lIns="0" tIns="0" rIns="0" bIns="0" rtlCol="0"/>
          <a:lstStyle/>
          <a:p>
            <a:endParaRPr/>
          </a:p>
        </p:txBody>
      </p:sp>
      <p:pic>
        <p:nvPicPr>
          <p:cNvPr id="28" name="bg object 28"/>
          <p:cNvPicPr/>
          <p:nvPr/>
        </p:nvPicPr>
        <p:blipFill>
          <a:blip r:embed="rId11" cstate="print"/>
          <a:stretch>
            <a:fillRect/>
          </a:stretch>
        </p:blipFill>
        <p:spPr>
          <a:xfrm>
            <a:off x="13266312" y="10541889"/>
            <a:ext cx="103577" cy="96520"/>
          </a:xfrm>
          <a:prstGeom prst="rect">
            <a:avLst/>
          </a:prstGeom>
        </p:spPr>
      </p:pic>
      <p:sp>
        <p:nvSpPr>
          <p:cNvPr id="29" name="bg object 29"/>
          <p:cNvSpPr/>
          <p:nvPr/>
        </p:nvSpPr>
        <p:spPr>
          <a:xfrm>
            <a:off x="13396748" y="10543698"/>
            <a:ext cx="424815" cy="144780"/>
          </a:xfrm>
          <a:custGeom>
            <a:avLst/>
            <a:gdLst/>
            <a:ahLst/>
            <a:cxnLst/>
            <a:rect l="l" t="t" r="r" b="b"/>
            <a:pathLst>
              <a:path w="424815" h="144779">
                <a:moveTo>
                  <a:pt x="15481" y="2413"/>
                </a:moveTo>
                <a:lnTo>
                  <a:pt x="0" y="2413"/>
                </a:lnTo>
                <a:lnTo>
                  <a:pt x="0" y="90843"/>
                </a:lnTo>
                <a:lnTo>
                  <a:pt x="15481" y="90843"/>
                </a:lnTo>
                <a:lnTo>
                  <a:pt x="15481" y="2413"/>
                </a:lnTo>
                <a:close/>
              </a:path>
              <a:path w="424815" h="144779">
                <a:moveTo>
                  <a:pt x="59232" y="53695"/>
                </a:moveTo>
                <a:lnTo>
                  <a:pt x="59016" y="53555"/>
                </a:lnTo>
                <a:lnTo>
                  <a:pt x="58597" y="53365"/>
                </a:lnTo>
                <a:lnTo>
                  <a:pt x="57327" y="52870"/>
                </a:lnTo>
                <a:lnTo>
                  <a:pt x="56565" y="52755"/>
                </a:lnTo>
                <a:lnTo>
                  <a:pt x="54711" y="52755"/>
                </a:lnTo>
                <a:lnTo>
                  <a:pt x="48653" y="59118"/>
                </a:lnTo>
                <a:lnTo>
                  <a:pt x="48653" y="65544"/>
                </a:lnTo>
                <a:lnTo>
                  <a:pt x="45605" y="66116"/>
                </a:lnTo>
                <a:lnTo>
                  <a:pt x="45605" y="68961"/>
                </a:lnTo>
                <a:lnTo>
                  <a:pt x="48653" y="68961"/>
                </a:lnTo>
                <a:lnTo>
                  <a:pt x="48653" y="90741"/>
                </a:lnTo>
                <a:lnTo>
                  <a:pt x="52920" y="90741"/>
                </a:lnTo>
                <a:lnTo>
                  <a:pt x="52920" y="68961"/>
                </a:lnTo>
                <a:lnTo>
                  <a:pt x="58077" y="68961"/>
                </a:lnTo>
                <a:lnTo>
                  <a:pt x="58597" y="65481"/>
                </a:lnTo>
                <a:lnTo>
                  <a:pt x="52920" y="65481"/>
                </a:lnTo>
                <a:lnTo>
                  <a:pt x="52946" y="59118"/>
                </a:lnTo>
                <a:lnTo>
                  <a:pt x="53174" y="58115"/>
                </a:lnTo>
                <a:lnTo>
                  <a:pt x="54229" y="56857"/>
                </a:lnTo>
                <a:lnTo>
                  <a:pt x="55003" y="56540"/>
                </a:lnTo>
                <a:lnTo>
                  <a:pt x="56578" y="56540"/>
                </a:lnTo>
                <a:lnTo>
                  <a:pt x="57048" y="56616"/>
                </a:lnTo>
                <a:lnTo>
                  <a:pt x="58127" y="57073"/>
                </a:lnTo>
                <a:lnTo>
                  <a:pt x="58343" y="57226"/>
                </a:lnTo>
                <a:lnTo>
                  <a:pt x="58508" y="56540"/>
                </a:lnTo>
                <a:lnTo>
                  <a:pt x="59232" y="53695"/>
                </a:lnTo>
                <a:close/>
              </a:path>
              <a:path w="424815" h="144779">
                <a:moveTo>
                  <a:pt x="62344" y="143814"/>
                </a:moveTo>
                <a:lnTo>
                  <a:pt x="62230" y="143078"/>
                </a:lnTo>
                <a:lnTo>
                  <a:pt x="62077" y="141020"/>
                </a:lnTo>
                <a:lnTo>
                  <a:pt x="62064" y="140817"/>
                </a:lnTo>
                <a:lnTo>
                  <a:pt x="62026" y="132765"/>
                </a:lnTo>
                <a:lnTo>
                  <a:pt x="61950" y="123571"/>
                </a:lnTo>
                <a:lnTo>
                  <a:pt x="61366" y="121551"/>
                </a:lnTo>
                <a:lnTo>
                  <a:pt x="58686" y="118643"/>
                </a:lnTo>
                <a:lnTo>
                  <a:pt x="56730" y="117919"/>
                </a:lnTo>
                <a:lnTo>
                  <a:pt x="53111" y="117919"/>
                </a:lnTo>
                <a:lnTo>
                  <a:pt x="46545" y="120967"/>
                </a:lnTo>
                <a:lnTo>
                  <a:pt x="48336" y="123812"/>
                </a:lnTo>
                <a:lnTo>
                  <a:pt x="48831" y="123393"/>
                </a:lnTo>
                <a:lnTo>
                  <a:pt x="49491" y="122910"/>
                </a:lnTo>
                <a:lnTo>
                  <a:pt x="51181" y="121818"/>
                </a:lnTo>
                <a:lnTo>
                  <a:pt x="52235" y="121551"/>
                </a:lnTo>
                <a:lnTo>
                  <a:pt x="54864" y="121551"/>
                </a:lnTo>
                <a:lnTo>
                  <a:pt x="55918" y="121958"/>
                </a:lnTo>
                <a:lnTo>
                  <a:pt x="57442" y="123571"/>
                </a:lnTo>
                <a:lnTo>
                  <a:pt x="57810" y="125044"/>
                </a:lnTo>
                <a:lnTo>
                  <a:pt x="57810" y="129603"/>
                </a:lnTo>
                <a:lnTo>
                  <a:pt x="57810" y="132765"/>
                </a:lnTo>
                <a:lnTo>
                  <a:pt x="54190" y="140817"/>
                </a:lnTo>
                <a:lnTo>
                  <a:pt x="52552" y="140817"/>
                </a:lnTo>
                <a:lnTo>
                  <a:pt x="51727" y="140487"/>
                </a:lnTo>
                <a:lnTo>
                  <a:pt x="50533" y="139192"/>
                </a:lnTo>
                <a:lnTo>
                  <a:pt x="50292" y="138404"/>
                </a:lnTo>
                <a:lnTo>
                  <a:pt x="50228" y="135521"/>
                </a:lnTo>
                <a:lnTo>
                  <a:pt x="50761" y="134493"/>
                </a:lnTo>
                <a:lnTo>
                  <a:pt x="52857" y="133235"/>
                </a:lnTo>
                <a:lnTo>
                  <a:pt x="54406" y="132880"/>
                </a:lnTo>
                <a:lnTo>
                  <a:pt x="57810" y="132765"/>
                </a:lnTo>
                <a:lnTo>
                  <a:pt x="57810" y="129603"/>
                </a:lnTo>
                <a:lnTo>
                  <a:pt x="55054" y="129603"/>
                </a:lnTo>
                <a:lnTo>
                  <a:pt x="53695" y="129730"/>
                </a:lnTo>
                <a:lnTo>
                  <a:pt x="45974" y="138404"/>
                </a:lnTo>
                <a:lnTo>
                  <a:pt x="46139" y="139344"/>
                </a:lnTo>
                <a:lnTo>
                  <a:pt x="51765" y="144437"/>
                </a:lnTo>
                <a:lnTo>
                  <a:pt x="53517" y="144437"/>
                </a:lnTo>
                <a:lnTo>
                  <a:pt x="58026" y="141020"/>
                </a:lnTo>
                <a:lnTo>
                  <a:pt x="58293" y="143814"/>
                </a:lnTo>
                <a:lnTo>
                  <a:pt x="62344" y="143814"/>
                </a:lnTo>
                <a:close/>
              </a:path>
              <a:path w="424815" h="144779">
                <a:moveTo>
                  <a:pt x="66179" y="1371"/>
                </a:moveTo>
                <a:lnTo>
                  <a:pt x="48336" y="1371"/>
                </a:lnTo>
                <a:lnTo>
                  <a:pt x="48336" y="37680"/>
                </a:lnTo>
                <a:lnTo>
                  <a:pt x="52920" y="37680"/>
                </a:lnTo>
                <a:lnTo>
                  <a:pt x="52920" y="22059"/>
                </a:lnTo>
                <a:lnTo>
                  <a:pt x="64858" y="22059"/>
                </a:lnTo>
                <a:lnTo>
                  <a:pt x="64858" y="18415"/>
                </a:lnTo>
                <a:lnTo>
                  <a:pt x="52920" y="18415"/>
                </a:lnTo>
                <a:lnTo>
                  <a:pt x="52920" y="4991"/>
                </a:lnTo>
                <a:lnTo>
                  <a:pt x="65862" y="4991"/>
                </a:lnTo>
                <a:lnTo>
                  <a:pt x="66179" y="1371"/>
                </a:lnTo>
                <a:close/>
              </a:path>
              <a:path w="424815" h="144779">
                <a:moveTo>
                  <a:pt x="80594" y="75806"/>
                </a:moveTo>
                <a:lnTo>
                  <a:pt x="76174" y="66382"/>
                </a:lnTo>
                <a:lnTo>
                  <a:pt x="76174" y="74739"/>
                </a:lnTo>
                <a:lnTo>
                  <a:pt x="76174" y="81483"/>
                </a:lnTo>
                <a:lnTo>
                  <a:pt x="75692" y="83908"/>
                </a:lnTo>
                <a:lnTo>
                  <a:pt x="73761" y="86842"/>
                </a:lnTo>
                <a:lnTo>
                  <a:pt x="72402" y="87591"/>
                </a:lnTo>
                <a:lnTo>
                  <a:pt x="68897" y="87591"/>
                </a:lnTo>
                <a:lnTo>
                  <a:pt x="67538" y="86842"/>
                </a:lnTo>
                <a:lnTo>
                  <a:pt x="65570" y="83908"/>
                </a:lnTo>
                <a:lnTo>
                  <a:pt x="65074" y="81483"/>
                </a:lnTo>
                <a:lnTo>
                  <a:pt x="65074" y="74739"/>
                </a:lnTo>
                <a:lnTo>
                  <a:pt x="65557" y="72301"/>
                </a:lnTo>
                <a:lnTo>
                  <a:pt x="67475" y="69240"/>
                </a:lnTo>
                <a:lnTo>
                  <a:pt x="68846" y="68478"/>
                </a:lnTo>
                <a:lnTo>
                  <a:pt x="72351" y="68478"/>
                </a:lnTo>
                <a:lnTo>
                  <a:pt x="73723" y="69240"/>
                </a:lnTo>
                <a:lnTo>
                  <a:pt x="75679" y="72301"/>
                </a:lnTo>
                <a:lnTo>
                  <a:pt x="76174" y="74739"/>
                </a:lnTo>
                <a:lnTo>
                  <a:pt x="76174" y="66382"/>
                </a:lnTo>
                <a:lnTo>
                  <a:pt x="75844" y="66128"/>
                </a:lnTo>
                <a:lnTo>
                  <a:pt x="73456" y="65112"/>
                </a:lnTo>
                <a:lnTo>
                  <a:pt x="72161" y="64858"/>
                </a:lnTo>
                <a:lnTo>
                  <a:pt x="69380" y="64858"/>
                </a:lnTo>
                <a:lnTo>
                  <a:pt x="60769" y="81483"/>
                </a:lnTo>
                <a:lnTo>
                  <a:pt x="60909" y="82524"/>
                </a:lnTo>
                <a:lnTo>
                  <a:pt x="69088" y="91376"/>
                </a:lnTo>
                <a:lnTo>
                  <a:pt x="71856" y="91376"/>
                </a:lnTo>
                <a:lnTo>
                  <a:pt x="80594" y="80505"/>
                </a:lnTo>
                <a:lnTo>
                  <a:pt x="80594" y="75806"/>
                </a:lnTo>
                <a:close/>
              </a:path>
              <a:path w="424815" h="144779">
                <a:moveTo>
                  <a:pt x="86487" y="143814"/>
                </a:moveTo>
                <a:lnTo>
                  <a:pt x="85445" y="121386"/>
                </a:lnTo>
                <a:lnTo>
                  <a:pt x="85128" y="120764"/>
                </a:lnTo>
                <a:lnTo>
                  <a:pt x="83858" y="119291"/>
                </a:lnTo>
                <a:lnTo>
                  <a:pt x="83083" y="118757"/>
                </a:lnTo>
                <a:lnTo>
                  <a:pt x="81254" y="118084"/>
                </a:lnTo>
                <a:lnTo>
                  <a:pt x="80238" y="117919"/>
                </a:lnTo>
                <a:lnTo>
                  <a:pt x="78143" y="117919"/>
                </a:lnTo>
                <a:lnTo>
                  <a:pt x="72440" y="121386"/>
                </a:lnTo>
                <a:lnTo>
                  <a:pt x="72339" y="118554"/>
                </a:lnTo>
                <a:lnTo>
                  <a:pt x="68440" y="118554"/>
                </a:lnTo>
                <a:lnTo>
                  <a:pt x="68440" y="143814"/>
                </a:lnTo>
                <a:lnTo>
                  <a:pt x="72707" y="143814"/>
                </a:lnTo>
                <a:lnTo>
                  <a:pt x="72707" y="124345"/>
                </a:lnTo>
                <a:lnTo>
                  <a:pt x="73202" y="123748"/>
                </a:lnTo>
                <a:lnTo>
                  <a:pt x="73863" y="123126"/>
                </a:lnTo>
                <a:lnTo>
                  <a:pt x="75539" y="121856"/>
                </a:lnTo>
                <a:lnTo>
                  <a:pt x="76606" y="121551"/>
                </a:lnTo>
                <a:lnTo>
                  <a:pt x="79336" y="121551"/>
                </a:lnTo>
                <a:lnTo>
                  <a:pt x="80429" y="122021"/>
                </a:lnTo>
                <a:lnTo>
                  <a:pt x="81864" y="123875"/>
                </a:lnTo>
                <a:lnTo>
                  <a:pt x="82219" y="125412"/>
                </a:lnTo>
                <a:lnTo>
                  <a:pt x="82219" y="143814"/>
                </a:lnTo>
                <a:lnTo>
                  <a:pt x="86487" y="143814"/>
                </a:lnTo>
                <a:close/>
              </a:path>
              <a:path w="424815" h="144779">
                <a:moveTo>
                  <a:pt x="87287" y="35306"/>
                </a:moveTo>
                <a:lnTo>
                  <a:pt x="86868" y="34518"/>
                </a:lnTo>
                <a:lnTo>
                  <a:pt x="85699" y="32321"/>
                </a:lnTo>
                <a:lnTo>
                  <a:pt x="85559" y="32448"/>
                </a:lnTo>
                <a:lnTo>
                  <a:pt x="81127" y="34518"/>
                </a:lnTo>
                <a:lnTo>
                  <a:pt x="78244" y="34518"/>
                </a:lnTo>
                <a:lnTo>
                  <a:pt x="76606" y="33820"/>
                </a:lnTo>
                <a:lnTo>
                  <a:pt x="74333" y="31013"/>
                </a:lnTo>
                <a:lnTo>
                  <a:pt x="73685" y="28816"/>
                </a:lnTo>
                <a:lnTo>
                  <a:pt x="73545" y="25844"/>
                </a:lnTo>
                <a:lnTo>
                  <a:pt x="86436" y="25844"/>
                </a:lnTo>
                <a:lnTo>
                  <a:pt x="86499" y="25247"/>
                </a:lnTo>
                <a:lnTo>
                  <a:pt x="86715" y="22974"/>
                </a:lnTo>
                <a:lnTo>
                  <a:pt x="86728" y="22631"/>
                </a:lnTo>
                <a:lnTo>
                  <a:pt x="86690" y="17678"/>
                </a:lnTo>
                <a:lnTo>
                  <a:pt x="86067" y="15608"/>
                </a:lnTo>
                <a:lnTo>
                  <a:pt x="85750" y="15252"/>
                </a:lnTo>
                <a:lnTo>
                  <a:pt x="83337" y="12560"/>
                </a:lnTo>
                <a:lnTo>
                  <a:pt x="82753" y="12331"/>
                </a:lnTo>
                <a:lnTo>
                  <a:pt x="82753" y="22631"/>
                </a:lnTo>
                <a:lnTo>
                  <a:pt x="73545" y="22631"/>
                </a:lnTo>
                <a:lnTo>
                  <a:pt x="73685" y="20243"/>
                </a:lnTo>
                <a:lnTo>
                  <a:pt x="74218" y="18415"/>
                </a:lnTo>
                <a:lnTo>
                  <a:pt x="76034" y="15900"/>
                </a:lnTo>
                <a:lnTo>
                  <a:pt x="77254" y="15252"/>
                </a:lnTo>
                <a:lnTo>
                  <a:pt x="80086" y="15252"/>
                </a:lnTo>
                <a:lnTo>
                  <a:pt x="81102" y="15735"/>
                </a:lnTo>
                <a:lnTo>
                  <a:pt x="82511" y="17678"/>
                </a:lnTo>
                <a:lnTo>
                  <a:pt x="82702" y="18415"/>
                </a:lnTo>
                <a:lnTo>
                  <a:pt x="82753" y="22631"/>
                </a:lnTo>
                <a:lnTo>
                  <a:pt x="82753" y="12331"/>
                </a:lnTo>
                <a:lnTo>
                  <a:pt x="81432" y="11798"/>
                </a:lnTo>
                <a:lnTo>
                  <a:pt x="77685" y="11798"/>
                </a:lnTo>
                <a:lnTo>
                  <a:pt x="69380" y="27127"/>
                </a:lnTo>
                <a:lnTo>
                  <a:pt x="69634" y="29159"/>
                </a:lnTo>
                <a:lnTo>
                  <a:pt x="78168" y="38315"/>
                </a:lnTo>
                <a:lnTo>
                  <a:pt x="80949" y="38315"/>
                </a:lnTo>
                <a:lnTo>
                  <a:pt x="86144" y="36410"/>
                </a:lnTo>
                <a:lnTo>
                  <a:pt x="87287" y="35306"/>
                </a:lnTo>
                <a:close/>
              </a:path>
              <a:path w="424815" h="144779">
                <a:moveTo>
                  <a:pt x="97599" y="65430"/>
                </a:moveTo>
                <a:lnTo>
                  <a:pt x="96354" y="65062"/>
                </a:lnTo>
                <a:lnTo>
                  <a:pt x="95872" y="65011"/>
                </a:lnTo>
                <a:lnTo>
                  <a:pt x="94475" y="65011"/>
                </a:lnTo>
                <a:lnTo>
                  <a:pt x="89966" y="68897"/>
                </a:lnTo>
                <a:lnTo>
                  <a:pt x="89852" y="65481"/>
                </a:lnTo>
                <a:lnTo>
                  <a:pt x="85966" y="65481"/>
                </a:lnTo>
                <a:lnTo>
                  <a:pt x="85966" y="90741"/>
                </a:lnTo>
                <a:lnTo>
                  <a:pt x="90220" y="90741"/>
                </a:lnTo>
                <a:lnTo>
                  <a:pt x="90220" y="72224"/>
                </a:lnTo>
                <a:lnTo>
                  <a:pt x="90538" y="71386"/>
                </a:lnTo>
                <a:lnTo>
                  <a:pt x="91084" y="70599"/>
                </a:lnTo>
                <a:lnTo>
                  <a:pt x="92621" y="69151"/>
                </a:lnTo>
                <a:lnTo>
                  <a:pt x="93332" y="68897"/>
                </a:lnTo>
                <a:lnTo>
                  <a:pt x="93624" y="68795"/>
                </a:lnTo>
                <a:lnTo>
                  <a:pt x="95567" y="68795"/>
                </a:lnTo>
                <a:lnTo>
                  <a:pt x="96037" y="68846"/>
                </a:lnTo>
                <a:lnTo>
                  <a:pt x="96964" y="69151"/>
                </a:lnTo>
                <a:lnTo>
                  <a:pt x="97129" y="68795"/>
                </a:lnTo>
                <a:lnTo>
                  <a:pt x="97599" y="65430"/>
                </a:lnTo>
                <a:close/>
              </a:path>
              <a:path w="424815" h="144779">
                <a:moveTo>
                  <a:pt x="110274" y="0"/>
                </a:moveTo>
                <a:lnTo>
                  <a:pt x="106006" y="469"/>
                </a:lnTo>
                <a:lnTo>
                  <a:pt x="106006" y="12573"/>
                </a:lnTo>
                <a:lnTo>
                  <a:pt x="106006" y="32054"/>
                </a:lnTo>
                <a:lnTo>
                  <a:pt x="101942" y="34518"/>
                </a:lnTo>
                <a:lnTo>
                  <a:pt x="100533" y="34518"/>
                </a:lnTo>
                <a:lnTo>
                  <a:pt x="95770" y="27724"/>
                </a:lnTo>
                <a:lnTo>
                  <a:pt x="95885" y="21958"/>
                </a:lnTo>
                <a:lnTo>
                  <a:pt x="101777" y="15582"/>
                </a:lnTo>
                <a:lnTo>
                  <a:pt x="103517" y="15582"/>
                </a:lnTo>
                <a:lnTo>
                  <a:pt x="106006" y="32054"/>
                </a:lnTo>
                <a:lnTo>
                  <a:pt x="106006" y="12573"/>
                </a:lnTo>
                <a:lnTo>
                  <a:pt x="105625" y="12395"/>
                </a:lnTo>
                <a:lnTo>
                  <a:pt x="105130" y="12255"/>
                </a:lnTo>
                <a:lnTo>
                  <a:pt x="103936" y="12014"/>
                </a:lnTo>
                <a:lnTo>
                  <a:pt x="103238" y="11950"/>
                </a:lnTo>
                <a:lnTo>
                  <a:pt x="101104" y="11950"/>
                </a:lnTo>
                <a:lnTo>
                  <a:pt x="91363" y="28486"/>
                </a:lnTo>
                <a:lnTo>
                  <a:pt x="91516" y="29705"/>
                </a:lnTo>
                <a:lnTo>
                  <a:pt x="98920" y="38315"/>
                </a:lnTo>
                <a:lnTo>
                  <a:pt x="101104" y="38315"/>
                </a:lnTo>
                <a:lnTo>
                  <a:pt x="106273" y="35001"/>
                </a:lnTo>
                <a:lnTo>
                  <a:pt x="106375" y="37680"/>
                </a:lnTo>
                <a:lnTo>
                  <a:pt x="110274" y="37680"/>
                </a:lnTo>
                <a:lnTo>
                  <a:pt x="110274" y="35001"/>
                </a:lnTo>
                <a:lnTo>
                  <a:pt x="110274" y="34518"/>
                </a:lnTo>
                <a:lnTo>
                  <a:pt x="110274" y="15582"/>
                </a:lnTo>
                <a:lnTo>
                  <a:pt x="110274" y="12573"/>
                </a:lnTo>
                <a:lnTo>
                  <a:pt x="110274" y="0"/>
                </a:lnTo>
                <a:close/>
              </a:path>
              <a:path w="424815" h="144779">
                <a:moveTo>
                  <a:pt x="110693" y="106133"/>
                </a:moveTo>
                <a:lnTo>
                  <a:pt x="106426" y="106603"/>
                </a:lnTo>
                <a:lnTo>
                  <a:pt x="106426" y="118706"/>
                </a:lnTo>
                <a:lnTo>
                  <a:pt x="106426" y="138176"/>
                </a:lnTo>
                <a:lnTo>
                  <a:pt x="102374" y="140652"/>
                </a:lnTo>
                <a:lnTo>
                  <a:pt x="100965" y="140652"/>
                </a:lnTo>
                <a:lnTo>
                  <a:pt x="96189" y="133858"/>
                </a:lnTo>
                <a:lnTo>
                  <a:pt x="96304" y="128092"/>
                </a:lnTo>
                <a:lnTo>
                  <a:pt x="102196" y="121704"/>
                </a:lnTo>
                <a:lnTo>
                  <a:pt x="103936" y="121704"/>
                </a:lnTo>
                <a:lnTo>
                  <a:pt x="106426" y="138176"/>
                </a:lnTo>
                <a:lnTo>
                  <a:pt x="106426" y="118706"/>
                </a:lnTo>
                <a:lnTo>
                  <a:pt x="106045" y="118529"/>
                </a:lnTo>
                <a:lnTo>
                  <a:pt x="105549" y="118389"/>
                </a:lnTo>
                <a:lnTo>
                  <a:pt x="104355" y="118135"/>
                </a:lnTo>
                <a:lnTo>
                  <a:pt x="103670" y="118071"/>
                </a:lnTo>
                <a:lnTo>
                  <a:pt x="101523" y="118071"/>
                </a:lnTo>
                <a:lnTo>
                  <a:pt x="91795" y="134607"/>
                </a:lnTo>
                <a:lnTo>
                  <a:pt x="91935" y="135839"/>
                </a:lnTo>
                <a:lnTo>
                  <a:pt x="99339" y="144437"/>
                </a:lnTo>
                <a:lnTo>
                  <a:pt x="101523" y="144437"/>
                </a:lnTo>
                <a:lnTo>
                  <a:pt x="106692" y="141135"/>
                </a:lnTo>
                <a:lnTo>
                  <a:pt x="106794" y="143814"/>
                </a:lnTo>
                <a:lnTo>
                  <a:pt x="110693" y="143814"/>
                </a:lnTo>
                <a:lnTo>
                  <a:pt x="110693" y="141135"/>
                </a:lnTo>
                <a:lnTo>
                  <a:pt x="110693" y="140652"/>
                </a:lnTo>
                <a:lnTo>
                  <a:pt x="110693" y="121704"/>
                </a:lnTo>
                <a:lnTo>
                  <a:pt x="110693" y="118706"/>
                </a:lnTo>
                <a:lnTo>
                  <a:pt x="110693" y="106133"/>
                </a:lnTo>
                <a:close/>
              </a:path>
              <a:path w="424815" h="144779">
                <a:moveTo>
                  <a:pt x="130949" y="86956"/>
                </a:moveTo>
                <a:lnTo>
                  <a:pt x="116687" y="86956"/>
                </a:lnTo>
                <a:lnTo>
                  <a:pt x="116687" y="74218"/>
                </a:lnTo>
                <a:lnTo>
                  <a:pt x="128587" y="74218"/>
                </a:lnTo>
                <a:lnTo>
                  <a:pt x="128587" y="70586"/>
                </a:lnTo>
                <a:lnTo>
                  <a:pt x="116687" y="70586"/>
                </a:lnTo>
                <a:lnTo>
                  <a:pt x="116687" y="58064"/>
                </a:lnTo>
                <a:lnTo>
                  <a:pt x="129641" y="58064"/>
                </a:lnTo>
                <a:lnTo>
                  <a:pt x="129959" y="54432"/>
                </a:lnTo>
                <a:lnTo>
                  <a:pt x="112115" y="54432"/>
                </a:lnTo>
                <a:lnTo>
                  <a:pt x="112115" y="90741"/>
                </a:lnTo>
                <a:lnTo>
                  <a:pt x="130695" y="90741"/>
                </a:lnTo>
                <a:lnTo>
                  <a:pt x="130949" y="86956"/>
                </a:lnTo>
                <a:close/>
              </a:path>
              <a:path w="424815" h="144779">
                <a:moveTo>
                  <a:pt x="133527" y="35306"/>
                </a:moveTo>
                <a:lnTo>
                  <a:pt x="133121" y="34518"/>
                </a:lnTo>
                <a:lnTo>
                  <a:pt x="131965" y="32321"/>
                </a:lnTo>
                <a:lnTo>
                  <a:pt x="131000" y="33134"/>
                </a:lnTo>
                <a:lnTo>
                  <a:pt x="130632" y="33388"/>
                </a:lnTo>
                <a:lnTo>
                  <a:pt x="129755" y="33870"/>
                </a:lnTo>
                <a:lnTo>
                  <a:pt x="129235" y="34086"/>
                </a:lnTo>
                <a:lnTo>
                  <a:pt x="128041" y="34429"/>
                </a:lnTo>
                <a:lnTo>
                  <a:pt x="127368" y="34518"/>
                </a:lnTo>
                <a:lnTo>
                  <a:pt x="124510" y="34518"/>
                </a:lnTo>
                <a:lnTo>
                  <a:pt x="122859" y="33820"/>
                </a:lnTo>
                <a:lnTo>
                  <a:pt x="120573" y="31013"/>
                </a:lnTo>
                <a:lnTo>
                  <a:pt x="119938" y="28816"/>
                </a:lnTo>
                <a:lnTo>
                  <a:pt x="119799" y="25844"/>
                </a:lnTo>
                <a:lnTo>
                  <a:pt x="132689" y="25844"/>
                </a:lnTo>
                <a:lnTo>
                  <a:pt x="132765" y="25247"/>
                </a:lnTo>
                <a:lnTo>
                  <a:pt x="132981" y="22974"/>
                </a:lnTo>
                <a:lnTo>
                  <a:pt x="132981" y="22631"/>
                </a:lnTo>
                <a:lnTo>
                  <a:pt x="129006" y="12331"/>
                </a:lnTo>
                <a:lnTo>
                  <a:pt x="129006" y="22631"/>
                </a:lnTo>
                <a:lnTo>
                  <a:pt x="119799" y="22631"/>
                </a:lnTo>
                <a:lnTo>
                  <a:pt x="119938" y="20243"/>
                </a:lnTo>
                <a:lnTo>
                  <a:pt x="120459" y="18415"/>
                </a:lnTo>
                <a:lnTo>
                  <a:pt x="122301" y="15900"/>
                </a:lnTo>
                <a:lnTo>
                  <a:pt x="123494" y="15252"/>
                </a:lnTo>
                <a:lnTo>
                  <a:pt x="126352" y="15252"/>
                </a:lnTo>
                <a:lnTo>
                  <a:pt x="127368" y="15735"/>
                </a:lnTo>
                <a:lnTo>
                  <a:pt x="128765" y="17678"/>
                </a:lnTo>
                <a:lnTo>
                  <a:pt x="128955" y="18415"/>
                </a:lnTo>
                <a:lnTo>
                  <a:pt x="129006" y="22631"/>
                </a:lnTo>
                <a:lnTo>
                  <a:pt x="129006" y="12331"/>
                </a:lnTo>
                <a:lnTo>
                  <a:pt x="127698" y="11798"/>
                </a:lnTo>
                <a:lnTo>
                  <a:pt x="123939" y="11798"/>
                </a:lnTo>
                <a:lnTo>
                  <a:pt x="115646" y="27127"/>
                </a:lnTo>
                <a:lnTo>
                  <a:pt x="115887" y="29159"/>
                </a:lnTo>
                <a:lnTo>
                  <a:pt x="124434" y="38315"/>
                </a:lnTo>
                <a:lnTo>
                  <a:pt x="127203" y="38315"/>
                </a:lnTo>
                <a:lnTo>
                  <a:pt x="132384" y="36410"/>
                </a:lnTo>
                <a:lnTo>
                  <a:pt x="133527" y="35306"/>
                </a:lnTo>
                <a:close/>
              </a:path>
              <a:path w="424815" h="144779">
                <a:moveTo>
                  <a:pt x="150329" y="12369"/>
                </a:moveTo>
                <a:lnTo>
                  <a:pt x="149085" y="12001"/>
                </a:lnTo>
                <a:lnTo>
                  <a:pt x="148602" y="11950"/>
                </a:lnTo>
                <a:lnTo>
                  <a:pt x="147193" y="11950"/>
                </a:lnTo>
                <a:lnTo>
                  <a:pt x="142697" y="15849"/>
                </a:lnTo>
                <a:lnTo>
                  <a:pt x="142582" y="12420"/>
                </a:lnTo>
                <a:lnTo>
                  <a:pt x="138696" y="12420"/>
                </a:lnTo>
                <a:lnTo>
                  <a:pt x="138696" y="37680"/>
                </a:lnTo>
                <a:lnTo>
                  <a:pt x="142951" y="37680"/>
                </a:lnTo>
                <a:lnTo>
                  <a:pt x="142951" y="19151"/>
                </a:lnTo>
                <a:lnTo>
                  <a:pt x="143268" y="18313"/>
                </a:lnTo>
                <a:lnTo>
                  <a:pt x="143802" y="17526"/>
                </a:lnTo>
                <a:lnTo>
                  <a:pt x="145249" y="16154"/>
                </a:lnTo>
                <a:lnTo>
                  <a:pt x="146050" y="15849"/>
                </a:lnTo>
                <a:lnTo>
                  <a:pt x="146354" y="15735"/>
                </a:lnTo>
                <a:lnTo>
                  <a:pt x="148285" y="15735"/>
                </a:lnTo>
                <a:lnTo>
                  <a:pt x="148755" y="15786"/>
                </a:lnTo>
                <a:lnTo>
                  <a:pt x="149682" y="16090"/>
                </a:lnTo>
                <a:lnTo>
                  <a:pt x="149847" y="15735"/>
                </a:lnTo>
                <a:lnTo>
                  <a:pt x="150329" y="12369"/>
                </a:lnTo>
                <a:close/>
              </a:path>
              <a:path w="424815" h="144779">
                <a:moveTo>
                  <a:pt x="150952" y="110401"/>
                </a:moveTo>
                <a:lnTo>
                  <a:pt x="143713" y="106870"/>
                </a:lnTo>
                <a:lnTo>
                  <a:pt x="140512" y="106870"/>
                </a:lnTo>
                <a:lnTo>
                  <a:pt x="127584" y="122250"/>
                </a:lnTo>
                <a:lnTo>
                  <a:pt x="127584" y="129057"/>
                </a:lnTo>
                <a:lnTo>
                  <a:pt x="139484" y="144437"/>
                </a:lnTo>
                <a:lnTo>
                  <a:pt x="142989" y="144437"/>
                </a:lnTo>
                <a:lnTo>
                  <a:pt x="148691" y="138023"/>
                </a:lnTo>
                <a:lnTo>
                  <a:pt x="147713" y="138861"/>
                </a:lnTo>
                <a:lnTo>
                  <a:pt x="143078" y="140487"/>
                </a:lnTo>
                <a:lnTo>
                  <a:pt x="140614" y="140487"/>
                </a:lnTo>
                <a:lnTo>
                  <a:pt x="132537" y="122250"/>
                </a:lnTo>
                <a:lnTo>
                  <a:pt x="132753" y="120408"/>
                </a:lnTo>
                <a:lnTo>
                  <a:pt x="141198" y="110655"/>
                </a:lnTo>
                <a:lnTo>
                  <a:pt x="143408" y="110655"/>
                </a:lnTo>
                <a:lnTo>
                  <a:pt x="148488" y="113449"/>
                </a:lnTo>
                <a:lnTo>
                  <a:pt x="150736" y="110655"/>
                </a:lnTo>
                <a:lnTo>
                  <a:pt x="150952" y="110401"/>
                </a:lnTo>
                <a:close/>
              </a:path>
              <a:path w="424815" h="144779">
                <a:moveTo>
                  <a:pt x="151638" y="67386"/>
                </a:moveTo>
                <a:lnTo>
                  <a:pt x="146164" y="64858"/>
                </a:lnTo>
                <a:lnTo>
                  <a:pt x="143954" y="64858"/>
                </a:lnTo>
                <a:lnTo>
                  <a:pt x="134721" y="81165"/>
                </a:lnTo>
                <a:lnTo>
                  <a:pt x="134899" y="82638"/>
                </a:lnTo>
                <a:lnTo>
                  <a:pt x="143344" y="91376"/>
                </a:lnTo>
                <a:lnTo>
                  <a:pt x="145732" y="91376"/>
                </a:lnTo>
                <a:lnTo>
                  <a:pt x="150634" y="87591"/>
                </a:lnTo>
                <a:lnTo>
                  <a:pt x="149580" y="85801"/>
                </a:lnTo>
                <a:lnTo>
                  <a:pt x="149301" y="86080"/>
                </a:lnTo>
                <a:lnTo>
                  <a:pt x="148818" y="86448"/>
                </a:lnTo>
                <a:lnTo>
                  <a:pt x="147459" y="87363"/>
                </a:lnTo>
                <a:lnTo>
                  <a:pt x="146456" y="87591"/>
                </a:lnTo>
                <a:lnTo>
                  <a:pt x="144246" y="87591"/>
                </a:lnTo>
                <a:lnTo>
                  <a:pt x="139153" y="80556"/>
                </a:lnTo>
                <a:lnTo>
                  <a:pt x="139230" y="74625"/>
                </a:lnTo>
                <a:lnTo>
                  <a:pt x="144614" y="68478"/>
                </a:lnTo>
                <a:lnTo>
                  <a:pt x="146164" y="68478"/>
                </a:lnTo>
                <a:lnTo>
                  <a:pt x="149847" y="70383"/>
                </a:lnTo>
                <a:lnTo>
                  <a:pt x="150977" y="68478"/>
                </a:lnTo>
                <a:lnTo>
                  <a:pt x="151638" y="67386"/>
                </a:lnTo>
                <a:close/>
              </a:path>
              <a:path w="424815" h="144779">
                <a:moveTo>
                  <a:pt x="163525" y="143598"/>
                </a:moveTo>
                <a:lnTo>
                  <a:pt x="163195" y="140754"/>
                </a:lnTo>
                <a:lnTo>
                  <a:pt x="163169" y="140436"/>
                </a:lnTo>
                <a:lnTo>
                  <a:pt x="162814" y="140589"/>
                </a:lnTo>
                <a:lnTo>
                  <a:pt x="162293" y="140716"/>
                </a:lnTo>
                <a:lnTo>
                  <a:pt x="161975" y="140754"/>
                </a:lnTo>
                <a:lnTo>
                  <a:pt x="160845" y="140754"/>
                </a:lnTo>
                <a:lnTo>
                  <a:pt x="160312" y="140538"/>
                </a:lnTo>
                <a:lnTo>
                  <a:pt x="159727" y="139700"/>
                </a:lnTo>
                <a:lnTo>
                  <a:pt x="159588" y="138976"/>
                </a:lnTo>
                <a:lnTo>
                  <a:pt x="159588" y="106133"/>
                </a:lnTo>
                <a:lnTo>
                  <a:pt x="155321" y="106603"/>
                </a:lnTo>
                <a:lnTo>
                  <a:pt x="155384" y="140754"/>
                </a:lnTo>
                <a:lnTo>
                  <a:pt x="155765" y="142087"/>
                </a:lnTo>
                <a:lnTo>
                  <a:pt x="157505" y="143840"/>
                </a:lnTo>
                <a:lnTo>
                  <a:pt x="158673" y="144284"/>
                </a:lnTo>
                <a:lnTo>
                  <a:pt x="161061" y="144284"/>
                </a:lnTo>
                <a:lnTo>
                  <a:pt x="161810" y="144195"/>
                </a:lnTo>
                <a:lnTo>
                  <a:pt x="163322" y="143700"/>
                </a:lnTo>
                <a:lnTo>
                  <a:pt x="163525" y="143598"/>
                </a:lnTo>
                <a:close/>
              </a:path>
              <a:path w="424815" h="144779">
                <a:moveTo>
                  <a:pt x="168630" y="37680"/>
                </a:moveTo>
                <a:lnTo>
                  <a:pt x="168503" y="36741"/>
                </a:lnTo>
                <a:lnTo>
                  <a:pt x="168389" y="34886"/>
                </a:lnTo>
                <a:lnTo>
                  <a:pt x="168376" y="34683"/>
                </a:lnTo>
                <a:lnTo>
                  <a:pt x="163017" y="11798"/>
                </a:lnTo>
                <a:lnTo>
                  <a:pt x="159410" y="11798"/>
                </a:lnTo>
                <a:lnTo>
                  <a:pt x="152844" y="14833"/>
                </a:lnTo>
                <a:lnTo>
                  <a:pt x="154635" y="17691"/>
                </a:lnTo>
                <a:lnTo>
                  <a:pt x="155117" y="17259"/>
                </a:lnTo>
                <a:lnTo>
                  <a:pt x="155790" y="16776"/>
                </a:lnTo>
                <a:lnTo>
                  <a:pt x="157480" y="15684"/>
                </a:lnTo>
                <a:lnTo>
                  <a:pt x="158534" y="15417"/>
                </a:lnTo>
                <a:lnTo>
                  <a:pt x="161163" y="15417"/>
                </a:lnTo>
                <a:lnTo>
                  <a:pt x="162217" y="15824"/>
                </a:lnTo>
                <a:lnTo>
                  <a:pt x="163728" y="17437"/>
                </a:lnTo>
                <a:lnTo>
                  <a:pt x="164109" y="18910"/>
                </a:lnTo>
                <a:lnTo>
                  <a:pt x="164109" y="23469"/>
                </a:lnTo>
                <a:lnTo>
                  <a:pt x="164109" y="26631"/>
                </a:lnTo>
                <a:lnTo>
                  <a:pt x="160489" y="34683"/>
                </a:lnTo>
                <a:lnTo>
                  <a:pt x="158851" y="34683"/>
                </a:lnTo>
                <a:lnTo>
                  <a:pt x="158026" y="34353"/>
                </a:lnTo>
                <a:lnTo>
                  <a:pt x="156832" y="33058"/>
                </a:lnTo>
                <a:lnTo>
                  <a:pt x="156591" y="32270"/>
                </a:lnTo>
                <a:lnTo>
                  <a:pt x="156540" y="29387"/>
                </a:lnTo>
                <a:lnTo>
                  <a:pt x="157060" y="28371"/>
                </a:lnTo>
                <a:lnTo>
                  <a:pt x="159169" y="27101"/>
                </a:lnTo>
                <a:lnTo>
                  <a:pt x="160705" y="26758"/>
                </a:lnTo>
                <a:lnTo>
                  <a:pt x="164109" y="26631"/>
                </a:lnTo>
                <a:lnTo>
                  <a:pt x="164109" y="23469"/>
                </a:lnTo>
                <a:lnTo>
                  <a:pt x="161353" y="23469"/>
                </a:lnTo>
                <a:lnTo>
                  <a:pt x="159994" y="23609"/>
                </a:lnTo>
                <a:lnTo>
                  <a:pt x="152260" y="32270"/>
                </a:lnTo>
                <a:lnTo>
                  <a:pt x="152425" y="33210"/>
                </a:lnTo>
                <a:lnTo>
                  <a:pt x="158051" y="38315"/>
                </a:lnTo>
                <a:lnTo>
                  <a:pt x="159816" y="38315"/>
                </a:lnTo>
                <a:lnTo>
                  <a:pt x="164312" y="34886"/>
                </a:lnTo>
                <a:lnTo>
                  <a:pt x="164579" y="37680"/>
                </a:lnTo>
                <a:lnTo>
                  <a:pt x="168630" y="37680"/>
                </a:lnTo>
                <a:close/>
              </a:path>
              <a:path w="424815" h="144779">
                <a:moveTo>
                  <a:pt x="171640" y="118554"/>
                </a:moveTo>
                <a:lnTo>
                  <a:pt x="167373" y="118554"/>
                </a:lnTo>
                <a:lnTo>
                  <a:pt x="167373" y="143814"/>
                </a:lnTo>
                <a:lnTo>
                  <a:pt x="171640" y="143814"/>
                </a:lnTo>
                <a:lnTo>
                  <a:pt x="171640" y="118554"/>
                </a:lnTo>
                <a:close/>
              </a:path>
              <a:path w="424815" h="144779">
                <a:moveTo>
                  <a:pt x="172364" y="108508"/>
                </a:moveTo>
                <a:lnTo>
                  <a:pt x="172110" y="107797"/>
                </a:lnTo>
                <a:lnTo>
                  <a:pt x="171056" y="106680"/>
                </a:lnTo>
                <a:lnTo>
                  <a:pt x="170370" y="106400"/>
                </a:lnTo>
                <a:lnTo>
                  <a:pt x="168656" y="106400"/>
                </a:lnTo>
                <a:lnTo>
                  <a:pt x="167944" y="106680"/>
                </a:lnTo>
                <a:lnTo>
                  <a:pt x="166903" y="107797"/>
                </a:lnTo>
                <a:lnTo>
                  <a:pt x="166624" y="108508"/>
                </a:lnTo>
                <a:lnTo>
                  <a:pt x="166624" y="110299"/>
                </a:lnTo>
                <a:lnTo>
                  <a:pt x="166903" y="111048"/>
                </a:lnTo>
                <a:lnTo>
                  <a:pt x="167944" y="112166"/>
                </a:lnTo>
                <a:lnTo>
                  <a:pt x="168656" y="112445"/>
                </a:lnTo>
                <a:lnTo>
                  <a:pt x="170370" y="112445"/>
                </a:lnTo>
                <a:lnTo>
                  <a:pt x="171056" y="112166"/>
                </a:lnTo>
                <a:lnTo>
                  <a:pt x="172110" y="111048"/>
                </a:lnTo>
                <a:lnTo>
                  <a:pt x="172364" y="110299"/>
                </a:lnTo>
                <a:lnTo>
                  <a:pt x="172364" y="108508"/>
                </a:lnTo>
                <a:close/>
              </a:path>
              <a:path w="424815" h="144779">
                <a:moveTo>
                  <a:pt x="174472" y="75806"/>
                </a:moveTo>
                <a:lnTo>
                  <a:pt x="170053" y="66382"/>
                </a:lnTo>
                <a:lnTo>
                  <a:pt x="170053" y="74739"/>
                </a:lnTo>
                <a:lnTo>
                  <a:pt x="170053" y="81483"/>
                </a:lnTo>
                <a:lnTo>
                  <a:pt x="169570" y="83908"/>
                </a:lnTo>
                <a:lnTo>
                  <a:pt x="167640" y="86842"/>
                </a:lnTo>
                <a:lnTo>
                  <a:pt x="166281" y="87591"/>
                </a:lnTo>
                <a:lnTo>
                  <a:pt x="162775" y="87591"/>
                </a:lnTo>
                <a:lnTo>
                  <a:pt x="161404" y="86842"/>
                </a:lnTo>
                <a:lnTo>
                  <a:pt x="159448" y="83908"/>
                </a:lnTo>
                <a:lnTo>
                  <a:pt x="158953" y="81483"/>
                </a:lnTo>
                <a:lnTo>
                  <a:pt x="158953" y="74739"/>
                </a:lnTo>
                <a:lnTo>
                  <a:pt x="159435" y="72301"/>
                </a:lnTo>
                <a:lnTo>
                  <a:pt x="161366" y="69240"/>
                </a:lnTo>
                <a:lnTo>
                  <a:pt x="162725" y="68478"/>
                </a:lnTo>
                <a:lnTo>
                  <a:pt x="166230" y="68478"/>
                </a:lnTo>
                <a:lnTo>
                  <a:pt x="167601" y="69240"/>
                </a:lnTo>
                <a:lnTo>
                  <a:pt x="169557" y="72301"/>
                </a:lnTo>
                <a:lnTo>
                  <a:pt x="170053" y="74739"/>
                </a:lnTo>
                <a:lnTo>
                  <a:pt x="170053" y="66382"/>
                </a:lnTo>
                <a:lnTo>
                  <a:pt x="169722" y="66128"/>
                </a:lnTo>
                <a:lnTo>
                  <a:pt x="167335" y="65112"/>
                </a:lnTo>
                <a:lnTo>
                  <a:pt x="166027" y="64858"/>
                </a:lnTo>
                <a:lnTo>
                  <a:pt x="163271" y="64858"/>
                </a:lnTo>
                <a:lnTo>
                  <a:pt x="154660" y="81483"/>
                </a:lnTo>
                <a:lnTo>
                  <a:pt x="154787" y="82524"/>
                </a:lnTo>
                <a:lnTo>
                  <a:pt x="162966" y="91376"/>
                </a:lnTo>
                <a:lnTo>
                  <a:pt x="165735" y="91376"/>
                </a:lnTo>
                <a:lnTo>
                  <a:pt x="174472" y="80505"/>
                </a:lnTo>
                <a:lnTo>
                  <a:pt x="174472" y="75806"/>
                </a:lnTo>
                <a:close/>
              </a:path>
              <a:path w="424815" h="144779">
                <a:moveTo>
                  <a:pt x="182892" y="37465"/>
                </a:moveTo>
                <a:lnTo>
                  <a:pt x="182562" y="34632"/>
                </a:lnTo>
                <a:lnTo>
                  <a:pt x="182524" y="34315"/>
                </a:lnTo>
                <a:lnTo>
                  <a:pt x="182194" y="34455"/>
                </a:lnTo>
                <a:lnTo>
                  <a:pt x="181660" y="34582"/>
                </a:lnTo>
                <a:lnTo>
                  <a:pt x="181330" y="34632"/>
                </a:lnTo>
                <a:lnTo>
                  <a:pt x="180213" y="34632"/>
                </a:lnTo>
                <a:lnTo>
                  <a:pt x="179679" y="34404"/>
                </a:lnTo>
                <a:lnTo>
                  <a:pt x="179095" y="33566"/>
                </a:lnTo>
                <a:lnTo>
                  <a:pt x="178955" y="32842"/>
                </a:lnTo>
                <a:lnTo>
                  <a:pt x="178955" y="0"/>
                </a:lnTo>
                <a:lnTo>
                  <a:pt x="174675" y="469"/>
                </a:lnTo>
                <a:lnTo>
                  <a:pt x="174752" y="34632"/>
                </a:lnTo>
                <a:lnTo>
                  <a:pt x="175120" y="35953"/>
                </a:lnTo>
                <a:lnTo>
                  <a:pt x="176885" y="37719"/>
                </a:lnTo>
                <a:lnTo>
                  <a:pt x="178028" y="38150"/>
                </a:lnTo>
                <a:lnTo>
                  <a:pt x="180416" y="38150"/>
                </a:lnTo>
                <a:lnTo>
                  <a:pt x="181178" y="38061"/>
                </a:lnTo>
                <a:lnTo>
                  <a:pt x="182295" y="37719"/>
                </a:lnTo>
                <a:lnTo>
                  <a:pt x="182676" y="37566"/>
                </a:lnTo>
                <a:lnTo>
                  <a:pt x="182892" y="37465"/>
                </a:lnTo>
                <a:close/>
              </a:path>
              <a:path w="424815" h="144779">
                <a:moveTo>
                  <a:pt x="197891" y="90741"/>
                </a:moveTo>
                <a:lnTo>
                  <a:pt x="196926" y="68478"/>
                </a:lnTo>
                <a:lnTo>
                  <a:pt x="196850" y="68326"/>
                </a:lnTo>
                <a:lnTo>
                  <a:pt x="191643" y="64858"/>
                </a:lnTo>
                <a:lnTo>
                  <a:pt x="189534" y="64858"/>
                </a:lnTo>
                <a:lnTo>
                  <a:pt x="183845" y="68326"/>
                </a:lnTo>
                <a:lnTo>
                  <a:pt x="183743" y="65481"/>
                </a:lnTo>
                <a:lnTo>
                  <a:pt x="179844" y="65481"/>
                </a:lnTo>
                <a:lnTo>
                  <a:pt x="179844" y="90741"/>
                </a:lnTo>
                <a:lnTo>
                  <a:pt x="184099" y="90741"/>
                </a:lnTo>
                <a:lnTo>
                  <a:pt x="184099" y="71272"/>
                </a:lnTo>
                <a:lnTo>
                  <a:pt x="184594" y="70675"/>
                </a:lnTo>
                <a:lnTo>
                  <a:pt x="185267" y="70065"/>
                </a:lnTo>
                <a:lnTo>
                  <a:pt x="186944" y="68795"/>
                </a:lnTo>
                <a:lnTo>
                  <a:pt x="187998" y="68478"/>
                </a:lnTo>
                <a:lnTo>
                  <a:pt x="190728" y="68478"/>
                </a:lnTo>
                <a:lnTo>
                  <a:pt x="191833" y="68948"/>
                </a:lnTo>
                <a:lnTo>
                  <a:pt x="193268" y="70802"/>
                </a:lnTo>
                <a:lnTo>
                  <a:pt x="193636" y="72351"/>
                </a:lnTo>
                <a:lnTo>
                  <a:pt x="193636" y="90741"/>
                </a:lnTo>
                <a:lnTo>
                  <a:pt x="197891" y="90741"/>
                </a:lnTo>
                <a:close/>
              </a:path>
              <a:path w="424815" h="144779">
                <a:moveTo>
                  <a:pt x="208940" y="120904"/>
                </a:moveTo>
                <a:lnTo>
                  <a:pt x="206387" y="117919"/>
                </a:lnTo>
                <a:lnTo>
                  <a:pt x="200418" y="117919"/>
                </a:lnTo>
                <a:lnTo>
                  <a:pt x="194576" y="121285"/>
                </a:lnTo>
                <a:lnTo>
                  <a:pt x="193382" y="119049"/>
                </a:lnTo>
                <a:lnTo>
                  <a:pt x="191350" y="117919"/>
                </a:lnTo>
                <a:lnTo>
                  <a:pt x="187591" y="117919"/>
                </a:lnTo>
                <a:lnTo>
                  <a:pt x="182156" y="121386"/>
                </a:lnTo>
                <a:lnTo>
                  <a:pt x="182054" y="118554"/>
                </a:lnTo>
                <a:lnTo>
                  <a:pt x="178155" y="118554"/>
                </a:lnTo>
                <a:lnTo>
                  <a:pt x="178155" y="143814"/>
                </a:lnTo>
                <a:lnTo>
                  <a:pt x="182422" y="143814"/>
                </a:lnTo>
                <a:lnTo>
                  <a:pt x="182511" y="124231"/>
                </a:lnTo>
                <a:lnTo>
                  <a:pt x="183565" y="123151"/>
                </a:lnTo>
                <a:lnTo>
                  <a:pt x="186931" y="121704"/>
                </a:lnTo>
                <a:lnTo>
                  <a:pt x="188963" y="121704"/>
                </a:lnTo>
                <a:lnTo>
                  <a:pt x="189928" y="122161"/>
                </a:lnTo>
                <a:lnTo>
                  <a:pt x="191122" y="123990"/>
                </a:lnTo>
                <a:lnTo>
                  <a:pt x="191338" y="125031"/>
                </a:lnTo>
                <a:lnTo>
                  <a:pt x="191427" y="143814"/>
                </a:lnTo>
                <a:lnTo>
                  <a:pt x="195681" y="143814"/>
                </a:lnTo>
                <a:lnTo>
                  <a:pt x="195592" y="125031"/>
                </a:lnTo>
                <a:lnTo>
                  <a:pt x="195681" y="123990"/>
                </a:lnTo>
                <a:lnTo>
                  <a:pt x="195922" y="123710"/>
                </a:lnTo>
                <a:lnTo>
                  <a:pt x="196557" y="123151"/>
                </a:lnTo>
                <a:lnTo>
                  <a:pt x="198120" y="121996"/>
                </a:lnTo>
                <a:lnTo>
                  <a:pt x="199123" y="121704"/>
                </a:lnTo>
                <a:lnTo>
                  <a:pt x="201752" y="121704"/>
                </a:lnTo>
                <a:lnTo>
                  <a:pt x="202831" y="122161"/>
                </a:lnTo>
                <a:lnTo>
                  <a:pt x="204317" y="123990"/>
                </a:lnTo>
                <a:lnTo>
                  <a:pt x="204571" y="125031"/>
                </a:lnTo>
                <a:lnTo>
                  <a:pt x="204685" y="143814"/>
                </a:lnTo>
                <a:lnTo>
                  <a:pt x="208940" y="143814"/>
                </a:lnTo>
                <a:lnTo>
                  <a:pt x="208940" y="121704"/>
                </a:lnTo>
                <a:lnTo>
                  <a:pt x="208940" y="121386"/>
                </a:lnTo>
                <a:lnTo>
                  <a:pt x="208940" y="120904"/>
                </a:lnTo>
                <a:close/>
              </a:path>
              <a:path w="424815" h="144779">
                <a:moveTo>
                  <a:pt x="223050" y="75806"/>
                </a:moveTo>
                <a:lnTo>
                  <a:pt x="218630" y="66395"/>
                </a:lnTo>
                <a:lnTo>
                  <a:pt x="218630" y="74739"/>
                </a:lnTo>
                <a:lnTo>
                  <a:pt x="218630" y="81483"/>
                </a:lnTo>
                <a:lnTo>
                  <a:pt x="218147" y="83908"/>
                </a:lnTo>
                <a:lnTo>
                  <a:pt x="216204" y="86842"/>
                </a:lnTo>
                <a:lnTo>
                  <a:pt x="214858" y="87591"/>
                </a:lnTo>
                <a:lnTo>
                  <a:pt x="211353" y="87591"/>
                </a:lnTo>
                <a:lnTo>
                  <a:pt x="209981" y="86842"/>
                </a:lnTo>
                <a:lnTo>
                  <a:pt x="208013" y="83908"/>
                </a:lnTo>
                <a:lnTo>
                  <a:pt x="207518" y="81483"/>
                </a:lnTo>
                <a:lnTo>
                  <a:pt x="207518" y="74739"/>
                </a:lnTo>
                <a:lnTo>
                  <a:pt x="208000" y="72301"/>
                </a:lnTo>
                <a:lnTo>
                  <a:pt x="209931" y="69240"/>
                </a:lnTo>
                <a:lnTo>
                  <a:pt x="211302" y="68478"/>
                </a:lnTo>
                <a:lnTo>
                  <a:pt x="214807" y="68478"/>
                </a:lnTo>
                <a:lnTo>
                  <a:pt x="216166" y="69240"/>
                </a:lnTo>
                <a:lnTo>
                  <a:pt x="218135" y="72301"/>
                </a:lnTo>
                <a:lnTo>
                  <a:pt x="218630" y="74739"/>
                </a:lnTo>
                <a:lnTo>
                  <a:pt x="218630" y="66395"/>
                </a:lnTo>
                <a:lnTo>
                  <a:pt x="218287" y="66128"/>
                </a:lnTo>
                <a:lnTo>
                  <a:pt x="215900" y="65112"/>
                </a:lnTo>
                <a:lnTo>
                  <a:pt x="214604" y="64858"/>
                </a:lnTo>
                <a:lnTo>
                  <a:pt x="211848" y="64858"/>
                </a:lnTo>
                <a:lnTo>
                  <a:pt x="203098" y="75806"/>
                </a:lnTo>
                <a:lnTo>
                  <a:pt x="203098" y="80505"/>
                </a:lnTo>
                <a:lnTo>
                  <a:pt x="211543" y="91376"/>
                </a:lnTo>
                <a:lnTo>
                  <a:pt x="214312" y="91376"/>
                </a:lnTo>
                <a:lnTo>
                  <a:pt x="223037" y="80505"/>
                </a:lnTo>
                <a:lnTo>
                  <a:pt x="223050" y="75806"/>
                </a:lnTo>
                <a:close/>
              </a:path>
              <a:path w="424815" h="144779">
                <a:moveTo>
                  <a:pt x="229044" y="1371"/>
                </a:moveTo>
                <a:lnTo>
                  <a:pt x="224256" y="1371"/>
                </a:lnTo>
                <a:lnTo>
                  <a:pt x="215290" y="27622"/>
                </a:lnTo>
                <a:lnTo>
                  <a:pt x="214947" y="28752"/>
                </a:lnTo>
                <a:lnTo>
                  <a:pt x="214350" y="30924"/>
                </a:lnTo>
                <a:lnTo>
                  <a:pt x="214185" y="31877"/>
                </a:lnTo>
                <a:lnTo>
                  <a:pt x="214160" y="32677"/>
                </a:lnTo>
                <a:lnTo>
                  <a:pt x="203898" y="1371"/>
                </a:lnTo>
                <a:lnTo>
                  <a:pt x="198780" y="1371"/>
                </a:lnTo>
                <a:lnTo>
                  <a:pt x="198780" y="37680"/>
                </a:lnTo>
                <a:lnTo>
                  <a:pt x="203200" y="37680"/>
                </a:lnTo>
                <a:lnTo>
                  <a:pt x="203123" y="12331"/>
                </a:lnTo>
                <a:lnTo>
                  <a:pt x="202996" y="10210"/>
                </a:lnTo>
                <a:lnTo>
                  <a:pt x="203149" y="10210"/>
                </a:lnTo>
                <a:lnTo>
                  <a:pt x="212102" y="37680"/>
                </a:lnTo>
                <a:lnTo>
                  <a:pt x="215722" y="37680"/>
                </a:lnTo>
                <a:lnTo>
                  <a:pt x="224675" y="10210"/>
                </a:lnTo>
                <a:lnTo>
                  <a:pt x="224840" y="10210"/>
                </a:lnTo>
                <a:lnTo>
                  <a:pt x="224790" y="10604"/>
                </a:lnTo>
                <a:lnTo>
                  <a:pt x="224701" y="12331"/>
                </a:lnTo>
                <a:lnTo>
                  <a:pt x="224624" y="37680"/>
                </a:lnTo>
                <a:lnTo>
                  <a:pt x="229044" y="37680"/>
                </a:lnTo>
                <a:lnTo>
                  <a:pt x="229044" y="10210"/>
                </a:lnTo>
                <a:lnTo>
                  <a:pt x="229044" y="1371"/>
                </a:lnTo>
                <a:close/>
              </a:path>
              <a:path w="424815" h="144779">
                <a:moveTo>
                  <a:pt x="230212" y="143814"/>
                </a:moveTo>
                <a:lnTo>
                  <a:pt x="230098" y="143078"/>
                </a:lnTo>
                <a:lnTo>
                  <a:pt x="229933" y="141020"/>
                </a:lnTo>
                <a:lnTo>
                  <a:pt x="229920" y="140817"/>
                </a:lnTo>
                <a:lnTo>
                  <a:pt x="229882" y="132765"/>
                </a:lnTo>
                <a:lnTo>
                  <a:pt x="229755" y="123393"/>
                </a:lnTo>
                <a:lnTo>
                  <a:pt x="229235" y="121551"/>
                </a:lnTo>
                <a:lnTo>
                  <a:pt x="226555" y="118643"/>
                </a:lnTo>
                <a:lnTo>
                  <a:pt x="224586" y="117919"/>
                </a:lnTo>
                <a:lnTo>
                  <a:pt x="220967" y="117919"/>
                </a:lnTo>
                <a:lnTo>
                  <a:pt x="214414" y="120967"/>
                </a:lnTo>
                <a:lnTo>
                  <a:pt x="216204" y="123812"/>
                </a:lnTo>
                <a:lnTo>
                  <a:pt x="216687" y="123393"/>
                </a:lnTo>
                <a:lnTo>
                  <a:pt x="217360" y="122910"/>
                </a:lnTo>
                <a:lnTo>
                  <a:pt x="219049" y="121818"/>
                </a:lnTo>
                <a:lnTo>
                  <a:pt x="220103" y="121551"/>
                </a:lnTo>
                <a:lnTo>
                  <a:pt x="222732" y="121551"/>
                </a:lnTo>
                <a:lnTo>
                  <a:pt x="223786" y="121958"/>
                </a:lnTo>
                <a:lnTo>
                  <a:pt x="225298" y="123571"/>
                </a:lnTo>
                <a:lnTo>
                  <a:pt x="225679" y="125044"/>
                </a:lnTo>
                <a:lnTo>
                  <a:pt x="225679" y="129603"/>
                </a:lnTo>
                <a:lnTo>
                  <a:pt x="225679" y="132765"/>
                </a:lnTo>
                <a:lnTo>
                  <a:pt x="222059" y="140817"/>
                </a:lnTo>
                <a:lnTo>
                  <a:pt x="220408" y="140817"/>
                </a:lnTo>
                <a:lnTo>
                  <a:pt x="219595" y="140487"/>
                </a:lnTo>
                <a:lnTo>
                  <a:pt x="218401" y="139192"/>
                </a:lnTo>
                <a:lnTo>
                  <a:pt x="218160" y="138404"/>
                </a:lnTo>
                <a:lnTo>
                  <a:pt x="218109" y="135521"/>
                </a:lnTo>
                <a:lnTo>
                  <a:pt x="218630" y="134493"/>
                </a:lnTo>
                <a:lnTo>
                  <a:pt x="220726" y="133235"/>
                </a:lnTo>
                <a:lnTo>
                  <a:pt x="222275" y="132880"/>
                </a:lnTo>
                <a:lnTo>
                  <a:pt x="225679" y="132765"/>
                </a:lnTo>
                <a:lnTo>
                  <a:pt x="225679" y="129603"/>
                </a:lnTo>
                <a:lnTo>
                  <a:pt x="222923" y="129603"/>
                </a:lnTo>
                <a:lnTo>
                  <a:pt x="221564" y="129730"/>
                </a:lnTo>
                <a:lnTo>
                  <a:pt x="213842" y="138404"/>
                </a:lnTo>
                <a:lnTo>
                  <a:pt x="214007" y="139344"/>
                </a:lnTo>
                <a:lnTo>
                  <a:pt x="219621" y="144437"/>
                </a:lnTo>
                <a:lnTo>
                  <a:pt x="221386" y="144437"/>
                </a:lnTo>
                <a:lnTo>
                  <a:pt x="225882" y="141020"/>
                </a:lnTo>
                <a:lnTo>
                  <a:pt x="226148" y="143814"/>
                </a:lnTo>
                <a:lnTo>
                  <a:pt x="230212" y="143814"/>
                </a:lnTo>
                <a:close/>
              </a:path>
              <a:path w="424815" h="144779">
                <a:moveTo>
                  <a:pt x="240728" y="12420"/>
                </a:moveTo>
                <a:lnTo>
                  <a:pt x="236474" y="12420"/>
                </a:lnTo>
                <a:lnTo>
                  <a:pt x="236474" y="37680"/>
                </a:lnTo>
                <a:lnTo>
                  <a:pt x="240728" y="37680"/>
                </a:lnTo>
                <a:lnTo>
                  <a:pt x="240728" y="12420"/>
                </a:lnTo>
                <a:close/>
              </a:path>
              <a:path w="424815" h="144779">
                <a:moveTo>
                  <a:pt x="241465" y="2387"/>
                </a:moveTo>
                <a:lnTo>
                  <a:pt x="241198" y="1663"/>
                </a:lnTo>
                <a:lnTo>
                  <a:pt x="240144" y="546"/>
                </a:lnTo>
                <a:lnTo>
                  <a:pt x="239458" y="266"/>
                </a:lnTo>
                <a:lnTo>
                  <a:pt x="237744" y="266"/>
                </a:lnTo>
                <a:lnTo>
                  <a:pt x="237045" y="546"/>
                </a:lnTo>
                <a:lnTo>
                  <a:pt x="235991" y="1663"/>
                </a:lnTo>
                <a:lnTo>
                  <a:pt x="235724" y="2387"/>
                </a:lnTo>
                <a:lnTo>
                  <a:pt x="235724" y="4178"/>
                </a:lnTo>
                <a:lnTo>
                  <a:pt x="235991" y="4914"/>
                </a:lnTo>
                <a:lnTo>
                  <a:pt x="237045" y="6032"/>
                </a:lnTo>
                <a:lnTo>
                  <a:pt x="237744" y="6311"/>
                </a:lnTo>
                <a:lnTo>
                  <a:pt x="239458" y="6311"/>
                </a:lnTo>
                <a:lnTo>
                  <a:pt x="240144" y="6032"/>
                </a:lnTo>
                <a:lnTo>
                  <a:pt x="241198" y="4914"/>
                </a:lnTo>
                <a:lnTo>
                  <a:pt x="241465" y="4178"/>
                </a:lnTo>
                <a:lnTo>
                  <a:pt x="241465" y="2387"/>
                </a:lnTo>
                <a:close/>
              </a:path>
              <a:path w="424815" h="144779">
                <a:moveTo>
                  <a:pt x="247777" y="143332"/>
                </a:moveTo>
                <a:lnTo>
                  <a:pt x="247319" y="140652"/>
                </a:lnTo>
                <a:lnTo>
                  <a:pt x="247192" y="139915"/>
                </a:lnTo>
                <a:lnTo>
                  <a:pt x="246989" y="140055"/>
                </a:lnTo>
                <a:lnTo>
                  <a:pt x="246659" y="140220"/>
                </a:lnTo>
                <a:lnTo>
                  <a:pt x="245745" y="140563"/>
                </a:lnTo>
                <a:lnTo>
                  <a:pt x="245198" y="140652"/>
                </a:lnTo>
                <a:lnTo>
                  <a:pt x="243484" y="140652"/>
                </a:lnTo>
                <a:lnTo>
                  <a:pt x="242709" y="140322"/>
                </a:lnTo>
                <a:lnTo>
                  <a:pt x="241795" y="139026"/>
                </a:lnTo>
                <a:lnTo>
                  <a:pt x="241566" y="137807"/>
                </a:lnTo>
                <a:lnTo>
                  <a:pt x="241566" y="122021"/>
                </a:lnTo>
                <a:lnTo>
                  <a:pt x="247103" y="122021"/>
                </a:lnTo>
                <a:lnTo>
                  <a:pt x="247624" y="118554"/>
                </a:lnTo>
                <a:lnTo>
                  <a:pt x="241566" y="118554"/>
                </a:lnTo>
                <a:lnTo>
                  <a:pt x="241566" y="111493"/>
                </a:lnTo>
                <a:lnTo>
                  <a:pt x="237782" y="111493"/>
                </a:lnTo>
                <a:lnTo>
                  <a:pt x="237312" y="118554"/>
                </a:lnTo>
                <a:lnTo>
                  <a:pt x="234251" y="119176"/>
                </a:lnTo>
                <a:lnTo>
                  <a:pt x="234251" y="122021"/>
                </a:lnTo>
                <a:lnTo>
                  <a:pt x="237312" y="122021"/>
                </a:lnTo>
                <a:lnTo>
                  <a:pt x="237312" y="139407"/>
                </a:lnTo>
                <a:lnTo>
                  <a:pt x="237858" y="141414"/>
                </a:lnTo>
                <a:lnTo>
                  <a:pt x="240030" y="143840"/>
                </a:lnTo>
                <a:lnTo>
                  <a:pt x="241655" y="144437"/>
                </a:lnTo>
                <a:lnTo>
                  <a:pt x="244957" y="144437"/>
                </a:lnTo>
                <a:lnTo>
                  <a:pt x="245846" y="144297"/>
                </a:lnTo>
                <a:lnTo>
                  <a:pt x="247180" y="143700"/>
                </a:lnTo>
                <a:lnTo>
                  <a:pt x="247599" y="143471"/>
                </a:lnTo>
                <a:lnTo>
                  <a:pt x="247777" y="143332"/>
                </a:lnTo>
                <a:close/>
              </a:path>
              <a:path w="424815" h="144779">
                <a:moveTo>
                  <a:pt x="259207" y="68224"/>
                </a:moveTo>
                <a:lnTo>
                  <a:pt x="259092" y="67703"/>
                </a:lnTo>
                <a:lnTo>
                  <a:pt x="256641" y="64858"/>
                </a:lnTo>
                <a:lnTo>
                  <a:pt x="250672" y="64858"/>
                </a:lnTo>
                <a:lnTo>
                  <a:pt x="244830" y="68224"/>
                </a:lnTo>
                <a:lnTo>
                  <a:pt x="243636" y="65976"/>
                </a:lnTo>
                <a:lnTo>
                  <a:pt x="241604" y="64858"/>
                </a:lnTo>
                <a:lnTo>
                  <a:pt x="237858" y="64858"/>
                </a:lnTo>
                <a:lnTo>
                  <a:pt x="232422" y="68326"/>
                </a:lnTo>
                <a:lnTo>
                  <a:pt x="232308" y="65481"/>
                </a:lnTo>
                <a:lnTo>
                  <a:pt x="228422" y="65481"/>
                </a:lnTo>
                <a:lnTo>
                  <a:pt x="228422" y="90741"/>
                </a:lnTo>
                <a:lnTo>
                  <a:pt x="232676" y="90741"/>
                </a:lnTo>
                <a:lnTo>
                  <a:pt x="232765" y="71170"/>
                </a:lnTo>
                <a:lnTo>
                  <a:pt x="233807" y="70091"/>
                </a:lnTo>
                <a:lnTo>
                  <a:pt x="237185" y="68643"/>
                </a:lnTo>
                <a:lnTo>
                  <a:pt x="239229" y="68643"/>
                </a:lnTo>
                <a:lnTo>
                  <a:pt x="240182" y="69100"/>
                </a:lnTo>
                <a:lnTo>
                  <a:pt x="241376" y="70916"/>
                </a:lnTo>
                <a:lnTo>
                  <a:pt x="241668" y="72415"/>
                </a:lnTo>
                <a:lnTo>
                  <a:pt x="241668" y="90741"/>
                </a:lnTo>
                <a:lnTo>
                  <a:pt x="245935" y="90741"/>
                </a:lnTo>
                <a:lnTo>
                  <a:pt x="245884" y="72415"/>
                </a:lnTo>
                <a:lnTo>
                  <a:pt x="245795" y="71551"/>
                </a:lnTo>
                <a:lnTo>
                  <a:pt x="245846" y="71031"/>
                </a:lnTo>
                <a:lnTo>
                  <a:pt x="246176" y="70637"/>
                </a:lnTo>
                <a:lnTo>
                  <a:pt x="246799" y="70091"/>
                </a:lnTo>
                <a:lnTo>
                  <a:pt x="248386" y="68935"/>
                </a:lnTo>
                <a:lnTo>
                  <a:pt x="249364" y="68643"/>
                </a:lnTo>
                <a:lnTo>
                  <a:pt x="252006" y="68643"/>
                </a:lnTo>
                <a:lnTo>
                  <a:pt x="253085" y="69100"/>
                </a:lnTo>
                <a:lnTo>
                  <a:pt x="254558" y="70916"/>
                </a:lnTo>
                <a:lnTo>
                  <a:pt x="254939" y="72415"/>
                </a:lnTo>
                <a:lnTo>
                  <a:pt x="254939" y="90741"/>
                </a:lnTo>
                <a:lnTo>
                  <a:pt x="259207" y="90741"/>
                </a:lnTo>
                <a:lnTo>
                  <a:pt x="259207" y="68643"/>
                </a:lnTo>
                <a:lnTo>
                  <a:pt x="259207" y="68326"/>
                </a:lnTo>
                <a:close/>
              </a:path>
              <a:path w="424815" h="144779">
                <a:moveTo>
                  <a:pt x="265290" y="19278"/>
                </a:moveTo>
                <a:lnTo>
                  <a:pt x="265163" y="18211"/>
                </a:lnTo>
                <a:lnTo>
                  <a:pt x="265036" y="17614"/>
                </a:lnTo>
                <a:lnTo>
                  <a:pt x="264426" y="15582"/>
                </a:lnTo>
                <a:lnTo>
                  <a:pt x="264337" y="15417"/>
                </a:lnTo>
                <a:lnTo>
                  <a:pt x="264261" y="15252"/>
                </a:lnTo>
                <a:lnTo>
                  <a:pt x="259054" y="11798"/>
                </a:lnTo>
                <a:lnTo>
                  <a:pt x="256946" y="11798"/>
                </a:lnTo>
                <a:lnTo>
                  <a:pt x="251256" y="15252"/>
                </a:lnTo>
                <a:lnTo>
                  <a:pt x="251155" y="12420"/>
                </a:lnTo>
                <a:lnTo>
                  <a:pt x="247256" y="12420"/>
                </a:lnTo>
                <a:lnTo>
                  <a:pt x="247256" y="37680"/>
                </a:lnTo>
                <a:lnTo>
                  <a:pt x="251510" y="37680"/>
                </a:lnTo>
                <a:lnTo>
                  <a:pt x="251510" y="18211"/>
                </a:lnTo>
                <a:lnTo>
                  <a:pt x="252006" y="17614"/>
                </a:lnTo>
                <a:lnTo>
                  <a:pt x="252666" y="16992"/>
                </a:lnTo>
                <a:lnTo>
                  <a:pt x="254355" y="15735"/>
                </a:lnTo>
                <a:lnTo>
                  <a:pt x="255409" y="15417"/>
                </a:lnTo>
                <a:lnTo>
                  <a:pt x="258140" y="15417"/>
                </a:lnTo>
                <a:lnTo>
                  <a:pt x="259245" y="15887"/>
                </a:lnTo>
                <a:lnTo>
                  <a:pt x="260680" y="17741"/>
                </a:lnTo>
                <a:lnTo>
                  <a:pt x="261035" y="19278"/>
                </a:lnTo>
                <a:lnTo>
                  <a:pt x="261035" y="37680"/>
                </a:lnTo>
                <a:lnTo>
                  <a:pt x="265290" y="37680"/>
                </a:lnTo>
                <a:lnTo>
                  <a:pt x="265290" y="19278"/>
                </a:lnTo>
                <a:close/>
              </a:path>
              <a:path w="424815" h="144779">
                <a:moveTo>
                  <a:pt x="268300" y="141439"/>
                </a:moveTo>
                <a:lnTo>
                  <a:pt x="267881" y="140652"/>
                </a:lnTo>
                <a:lnTo>
                  <a:pt x="266725" y="138442"/>
                </a:lnTo>
                <a:lnTo>
                  <a:pt x="266585" y="138582"/>
                </a:lnTo>
                <a:lnTo>
                  <a:pt x="262140" y="140652"/>
                </a:lnTo>
                <a:lnTo>
                  <a:pt x="259270" y="140652"/>
                </a:lnTo>
                <a:lnTo>
                  <a:pt x="257632" y="139941"/>
                </a:lnTo>
                <a:lnTo>
                  <a:pt x="255346" y="137134"/>
                </a:lnTo>
                <a:lnTo>
                  <a:pt x="254711" y="134950"/>
                </a:lnTo>
                <a:lnTo>
                  <a:pt x="254558" y="131965"/>
                </a:lnTo>
                <a:lnTo>
                  <a:pt x="267462" y="131965"/>
                </a:lnTo>
                <a:lnTo>
                  <a:pt x="267741" y="129095"/>
                </a:lnTo>
                <a:lnTo>
                  <a:pt x="263779" y="118452"/>
                </a:lnTo>
                <a:lnTo>
                  <a:pt x="263779" y="128765"/>
                </a:lnTo>
                <a:lnTo>
                  <a:pt x="254558" y="128765"/>
                </a:lnTo>
                <a:lnTo>
                  <a:pt x="254711" y="126377"/>
                </a:lnTo>
                <a:lnTo>
                  <a:pt x="255231" y="124548"/>
                </a:lnTo>
                <a:lnTo>
                  <a:pt x="257060" y="122021"/>
                </a:lnTo>
                <a:lnTo>
                  <a:pt x="258254" y="121386"/>
                </a:lnTo>
                <a:lnTo>
                  <a:pt x="261112" y="121386"/>
                </a:lnTo>
                <a:lnTo>
                  <a:pt x="262128" y="121869"/>
                </a:lnTo>
                <a:lnTo>
                  <a:pt x="263525" y="123799"/>
                </a:lnTo>
                <a:lnTo>
                  <a:pt x="263728" y="124548"/>
                </a:lnTo>
                <a:lnTo>
                  <a:pt x="263779" y="128765"/>
                </a:lnTo>
                <a:lnTo>
                  <a:pt x="263779" y="118452"/>
                </a:lnTo>
                <a:lnTo>
                  <a:pt x="262458" y="117919"/>
                </a:lnTo>
                <a:lnTo>
                  <a:pt x="258711" y="117919"/>
                </a:lnTo>
                <a:lnTo>
                  <a:pt x="250405" y="133261"/>
                </a:lnTo>
                <a:lnTo>
                  <a:pt x="250659" y="135293"/>
                </a:lnTo>
                <a:lnTo>
                  <a:pt x="259207" y="144437"/>
                </a:lnTo>
                <a:lnTo>
                  <a:pt x="261962" y="144437"/>
                </a:lnTo>
                <a:lnTo>
                  <a:pt x="267157" y="142544"/>
                </a:lnTo>
                <a:lnTo>
                  <a:pt x="268300" y="141439"/>
                </a:lnTo>
                <a:close/>
              </a:path>
              <a:path w="424815" h="144779">
                <a:moveTo>
                  <a:pt x="269824" y="65481"/>
                </a:moveTo>
                <a:lnTo>
                  <a:pt x="265557" y="65481"/>
                </a:lnTo>
                <a:lnTo>
                  <a:pt x="265557" y="90741"/>
                </a:lnTo>
                <a:lnTo>
                  <a:pt x="269824" y="90741"/>
                </a:lnTo>
                <a:lnTo>
                  <a:pt x="269824" y="65481"/>
                </a:lnTo>
                <a:close/>
              </a:path>
              <a:path w="424815" h="144779">
                <a:moveTo>
                  <a:pt x="270560" y="55460"/>
                </a:moveTo>
                <a:lnTo>
                  <a:pt x="270306" y="54737"/>
                </a:lnTo>
                <a:lnTo>
                  <a:pt x="269252" y="53619"/>
                </a:lnTo>
                <a:lnTo>
                  <a:pt x="268566" y="53327"/>
                </a:lnTo>
                <a:lnTo>
                  <a:pt x="266839" y="53327"/>
                </a:lnTo>
                <a:lnTo>
                  <a:pt x="266141" y="53619"/>
                </a:lnTo>
                <a:lnTo>
                  <a:pt x="265087" y="54737"/>
                </a:lnTo>
                <a:lnTo>
                  <a:pt x="264820" y="55460"/>
                </a:lnTo>
                <a:lnTo>
                  <a:pt x="264820" y="57251"/>
                </a:lnTo>
                <a:lnTo>
                  <a:pt x="265087" y="57975"/>
                </a:lnTo>
                <a:lnTo>
                  <a:pt x="266141" y="59105"/>
                </a:lnTo>
                <a:lnTo>
                  <a:pt x="266839" y="59385"/>
                </a:lnTo>
                <a:lnTo>
                  <a:pt x="268566" y="59385"/>
                </a:lnTo>
                <a:lnTo>
                  <a:pt x="269252" y="59105"/>
                </a:lnTo>
                <a:lnTo>
                  <a:pt x="270306" y="57975"/>
                </a:lnTo>
                <a:lnTo>
                  <a:pt x="270560" y="57251"/>
                </a:lnTo>
                <a:lnTo>
                  <a:pt x="270560" y="55460"/>
                </a:lnTo>
                <a:close/>
              </a:path>
              <a:path w="424815" h="144779">
                <a:moveTo>
                  <a:pt x="275932" y="12420"/>
                </a:moveTo>
                <a:lnTo>
                  <a:pt x="271678" y="12420"/>
                </a:lnTo>
                <a:lnTo>
                  <a:pt x="271678" y="37680"/>
                </a:lnTo>
                <a:lnTo>
                  <a:pt x="275932" y="37680"/>
                </a:lnTo>
                <a:lnTo>
                  <a:pt x="275932" y="12420"/>
                </a:lnTo>
                <a:close/>
              </a:path>
              <a:path w="424815" h="144779">
                <a:moveTo>
                  <a:pt x="276669" y="2387"/>
                </a:moveTo>
                <a:lnTo>
                  <a:pt x="276402" y="1663"/>
                </a:lnTo>
                <a:lnTo>
                  <a:pt x="275348" y="546"/>
                </a:lnTo>
                <a:lnTo>
                  <a:pt x="274662" y="266"/>
                </a:lnTo>
                <a:lnTo>
                  <a:pt x="272948" y="266"/>
                </a:lnTo>
                <a:lnTo>
                  <a:pt x="272249" y="546"/>
                </a:lnTo>
                <a:lnTo>
                  <a:pt x="271195" y="1663"/>
                </a:lnTo>
                <a:lnTo>
                  <a:pt x="270929" y="2387"/>
                </a:lnTo>
                <a:lnTo>
                  <a:pt x="270929" y="4178"/>
                </a:lnTo>
                <a:lnTo>
                  <a:pt x="271195" y="4914"/>
                </a:lnTo>
                <a:lnTo>
                  <a:pt x="272249" y="6032"/>
                </a:lnTo>
                <a:lnTo>
                  <a:pt x="272948" y="6311"/>
                </a:lnTo>
                <a:lnTo>
                  <a:pt x="274662" y="6311"/>
                </a:lnTo>
                <a:lnTo>
                  <a:pt x="275348" y="6032"/>
                </a:lnTo>
                <a:lnTo>
                  <a:pt x="276402" y="4914"/>
                </a:lnTo>
                <a:lnTo>
                  <a:pt x="276669" y="4178"/>
                </a:lnTo>
                <a:lnTo>
                  <a:pt x="276669" y="2387"/>
                </a:lnTo>
                <a:close/>
              </a:path>
              <a:path w="424815" h="144779">
                <a:moveTo>
                  <a:pt x="292201" y="67386"/>
                </a:moveTo>
                <a:lnTo>
                  <a:pt x="286715" y="64858"/>
                </a:lnTo>
                <a:lnTo>
                  <a:pt x="284505" y="64858"/>
                </a:lnTo>
                <a:lnTo>
                  <a:pt x="275272" y="81165"/>
                </a:lnTo>
                <a:lnTo>
                  <a:pt x="275463" y="82638"/>
                </a:lnTo>
                <a:lnTo>
                  <a:pt x="283895" y="91376"/>
                </a:lnTo>
                <a:lnTo>
                  <a:pt x="286283" y="91376"/>
                </a:lnTo>
                <a:lnTo>
                  <a:pt x="291198" y="87591"/>
                </a:lnTo>
                <a:lnTo>
                  <a:pt x="290144" y="85801"/>
                </a:lnTo>
                <a:lnTo>
                  <a:pt x="289864" y="86080"/>
                </a:lnTo>
                <a:lnTo>
                  <a:pt x="289382" y="86448"/>
                </a:lnTo>
                <a:lnTo>
                  <a:pt x="288010" y="87363"/>
                </a:lnTo>
                <a:lnTo>
                  <a:pt x="287020" y="87591"/>
                </a:lnTo>
                <a:lnTo>
                  <a:pt x="284797" y="87591"/>
                </a:lnTo>
                <a:lnTo>
                  <a:pt x="279704" y="80556"/>
                </a:lnTo>
                <a:lnTo>
                  <a:pt x="279793" y="74625"/>
                </a:lnTo>
                <a:lnTo>
                  <a:pt x="285165" y="68478"/>
                </a:lnTo>
                <a:lnTo>
                  <a:pt x="286715" y="68478"/>
                </a:lnTo>
                <a:lnTo>
                  <a:pt x="290410" y="70383"/>
                </a:lnTo>
                <a:lnTo>
                  <a:pt x="291541" y="68478"/>
                </a:lnTo>
                <a:lnTo>
                  <a:pt x="292201" y="67386"/>
                </a:lnTo>
                <a:close/>
              </a:path>
              <a:path w="424815" h="144779">
                <a:moveTo>
                  <a:pt x="295833" y="29235"/>
                </a:moveTo>
                <a:lnTo>
                  <a:pt x="295389" y="27838"/>
                </a:lnTo>
                <a:lnTo>
                  <a:pt x="293420" y="25476"/>
                </a:lnTo>
                <a:lnTo>
                  <a:pt x="292074" y="24384"/>
                </a:lnTo>
                <a:lnTo>
                  <a:pt x="288772" y="22415"/>
                </a:lnTo>
                <a:lnTo>
                  <a:pt x="287655" y="21717"/>
                </a:lnTo>
                <a:lnTo>
                  <a:pt x="286816" y="21056"/>
                </a:lnTo>
                <a:lnTo>
                  <a:pt x="285724" y="19837"/>
                </a:lnTo>
                <a:lnTo>
                  <a:pt x="285457" y="19050"/>
                </a:lnTo>
                <a:lnTo>
                  <a:pt x="285534" y="17208"/>
                </a:lnTo>
                <a:lnTo>
                  <a:pt x="285762" y="16738"/>
                </a:lnTo>
                <a:lnTo>
                  <a:pt x="286943" y="15684"/>
                </a:lnTo>
                <a:lnTo>
                  <a:pt x="287807" y="15417"/>
                </a:lnTo>
                <a:lnTo>
                  <a:pt x="290118" y="15417"/>
                </a:lnTo>
                <a:lnTo>
                  <a:pt x="291084" y="15684"/>
                </a:lnTo>
                <a:lnTo>
                  <a:pt x="292557" y="16776"/>
                </a:lnTo>
                <a:lnTo>
                  <a:pt x="293065" y="17208"/>
                </a:lnTo>
                <a:lnTo>
                  <a:pt x="293344" y="17526"/>
                </a:lnTo>
                <a:lnTo>
                  <a:pt x="294614" y="15417"/>
                </a:lnTo>
                <a:lnTo>
                  <a:pt x="289750" y="11798"/>
                </a:lnTo>
                <a:lnTo>
                  <a:pt x="287756" y="11798"/>
                </a:lnTo>
                <a:lnTo>
                  <a:pt x="281457" y="20066"/>
                </a:lnTo>
                <a:lnTo>
                  <a:pt x="281901" y="21513"/>
                </a:lnTo>
                <a:lnTo>
                  <a:pt x="283692" y="23749"/>
                </a:lnTo>
                <a:lnTo>
                  <a:pt x="284924" y="24815"/>
                </a:lnTo>
                <a:lnTo>
                  <a:pt x="288683" y="27228"/>
                </a:lnTo>
                <a:lnTo>
                  <a:pt x="290118" y="28206"/>
                </a:lnTo>
                <a:lnTo>
                  <a:pt x="291769" y="32435"/>
                </a:lnTo>
                <a:lnTo>
                  <a:pt x="291452" y="33070"/>
                </a:lnTo>
                <a:lnTo>
                  <a:pt x="291338" y="33210"/>
                </a:lnTo>
                <a:lnTo>
                  <a:pt x="290106" y="34239"/>
                </a:lnTo>
                <a:lnTo>
                  <a:pt x="289140" y="34518"/>
                </a:lnTo>
                <a:lnTo>
                  <a:pt x="287172" y="34518"/>
                </a:lnTo>
                <a:lnTo>
                  <a:pt x="282778" y="32054"/>
                </a:lnTo>
                <a:lnTo>
                  <a:pt x="280720" y="35420"/>
                </a:lnTo>
                <a:lnTo>
                  <a:pt x="286804" y="38315"/>
                </a:lnTo>
                <a:lnTo>
                  <a:pt x="290410" y="38315"/>
                </a:lnTo>
                <a:lnTo>
                  <a:pt x="292417" y="37630"/>
                </a:lnTo>
                <a:lnTo>
                  <a:pt x="295186" y="34886"/>
                </a:lnTo>
                <a:lnTo>
                  <a:pt x="295325" y="34518"/>
                </a:lnTo>
                <a:lnTo>
                  <a:pt x="295821" y="33337"/>
                </a:lnTo>
                <a:lnTo>
                  <a:pt x="295833" y="29235"/>
                </a:lnTo>
                <a:close/>
              </a:path>
              <a:path w="424815" h="144779">
                <a:moveTo>
                  <a:pt x="307873" y="143814"/>
                </a:moveTo>
                <a:lnTo>
                  <a:pt x="304076" y="132181"/>
                </a:lnTo>
                <a:lnTo>
                  <a:pt x="302945" y="128714"/>
                </a:lnTo>
                <a:lnTo>
                  <a:pt x="298564" y="115239"/>
                </a:lnTo>
                <a:lnTo>
                  <a:pt x="298564" y="128714"/>
                </a:lnTo>
                <a:lnTo>
                  <a:pt x="289610" y="128714"/>
                </a:lnTo>
                <a:lnTo>
                  <a:pt x="292620" y="118656"/>
                </a:lnTo>
                <a:lnTo>
                  <a:pt x="293331" y="116078"/>
                </a:lnTo>
                <a:lnTo>
                  <a:pt x="293928" y="113715"/>
                </a:lnTo>
                <a:lnTo>
                  <a:pt x="294106" y="112737"/>
                </a:lnTo>
                <a:lnTo>
                  <a:pt x="294132" y="111912"/>
                </a:lnTo>
                <a:lnTo>
                  <a:pt x="298564" y="128714"/>
                </a:lnTo>
                <a:lnTo>
                  <a:pt x="298564" y="115239"/>
                </a:lnTo>
                <a:lnTo>
                  <a:pt x="297484" y="111912"/>
                </a:lnTo>
                <a:lnTo>
                  <a:pt x="296037" y="107492"/>
                </a:lnTo>
                <a:lnTo>
                  <a:pt x="292455" y="107492"/>
                </a:lnTo>
                <a:lnTo>
                  <a:pt x="280619" y="143814"/>
                </a:lnTo>
                <a:lnTo>
                  <a:pt x="285242" y="143814"/>
                </a:lnTo>
                <a:lnTo>
                  <a:pt x="288556" y="132181"/>
                </a:lnTo>
                <a:lnTo>
                  <a:pt x="299554" y="132181"/>
                </a:lnTo>
                <a:lnTo>
                  <a:pt x="302818" y="143814"/>
                </a:lnTo>
                <a:lnTo>
                  <a:pt x="307873" y="143814"/>
                </a:lnTo>
                <a:close/>
              </a:path>
              <a:path w="424815" h="144779">
                <a:moveTo>
                  <a:pt x="312356" y="37211"/>
                </a:moveTo>
                <a:lnTo>
                  <a:pt x="311899" y="34518"/>
                </a:lnTo>
                <a:lnTo>
                  <a:pt x="311772" y="33782"/>
                </a:lnTo>
                <a:lnTo>
                  <a:pt x="311556" y="33921"/>
                </a:lnTo>
                <a:lnTo>
                  <a:pt x="311226" y="34086"/>
                </a:lnTo>
                <a:lnTo>
                  <a:pt x="310311" y="34429"/>
                </a:lnTo>
                <a:lnTo>
                  <a:pt x="309765" y="34518"/>
                </a:lnTo>
                <a:lnTo>
                  <a:pt x="308051" y="34518"/>
                </a:lnTo>
                <a:lnTo>
                  <a:pt x="307276" y="34201"/>
                </a:lnTo>
                <a:lnTo>
                  <a:pt x="306362" y="32905"/>
                </a:lnTo>
                <a:lnTo>
                  <a:pt x="306133" y="31673"/>
                </a:lnTo>
                <a:lnTo>
                  <a:pt x="306133" y="15900"/>
                </a:lnTo>
                <a:lnTo>
                  <a:pt x="311658" y="15900"/>
                </a:lnTo>
                <a:lnTo>
                  <a:pt x="312178" y="12420"/>
                </a:lnTo>
                <a:lnTo>
                  <a:pt x="306133" y="12420"/>
                </a:lnTo>
                <a:lnTo>
                  <a:pt x="306133" y="5372"/>
                </a:lnTo>
                <a:lnTo>
                  <a:pt x="302348" y="5372"/>
                </a:lnTo>
                <a:lnTo>
                  <a:pt x="301879" y="12420"/>
                </a:lnTo>
                <a:lnTo>
                  <a:pt x="298818" y="13042"/>
                </a:lnTo>
                <a:lnTo>
                  <a:pt x="298818" y="15900"/>
                </a:lnTo>
                <a:lnTo>
                  <a:pt x="301879" y="15900"/>
                </a:lnTo>
                <a:lnTo>
                  <a:pt x="301879" y="33274"/>
                </a:lnTo>
                <a:lnTo>
                  <a:pt x="302425" y="35293"/>
                </a:lnTo>
                <a:lnTo>
                  <a:pt x="304596" y="37706"/>
                </a:lnTo>
                <a:lnTo>
                  <a:pt x="306222" y="38315"/>
                </a:lnTo>
                <a:lnTo>
                  <a:pt x="309524" y="38315"/>
                </a:lnTo>
                <a:lnTo>
                  <a:pt x="310413" y="38163"/>
                </a:lnTo>
                <a:lnTo>
                  <a:pt x="311759" y="37566"/>
                </a:lnTo>
                <a:lnTo>
                  <a:pt x="312178" y="37338"/>
                </a:lnTo>
                <a:lnTo>
                  <a:pt x="312356" y="37211"/>
                </a:lnTo>
                <a:close/>
              </a:path>
              <a:path w="424815" h="144779">
                <a:moveTo>
                  <a:pt x="327291" y="120446"/>
                </a:moveTo>
                <a:lnTo>
                  <a:pt x="321818" y="117919"/>
                </a:lnTo>
                <a:lnTo>
                  <a:pt x="319608" y="117919"/>
                </a:lnTo>
                <a:lnTo>
                  <a:pt x="310375" y="134226"/>
                </a:lnTo>
                <a:lnTo>
                  <a:pt x="310553" y="135699"/>
                </a:lnTo>
                <a:lnTo>
                  <a:pt x="318985" y="144437"/>
                </a:lnTo>
                <a:lnTo>
                  <a:pt x="321373" y="144437"/>
                </a:lnTo>
                <a:lnTo>
                  <a:pt x="326288" y="140652"/>
                </a:lnTo>
                <a:lnTo>
                  <a:pt x="325247" y="138861"/>
                </a:lnTo>
                <a:lnTo>
                  <a:pt x="324954" y="139141"/>
                </a:lnTo>
                <a:lnTo>
                  <a:pt x="324472" y="139522"/>
                </a:lnTo>
                <a:lnTo>
                  <a:pt x="323100" y="140423"/>
                </a:lnTo>
                <a:lnTo>
                  <a:pt x="322110" y="140652"/>
                </a:lnTo>
                <a:lnTo>
                  <a:pt x="319900" y="140652"/>
                </a:lnTo>
                <a:lnTo>
                  <a:pt x="314807" y="133616"/>
                </a:lnTo>
                <a:lnTo>
                  <a:pt x="314883" y="127698"/>
                </a:lnTo>
                <a:lnTo>
                  <a:pt x="320281" y="121551"/>
                </a:lnTo>
                <a:lnTo>
                  <a:pt x="321818" y="121551"/>
                </a:lnTo>
                <a:lnTo>
                  <a:pt x="325501" y="123444"/>
                </a:lnTo>
                <a:lnTo>
                  <a:pt x="326631" y="121551"/>
                </a:lnTo>
                <a:lnTo>
                  <a:pt x="327291" y="120446"/>
                </a:lnTo>
                <a:close/>
              </a:path>
              <a:path w="424815" h="144779">
                <a:moveTo>
                  <a:pt x="328129" y="12369"/>
                </a:moveTo>
                <a:lnTo>
                  <a:pt x="326898" y="12001"/>
                </a:lnTo>
                <a:lnTo>
                  <a:pt x="326415" y="11950"/>
                </a:lnTo>
                <a:lnTo>
                  <a:pt x="325005" y="11950"/>
                </a:lnTo>
                <a:lnTo>
                  <a:pt x="320497" y="15849"/>
                </a:lnTo>
                <a:lnTo>
                  <a:pt x="320395" y="12420"/>
                </a:lnTo>
                <a:lnTo>
                  <a:pt x="316496" y="12420"/>
                </a:lnTo>
                <a:lnTo>
                  <a:pt x="316496" y="37680"/>
                </a:lnTo>
                <a:lnTo>
                  <a:pt x="320776" y="37680"/>
                </a:lnTo>
                <a:lnTo>
                  <a:pt x="320776" y="19151"/>
                </a:lnTo>
                <a:lnTo>
                  <a:pt x="321081" y="18313"/>
                </a:lnTo>
                <a:lnTo>
                  <a:pt x="321614" y="17526"/>
                </a:lnTo>
                <a:lnTo>
                  <a:pt x="323151" y="16090"/>
                </a:lnTo>
                <a:lnTo>
                  <a:pt x="323862" y="15849"/>
                </a:lnTo>
                <a:lnTo>
                  <a:pt x="324167" y="15735"/>
                </a:lnTo>
                <a:lnTo>
                  <a:pt x="326097" y="15735"/>
                </a:lnTo>
                <a:lnTo>
                  <a:pt x="326567" y="15786"/>
                </a:lnTo>
                <a:lnTo>
                  <a:pt x="327507" y="16090"/>
                </a:lnTo>
                <a:lnTo>
                  <a:pt x="327672" y="15735"/>
                </a:lnTo>
                <a:lnTo>
                  <a:pt x="328129" y="12369"/>
                </a:lnTo>
                <a:close/>
              </a:path>
              <a:path w="424815" h="144779">
                <a:moveTo>
                  <a:pt x="331089" y="90741"/>
                </a:moveTo>
                <a:lnTo>
                  <a:pt x="327291" y="79108"/>
                </a:lnTo>
                <a:lnTo>
                  <a:pt x="326161" y="75641"/>
                </a:lnTo>
                <a:lnTo>
                  <a:pt x="321767" y="62179"/>
                </a:lnTo>
                <a:lnTo>
                  <a:pt x="321767" y="75641"/>
                </a:lnTo>
                <a:lnTo>
                  <a:pt x="312826" y="75641"/>
                </a:lnTo>
                <a:lnTo>
                  <a:pt x="315823" y="65595"/>
                </a:lnTo>
                <a:lnTo>
                  <a:pt x="316547" y="63004"/>
                </a:lnTo>
                <a:lnTo>
                  <a:pt x="317144" y="60655"/>
                </a:lnTo>
                <a:lnTo>
                  <a:pt x="317309" y="59664"/>
                </a:lnTo>
                <a:lnTo>
                  <a:pt x="317347" y="58864"/>
                </a:lnTo>
                <a:lnTo>
                  <a:pt x="321767" y="75641"/>
                </a:lnTo>
                <a:lnTo>
                  <a:pt x="321767" y="62179"/>
                </a:lnTo>
                <a:lnTo>
                  <a:pt x="320687" y="58864"/>
                </a:lnTo>
                <a:lnTo>
                  <a:pt x="319239" y="54432"/>
                </a:lnTo>
                <a:lnTo>
                  <a:pt x="315658" y="54432"/>
                </a:lnTo>
                <a:lnTo>
                  <a:pt x="303822" y="90741"/>
                </a:lnTo>
                <a:lnTo>
                  <a:pt x="308444" y="90741"/>
                </a:lnTo>
                <a:lnTo>
                  <a:pt x="311772" y="79108"/>
                </a:lnTo>
                <a:lnTo>
                  <a:pt x="322770" y="79108"/>
                </a:lnTo>
                <a:lnTo>
                  <a:pt x="326021" y="90741"/>
                </a:lnTo>
                <a:lnTo>
                  <a:pt x="331089" y="90741"/>
                </a:lnTo>
                <a:close/>
              </a:path>
              <a:path w="424815" h="144779">
                <a:moveTo>
                  <a:pt x="343230" y="143332"/>
                </a:moveTo>
                <a:lnTo>
                  <a:pt x="342773" y="140652"/>
                </a:lnTo>
                <a:lnTo>
                  <a:pt x="342658" y="139915"/>
                </a:lnTo>
                <a:lnTo>
                  <a:pt x="342442" y="140055"/>
                </a:lnTo>
                <a:lnTo>
                  <a:pt x="342112" y="140220"/>
                </a:lnTo>
                <a:lnTo>
                  <a:pt x="341198" y="140563"/>
                </a:lnTo>
                <a:lnTo>
                  <a:pt x="340652" y="140652"/>
                </a:lnTo>
                <a:lnTo>
                  <a:pt x="338937" y="140652"/>
                </a:lnTo>
                <a:lnTo>
                  <a:pt x="338162" y="140322"/>
                </a:lnTo>
                <a:lnTo>
                  <a:pt x="337248" y="139026"/>
                </a:lnTo>
                <a:lnTo>
                  <a:pt x="337019" y="137807"/>
                </a:lnTo>
                <a:lnTo>
                  <a:pt x="337019" y="122021"/>
                </a:lnTo>
                <a:lnTo>
                  <a:pt x="342544" y="122021"/>
                </a:lnTo>
                <a:lnTo>
                  <a:pt x="343077" y="118554"/>
                </a:lnTo>
                <a:lnTo>
                  <a:pt x="337019" y="118554"/>
                </a:lnTo>
                <a:lnTo>
                  <a:pt x="337019" y="111493"/>
                </a:lnTo>
                <a:lnTo>
                  <a:pt x="333248" y="111493"/>
                </a:lnTo>
                <a:lnTo>
                  <a:pt x="332765" y="118554"/>
                </a:lnTo>
                <a:lnTo>
                  <a:pt x="329717" y="119176"/>
                </a:lnTo>
                <a:lnTo>
                  <a:pt x="329717" y="122021"/>
                </a:lnTo>
                <a:lnTo>
                  <a:pt x="332765" y="122021"/>
                </a:lnTo>
                <a:lnTo>
                  <a:pt x="332765" y="139407"/>
                </a:lnTo>
                <a:lnTo>
                  <a:pt x="333298" y="141414"/>
                </a:lnTo>
                <a:lnTo>
                  <a:pt x="335483" y="143840"/>
                </a:lnTo>
                <a:lnTo>
                  <a:pt x="337121" y="144437"/>
                </a:lnTo>
                <a:lnTo>
                  <a:pt x="340410" y="144437"/>
                </a:lnTo>
                <a:lnTo>
                  <a:pt x="341299" y="144297"/>
                </a:lnTo>
                <a:lnTo>
                  <a:pt x="341972" y="143992"/>
                </a:lnTo>
                <a:lnTo>
                  <a:pt x="343065" y="143471"/>
                </a:lnTo>
                <a:lnTo>
                  <a:pt x="343230" y="143332"/>
                </a:lnTo>
                <a:close/>
              </a:path>
              <a:path w="424815" h="144779">
                <a:moveTo>
                  <a:pt x="346443" y="53695"/>
                </a:moveTo>
                <a:lnTo>
                  <a:pt x="346240" y="53555"/>
                </a:lnTo>
                <a:lnTo>
                  <a:pt x="345821" y="53365"/>
                </a:lnTo>
                <a:lnTo>
                  <a:pt x="344551" y="52870"/>
                </a:lnTo>
                <a:lnTo>
                  <a:pt x="343776" y="52755"/>
                </a:lnTo>
                <a:lnTo>
                  <a:pt x="341922" y="52755"/>
                </a:lnTo>
                <a:lnTo>
                  <a:pt x="335864" y="59118"/>
                </a:lnTo>
                <a:lnTo>
                  <a:pt x="335864" y="65544"/>
                </a:lnTo>
                <a:lnTo>
                  <a:pt x="332816" y="66116"/>
                </a:lnTo>
                <a:lnTo>
                  <a:pt x="332816" y="68961"/>
                </a:lnTo>
                <a:lnTo>
                  <a:pt x="335864" y="68961"/>
                </a:lnTo>
                <a:lnTo>
                  <a:pt x="335864" y="90741"/>
                </a:lnTo>
                <a:lnTo>
                  <a:pt x="340131" y="90741"/>
                </a:lnTo>
                <a:lnTo>
                  <a:pt x="340131" y="68961"/>
                </a:lnTo>
                <a:lnTo>
                  <a:pt x="345287" y="68961"/>
                </a:lnTo>
                <a:lnTo>
                  <a:pt x="345821" y="65481"/>
                </a:lnTo>
                <a:lnTo>
                  <a:pt x="340131" y="65481"/>
                </a:lnTo>
                <a:lnTo>
                  <a:pt x="340169" y="59118"/>
                </a:lnTo>
                <a:lnTo>
                  <a:pt x="340398" y="58115"/>
                </a:lnTo>
                <a:lnTo>
                  <a:pt x="341439" y="56857"/>
                </a:lnTo>
                <a:lnTo>
                  <a:pt x="342214" y="56540"/>
                </a:lnTo>
                <a:lnTo>
                  <a:pt x="343801" y="56540"/>
                </a:lnTo>
                <a:lnTo>
                  <a:pt x="344271" y="56616"/>
                </a:lnTo>
                <a:lnTo>
                  <a:pt x="345351" y="57073"/>
                </a:lnTo>
                <a:lnTo>
                  <a:pt x="345554" y="57226"/>
                </a:lnTo>
                <a:lnTo>
                  <a:pt x="345732" y="56540"/>
                </a:lnTo>
                <a:lnTo>
                  <a:pt x="346443" y="53695"/>
                </a:lnTo>
                <a:close/>
              </a:path>
              <a:path w="424815" h="144779">
                <a:moveTo>
                  <a:pt x="348653" y="12420"/>
                </a:moveTo>
                <a:lnTo>
                  <a:pt x="344449" y="12420"/>
                </a:lnTo>
                <a:lnTo>
                  <a:pt x="340868" y="26466"/>
                </a:lnTo>
                <a:lnTo>
                  <a:pt x="340474" y="27901"/>
                </a:lnTo>
                <a:lnTo>
                  <a:pt x="340156" y="29235"/>
                </a:lnTo>
                <a:lnTo>
                  <a:pt x="339623" y="31699"/>
                </a:lnTo>
                <a:lnTo>
                  <a:pt x="339458" y="32804"/>
                </a:lnTo>
                <a:lnTo>
                  <a:pt x="339394" y="33782"/>
                </a:lnTo>
                <a:lnTo>
                  <a:pt x="339217" y="32804"/>
                </a:lnTo>
                <a:lnTo>
                  <a:pt x="339026" y="31686"/>
                </a:lnTo>
                <a:lnTo>
                  <a:pt x="337654" y="26416"/>
                </a:lnTo>
                <a:lnTo>
                  <a:pt x="333717" y="12420"/>
                </a:lnTo>
                <a:lnTo>
                  <a:pt x="329133" y="12420"/>
                </a:lnTo>
                <a:lnTo>
                  <a:pt x="337286" y="37630"/>
                </a:lnTo>
                <a:lnTo>
                  <a:pt x="336359" y="40906"/>
                </a:lnTo>
                <a:lnTo>
                  <a:pt x="335686" y="42367"/>
                </a:lnTo>
                <a:lnTo>
                  <a:pt x="334098" y="44246"/>
                </a:lnTo>
                <a:lnTo>
                  <a:pt x="332955" y="44729"/>
                </a:lnTo>
                <a:lnTo>
                  <a:pt x="330987" y="44729"/>
                </a:lnTo>
                <a:lnTo>
                  <a:pt x="330619" y="44691"/>
                </a:lnTo>
                <a:lnTo>
                  <a:pt x="329666" y="44373"/>
                </a:lnTo>
                <a:lnTo>
                  <a:pt x="329666" y="48044"/>
                </a:lnTo>
                <a:lnTo>
                  <a:pt x="329793" y="48120"/>
                </a:lnTo>
                <a:lnTo>
                  <a:pt x="330746" y="48463"/>
                </a:lnTo>
                <a:lnTo>
                  <a:pt x="331190" y="48526"/>
                </a:lnTo>
                <a:lnTo>
                  <a:pt x="334200" y="48526"/>
                </a:lnTo>
                <a:lnTo>
                  <a:pt x="342341" y="33782"/>
                </a:lnTo>
                <a:lnTo>
                  <a:pt x="348653" y="12420"/>
                </a:lnTo>
                <a:close/>
              </a:path>
              <a:path w="424815" h="144779">
                <a:moveTo>
                  <a:pt x="351663" y="118554"/>
                </a:moveTo>
                <a:lnTo>
                  <a:pt x="347395" y="118554"/>
                </a:lnTo>
                <a:lnTo>
                  <a:pt x="347395" y="143814"/>
                </a:lnTo>
                <a:lnTo>
                  <a:pt x="351663" y="143814"/>
                </a:lnTo>
                <a:lnTo>
                  <a:pt x="351663" y="118554"/>
                </a:lnTo>
                <a:close/>
              </a:path>
              <a:path w="424815" h="144779">
                <a:moveTo>
                  <a:pt x="352386" y="108508"/>
                </a:moveTo>
                <a:lnTo>
                  <a:pt x="352132" y="107797"/>
                </a:lnTo>
                <a:lnTo>
                  <a:pt x="351078" y="106680"/>
                </a:lnTo>
                <a:lnTo>
                  <a:pt x="350393" y="106400"/>
                </a:lnTo>
                <a:lnTo>
                  <a:pt x="348678" y="106400"/>
                </a:lnTo>
                <a:lnTo>
                  <a:pt x="347980" y="106680"/>
                </a:lnTo>
                <a:lnTo>
                  <a:pt x="346913" y="107797"/>
                </a:lnTo>
                <a:lnTo>
                  <a:pt x="346659" y="108508"/>
                </a:lnTo>
                <a:lnTo>
                  <a:pt x="346659" y="110299"/>
                </a:lnTo>
                <a:lnTo>
                  <a:pt x="346913" y="111048"/>
                </a:lnTo>
                <a:lnTo>
                  <a:pt x="347980" y="112166"/>
                </a:lnTo>
                <a:lnTo>
                  <a:pt x="348678" y="112445"/>
                </a:lnTo>
                <a:lnTo>
                  <a:pt x="350393" y="112445"/>
                </a:lnTo>
                <a:lnTo>
                  <a:pt x="351078" y="112166"/>
                </a:lnTo>
                <a:lnTo>
                  <a:pt x="352132" y="111048"/>
                </a:lnTo>
                <a:lnTo>
                  <a:pt x="352386" y="110299"/>
                </a:lnTo>
                <a:lnTo>
                  <a:pt x="352386" y="108508"/>
                </a:lnTo>
                <a:close/>
              </a:path>
              <a:path w="424815" h="144779">
                <a:moveTo>
                  <a:pt x="361276" y="53695"/>
                </a:moveTo>
                <a:lnTo>
                  <a:pt x="361073" y="53555"/>
                </a:lnTo>
                <a:lnTo>
                  <a:pt x="360654" y="53365"/>
                </a:lnTo>
                <a:lnTo>
                  <a:pt x="359384" y="52870"/>
                </a:lnTo>
                <a:lnTo>
                  <a:pt x="358622" y="52755"/>
                </a:lnTo>
                <a:lnTo>
                  <a:pt x="356755" y="52755"/>
                </a:lnTo>
                <a:lnTo>
                  <a:pt x="350710" y="59118"/>
                </a:lnTo>
                <a:lnTo>
                  <a:pt x="350710" y="65544"/>
                </a:lnTo>
                <a:lnTo>
                  <a:pt x="347662" y="66116"/>
                </a:lnTo>
                <a:lnTo>
                  <a:pt x="347662" y="68961"/>
                </a:lnTo>
                <a:lnTo>
                  <a:pt x="350710" y="68961"/>
                </a:lnTo>
                <a:lnTo>
                  <a:pt x="350710" y="90741"/>
                </a:lnTo>
                <a:lnTo>
                  <a:pt x="354965" y="90741"/>
                </a:lnTo>
                <a:lnTo>
                  <a:pt x="354965" y="68961"/>
                </a:lnTo>
                <a:lnTo>
                  <a:pt x="360133" y="68961"/>
                </a:lnTo>
                <a:lnTo>
                  <a:pt x="360654" y="65481"/>
                </a:lnTo>
                <a:lnTo>
                  <a:pt x="354965" y="65481"/>
                </a:lnTo>
                <a:lnTo>
                  <a:pt x="355003" y="59118"/>
                </a:lnTo>
                <a:lnTo>
                  <a:pt x="355231" y="58115"/>
                </a:lnTo>
                <a:lnTo>
                  <a:pt x="356285" y="56857"/>
                </a:lnTo>
                <a:lnTo>
                  <a:pt x="357060" y="56540"/>
                </a:lnTo>
                <a:lnTo>
                  <a:pt x="358635" y="56540"/>
                </a:lnTo>
                <a:lnTo>
                  <a:pt x="359117" y="56616"/>
                </a:lnTo>
                <a:lnTo>
                  <a:pt x="360184" y="57073"/>
                </a:lnTo>
                <a:lnTo>
                  <a:pt x="360387" y="57226"/>
                </a:lnTo>
                <a:lnTo>
                  <a:pt x="360565" y="56540"/>
                </a:lnTo>
                <a:lnTo>
                  <a:pt x="361276" y="53695"/>
                </a:lnTo>
                <a:close/>
              </a:path>
              <a:path w="424815" h="144779">
                <a:moveTo>
                  <a:pt x="376974" y="128866"/>
                </a:moveTo>
                <a:lnTo>
                  <a:pt x="376707" y="126873"/>
                </a:lnTo>
                <a:lnTo>
                  <a:pt x="375691" y="123494"/>
                </a:lnTo>
                <a:lnTo>
                  <a:pt x="375005" y="122123"/>
                </a:lnTo>
                <a:lnTo>
                  <a:pt x="374535" y="121551"/>
                </a:lnTo>
                <a:lnTo>
                  <a:pt x="373253" y="119976"/>
                </a:lnTo>
                <a:lnTo>
                  <a:pt x="372554" y="119456"/>
                </a:lnTo>
                <a:lnTo>
                  <a:pt x="372554" y="127812"/>
                </a:lnTo>
                <a:lnTo>
                  <a:pt x="372554" y="134543"/>
                </a:lnTo>
                <a:lnTo>
                  <a:pt x="372071" y="136969"/>
                </a:lnTo>
                <a:lnTo>
                  <a:pt x="370141" y="139915"/>
                </a:lnTo>
                <a:lnTo>
                  <a:pt x="368769" y="140652"/>
                </a:lnTo>
                <a:lnTo>
                  <a:pt x="365264" y="140652"/>
                </a:lnTo>
                <a:lnTo>
                  <a:pt x="363905" y="139915"/>
                </a:lnTo>
                <a:lnTo>
                  <a:pt x="361937" y="136969"/>
                </a:lnTo>
                <a:lnTo>
                  <a:pt x="361442" y="134543"/>
                </a:lnTo>
                <a:lnTo>
                  <a:pt x="361442" y="127812"/>
                </a:lnTo>
                <a:lnTo>
                  <a:pt x="361924" y="125361"/>
                </a:lnTo>
                <a:lnTo>
                  <a:pt x="363855" y="122313"/>
                </a:lnTo>
                <a:lnTo>
                  <a:pt x="365213" y="121551"/>
                </a:lnTo>
                <a:lnTo>
                  <a:pt x="368731" y="121551"/>
                </a:lnTo>
                <a:lnTo>
                  <a:pt x="370090" y="122313"/>
                </a:lnTo>
                <a:lnTo>
                  <a:pt x="372059" y="125361"/>
                </a:lnTo>
                <a:lnTo>
                  <a:pt x="372554" y="127812"/>
                </a:lnTo>
                <a:lnTo>
                  <a:pt x="372554" y="119456"/>
                </a:lnTo>
                <a:lnTo>
                  <a:pt x="372211" y="119189"/>
                </a:lnTo>
                <a:lnTo>
                  <a:pt x="369824" y="118173"/>
                </a:lnTo>
                <a:lnTo>
                  <a:pt x="368528" y="117919"/>
                </a:lnTo>
                <a:lnTo>
                  <a:pt x="365760" y="117919"/>
                </a:lnTo>
                <a:lnTo>
                  <a:pt x="357136" y="134543"/>
                </a:lnTo>
                <a:lnTo>
                  <a:pt x="357276" y="135585"/>
                </a:lnTo>
                <a:lnTo>
                  <a:pt x="365455" y="144437"/>
                </a:lnTo>
                <a:lnTo>
                  <a:pt x="368223" y="144437"/>
                </a:lnTo>
                <a:lnTo>
                  <a:pt x="369531" y="144195"/>
                </a:lnTo>
                <a:lnTo>
                  <a:pt x="371983" y="143217"/>
                </a:lnTo>
                <a:lnTo>
                  <a:pt x="373062" y="142430"/>
                </a:lnTo>
                <a:lnTo>
                  <a:pt x="374611" y="140652"/>
                </a:lnTo>
                <a:lnTo>
                  <a:pt x="374929" y="140296"/>
                </a:lnTo>
                <a:lnTo>
                  <a:pt x="375653" y="138925"/>
                </a:lnTo>
                <a:lnTo>
                  <a:pt x="376707" y="135547"/>
                </a:lnTo>
                <a:lnTo>
                  <a:pt x="376961" y="133565"/>
                </a:lnTo>
                <a:lnTo>
                  <a:pt x="376974" y="128866"/>
                </a:lnTo>
                <a:close/>
              </a:path>
              <a:path w="424815" h="144779">
                <a:moveTo>
                  <a:pt x="378968" y="90741"/>
                </a:moveTo>
                <a:lnTo>
                  <a:pt x="378853" y="90004"/>
                </a:lnTo>
                <a:lnTo>
                  <a:pt x="378701" y="87960"/>
                </a:lnTo>
                <a:lnTo>
                  <a:pt x="378688" y="87744"/>
                </a:lnTo>
                <a:lnTo>
                  <a:pt x="378650" y="79692"/>
                </a:lnTo>
                <a:lnTo>
                  <a:pt x="378574" y="70497"/>
                </a:lnTo>
                <a:lnTo>
                  <a:pt x="377990" y="68478"/>
                </a:lnTo>
                <a:lnTo>
                  <a:pt x="375310" y="65570"/>
                </a:lnTo>
                <a:lnTo>
                  <a:pt x="373354" y="64858"/>
                </a:lnTo>
                <a:lnTo>
                  <a:pt x="369747" y="64858"/>
                </a:lnTo>
                <a:lnTo>
                  <a:pt x="363181" y="67906"/>
                </a:lnTo>
                <a:lnTo>
                  <a:pt x="364972" y="70739"/>
                </a:lnTo>
                <a:lnTo>
                  <a:pt x="365455" y="70319"/>
                </a:lnTo>
                <a:lnTo>
                  <a:pt x="366115" y="69837"/>
                </a:lnTo>
                <a:lnTo>
                  <a:pt x="367804" y="68757"/>
                </a:lnTo>
                <a:lnTo>
                  <a:pt x="368858" y="68478"/>
                </a:lnTo>
                <a:lnTo>
                  <a:pt x="371487" y="68478"/>
                </a:lnTo>
                <a:lnTo>
                  <a:pt x="372554" y="68884"/>
                </a:lnTo>
                <a:lnTo>
                  <a:pt x="374053" y="70497"/>
                </a:lnTo>
                <a:lnTo>
                  <a:pt x="374446" y="71983"/>
                </a:lnTo>
                <a:lnTo>
                  <a:pt x="374446" y="76530"/>
                </a:lnTo>
                <a:lnTo>
                  <a:pt x="374446" y="79692"/>
                </a:lnTo>
                <a:lnTo>
                  <a:pt x="370827" y="87744"/>
                </a:lnTo>
                <a:lnTo>
                  <a:pt x="369176" y="87744"/>
                </a:lnTo>
                <a:lnTo>
                  <a:pt x="368350" y="87426"/>
                </a:lnTo>
                <a:lnTo>
                  <a:pt x="367157" y="86131"/>
                </a:lnTo>
                <a:lnTo>
                  <a:pt x="366915" y="85344"/>
                </a:lnTo>
                <a:lnTo>
                  <a:pt x="366864" y="82448"/>
                </a:lnTo>
                <a:lnTo>
                  <a:pt x="367385" y="81432"/>
                </a:lnTo>
                <a:lnTo>
                  <a:pt x="369493" y="80162"/>
                </a:lnTo>
                <a:lnTo>
                  <a:pt x="371043" y="79819"/>
                </a:lnTo>
                <a:lnTo>
                  <a:pt x="374446" y="79692"/>
                </a:lnTo>
                <a:lnTo>
                  <a:pt x="374446" y="76530"/>
                </a:lnTo>
                <a:lnTo>
                  <a:pt x="371690" y="76530"/>
                </a:lnTo>
                <a:lnTo>
                  <a:pt x="370332" y="76669"/>
                </a:lnTo>
                <a:lnTo>
                  <a:pt x="362597" y="85344"/>
                </a:lnTo>
                <a:lnTo>
                  <a:pt x="362775" y="86283"/>
                </a:lnTo>
                <a:lnTo>
                  <a:pt x="368388" y="91376"/>
                </a:lnTo>
                <a:lnTo>
                  <a:pt x="370141" y="91376"/>
                </a:lnTo>
                <a:lnTo>
                  <a:pt x="374650" y="87960"/>
                </a:lnTo>
                <a:lnTo>
                  <a:pt x="374916" y="90741"/>
                </a:lnTo>
                <a:lnTo>
                  <a:pt x="378968" y="90741"/>
                </a:lnTo>
                <a:close/>
              </a:path>
              <a:path w="424815" h="144779">
                <a:moveTo>
                  <a:pt x="389331" y="65481"/>
                </a:moveTo>
                <a:lnTo>
                  <a:pt x="385076" y="65481"/>
                </a:lnTo>
                <a:lnTo>
                  <a:pt x="385076" y="90741"/>
                </a:lnTo>
                <a:lnTo>
                  <a:pt x="389331" y="90741"/>
                </a:lnTo>
                <a:lnTo>
                  <a:pt x="389331" y="65481"/>
                </a:lnTo>
                <a:close/>
              </a:path>
              <a:path w="424815" h="144779">
                <a:moveTo>
                  <a:pt x="390067" y="55460"/>
                </a:moveTo>
                <a:lnTo>
                  <a:pt x="389801" y="54737"/>
                </a:lnTo>
                <a:lnTo>
                  <a:pt x="388747" y="53619"/>
                </a:lnTo>
                <a:lnTo>
                  <a:pt x="388061" y="53327"/>
                </a:lnTo>
                <a:lnTo>
                  <a:pt x="386346" y="53327"/>
                </a:lnTo>
                <a:lnTo>
                  <a:pt x="385648" y="53619"/>
                </a:lnTo>
                <a:lnTo>
                  <a:pt x="384594" y="54737"/>
                </a:lnTo>
                <a:lnTo>
                  <a:pt x="384340" y="55460"/>
                </a:lnTo>
                <a:lnTo>
                  <a:pt x="384340" y="57251"/>
                </a:lnTo>
                <a:lnTo>
                  <a:pt x="384594" y="57975"/>
                </a:lnTo>
                <a:lnTo>
                  <a:pt x="385648" y="59105"/>
                </a:lnTo>
                <a:lnTo>
                  <a:pt x="386346" y="59385"/>
                </a:lnTo>
                <a:lnTo>
                  <a:pt x="388061" y="59385"/>
                </a:lnTo>
                <a:lnTo>
                  <a:pt x="388747" y="59105"/>
                </a:lnTo>
                <a:lnTo>
                  <a:pt x="389801" y="57975"/>
                </a:lnTo>
                <a:lnTo>
                  <a:pt x="390067" y="57251"/>
                </a:lnTo>
                <a:lnTo>
                  <a:pt x="390067" y="55460"/>
                </a:lnTo>
                <a:close/>
              </a:path>
              <a:path w="424815" h="144779">
                <a:moveTo>
                  <a:pt x="400380" y="143814"/>
                </a:moveTo>
                <a:lnTo>
                  <a:pt x="399415" y="121551"/>
                </a:lnTo>
                <a:lnTo>
                  <a:pt x="399338" y="121386"/>
                </a:lnTo>
                <a:lnTo>
                  <a:pt x="394144" y="117919"/>
                </a:lnTo>
                <a:lnTo>
                  <a:pt x="392036" y="117919"/>
                </a:lnTo>
                <a:lnTo>
                  <a:pt x="386334" y="121386"/>
                </a:lnTo>
                <a:lnTo>
                  <a:pt x="386219" y="118554"/>
                </a:lnTo>
                <a:lnTo>
                  <a:pt x="382346" y="118554"/>
                </a:lnTo>
                <a:lnTo>
                  <a:pt x="382346" y="143814"/>
                </a:lnTo>
                <a:lnTo>
                  <a:pt x="386600" y="143814"/>
                </a:lnTo>
                <a:lnTo>
                  <a:pt x="386600" y="124345"/>
                </a:lnTo>
                <a:lnTo>
                  <a:pt x="387096" y="123748"/>
                </a:lnTo>
                <a:lnTo>
                  <a:pt x="387756" y="123126"/>
                </a:lnTo>
                <a:lnTo>
                  <a:pt x="389432" y="121856"/>
                </a:lnTo>
                <a:lnTo>
                  <a:pt x="390486" y="121551"/>
                </a:lnTo>
                <a:lnTo>
                  <a:pt x="393230" y="121551"/>
                </a:lnTo>
                <a:lnTo>
                  <a:pt x="394322" y="122021"/>
                </a:lnTo>
                <a:lnTo>
                  <a:pt x="395757" y="123875"/>
                </a:lnTo>
                <a:lnTo>
                  <a:pt x="396125" y="125412"/>
                </a:lnTo>
                <a:lnTo>
                  <a:pt x="396125" y="143814"/>
                </a:lnTo>
                <a:lnTo>
                  <a:pt x="400380" y="143814"/>
                </a:lnTo>
                <a:close/>
              </a:path>
              <a:path w="424815" h="144779">
                <a:moveTo>
                  <a:pt x="407492" y="65430"/>
                </a:moveTo>
                <a:lnTo>
                  <a:pt x="406260" y="65062"/>
                </a:lnTo>
                <a:lnTo>
                  <a:pt x="405777" y="65011"/>
                </a:lnTo>
                <a:lnTo>
                  <a:pt x="404368" y="65011"/>
                </a:lnTo>
                <a:lnTo>
                  <a:pt x="399859" y="68897"/>
                </a:lnTo>
                <a:lnTo>
                  <a:pt x="399757" y="65481"/>
                </a:lnTo>
                <a:lnTo>
                  <a:pt x="395859" y="65481"/>
                </a:lnTo>
                <a:lnTo>
                  <a:pt x="395859" y="90741"/>
                </a:lnTo>
                <a:lnTo>
                  <a:pt x="400113" y="90741"/>
                </a:lnTo>
                <a:lnTo>
                  <a:pt x="400113" y="72224"/>
                </a:lnTo>
                <a:lnTo>
                  <a:pt x="400431" y="71386"/>
                </a:lnTo>
                <a:lnTo>
                  <a:pt x="400964" y="70599"/>
                </a:lnTo>
                <a:lnTo>
                  <a:pt x="402501" y="69151"/>
                </a:lnTo>
                <a:lnTo>
                  <a:pt x="403225" y="68897"/>
                </a:lnTo>
                <a:lnTo>
                  <a:pt x="403517" y="68795"/>
                </a:lnTo>
                <a:lnTo>
                  <a:pt x="405460" y="68795"/>
                </a:lnTo>
                <a:lnTo>
                  <a:pt x="405930" y="68846"/>
                </a:lnTo>
                <a:lnTo>
                  <a:pt x="406857" y="69151"/>
                </a:lnTo>
                <a:lnTo>
                  <a:pt x="407022" y="68795"/>
                </a:lnTo>
                <a:lnTo>
                  <a:pt x="407492" y="65430"/>
                </a:lnTo>
                <a:close/>
              </a:path>
              <a:path w="424815" h="144779">
                <a:moveTo>
                  <a:pt x="424345" y="82308"/>
                </a:moveTo>
                <a:lnTo>
                  <a:pt x="423887" y="80899"/>
                </a:lnTo>
                <a:lnTo>
                  <a:pt x="421919" y="78549"/>
                </a:lnTo>
                <a:lnTo>
                  <a:pt x="420573" y="77444"/>
                </a:lnTo>
                <a:lnTo>
                  <a:pt x="417271" y="75488"/>
                </a:lnTo>
                <a:lnTo>
                  <a:pt x="416153" y="74790"/>
                </a:lnTo>
                <a:lnTo>
                  <a:pt x="415328" y="74129"/>
                </a:lnTo>
                <a:lnTo>
                  <a:pt x="414235" y="72898"/>
                </a:lnTo>
                <a:lnTo>
                  <a:pt x="413956" y="72110"/>
                </a:lnTo>
                <a:lnTo>
                  <a:pt x="414032" y="70269"/>
                </a:lnTo>
                <a:lnTo>
                  <a:pt x="414261" y="69799"/>
                </a:lnTo>
                <a:lnTo>
                  <a:pt x="415455" y="68745"/>
                </a:lnTo>
                <a:lnTo>
                  <a:pt x="416306" y="68478"/>
                </a:lnTo>
                <a:lnTo>
                  <a:pt x="418630" y="68478"/>
                </a:lnTo>
                <a:lnTo>
                  <a:pt x="419595" y="68757"/>
                </a:lnTo>
                <a:lnTo>
                  <a:pt x="421055" y="69837"/>
                </a:lnTo>
                <a:lnTo>
                  <a:pt x="421576" y="70269"/>
                </a:lnTo>
                <a:lnTo>
                  <a:pt x="421855" y="70586"/>
                </a:lnTo>
                <a:lnTo>
                  <a:pt x="423125" y="68478"/>
                </a:lnTo>
                <a:lnTo>
                  <a:pt x="423697" y="67538"/>
                </a:lnTo>
                <a:lnTo>
                  <a:pt x="423214" y="67068"/>
                </a:lnTo>
                <a:lnTo>
                  <a:pt x="422554" y="66471"/>
                </a:lnTo>
                <a:lnTo>
                  <a:pt x="418249" y="64858"/>
                </a:lnTo>
                <a:lnTo>
                  <a:pt x="416255" y="64858"/>
                </a:lnTo>
                <a:lnTo>
                  <a:pt x="409956" y="73126"/>
                </a:lnTo>
                <a:lnTo>
                  <a:pt x="410413" y="74574"/>
                </a:lnTo>
                <a:lnTo>
                  <a:pt x="412203" y="76822"/>
                </a:lnTo>
                <a:lnTo>
                  <a:pt x="413435" y="77889"/>
                </a:lnTo>
                <a:lnTo>
                  <a:pt x="416585" y="79908"/>
                </a:lnTo>
                <a:lnTo>
                  <a:pt x="418630" y="81280"/>
                </a:lnTo>
                <a:lnTo>
                  <a:pt x="420281" y="85496"/>
                </a:lnTo>
                <a:lnTo>
                  <a:pt x="419963" y="86131"/>
                </a:lnTo>
                <a:lnTo>
                  <a:pt x="419836" y="86271"/>
                </a:lnTo>
                <a:lnTo>
                  <a:pt x="418604" y="87312"/>
                </a:lnTo>
                <a:lnTo>
                  <a:pt x="417652" y="87591"/>
                </a:lnTo>
                <a:lnTo>
                  <a:pt x="415683" y="87591"/>
                </a:lnTo>
                <a:lnTo>
                  <a:pt x="411276" y="85115"/>
                </a:lnTo>
                <a:lnTo>
                  <a:pt x="409232" y="88480"/>
                </a:lnTo>
                <a:lnTo>
                  <a:pt x="415315" y="91376"/>
                </a:lnTo>
                <a:lnTo>
                  <a:pt x="418922" y="91376"/>
                </a:lnTo>
                <a:lnTo>
                  <a:pt x="420916" y="90690"/>
                </a:lnTo>
                <a:lnTo>
                  <a:pt x="423684" y="87960"/>
                </a:lnTo>
                <a:lnTo>
                  <a:pt x="423837" y="87591"/>
                </a:lnTo>
                <a:lnTo>
                  <a:pt x="424319" y="86410"/>
                </a:lnTo>
                <a:lnTo>
                  <a:pt x="424345" y="82308"/>
                </a:lnTo>
                <a:close/>
              </a:path>
            </a:pathLst>
          </a:custGeom>
          <a:solidFill>
            <a:srgbClr val="000000"/>
          </a:solidFill>
        </p:spPr>
        <p:txBody>
          <a:bodyPr wrap="square" lIns="0" tIns="0" rIns="0" bIns="0" rtlCol="0"/>
          <a:lstStyle/>
          <a:p>
            <a:endParaRPr/>
          </a:p>
        </p:txBody>
      </p:sp>
      <p:pic>
        <p:nvPicPr>
          <p:cNvPr id="30" name="bg object 30"/>
          <p:cNvPicPr/>
          <p:nvPr/>
        </p:nvPicPr>
        <p:blipFill>
          <a:blip r:embed="rId12" cstate="print"/>
          <a:stretch>
            <a:fillRect/>
          </a:stretch>
        </p:blipFill>
        <p:spPr>
          <a:xfrm>
            <a:off x="17259823" y="10867176"/>
            <a:ext cx="439671" cy="64025"/>
          </a:xfrm>
          <a:prstGeom prst="rect">
            <a:avLst/>
          </a:prstGeom>
        </p:spPr>
      </p:pic>
      <p:pic>
        <p:nvPicPr>
          <p:cNvPr id="31" name="bg object 31"/>
          <p:cNvPicPr/>
          <p:nvPr/>
        </p:nvPicPr>
        <p:blipFill>
          <a:blip r:embed="rId13" cstate="print"/>
          <a:stretch>
            <a:fillRect/>
          </a:stretch>
        </p:blipFill>
        <p:spPr>
          <a:xfrm>
            <a:off x="16911589" y="10876019"/>
            <a:ext cx="282621" cy="46333"/>
          </a:xfrm>
          <a:prstGeom prst="rect">
            <a:avLst/>
          </a:prstGeom>
        </p:spPr>
      </p:pic>
      <p:pic>
        <p:nvPicPr>
          <p:cNvPr id="32" name="bg object 32"/>
          <p:cNvPicPr/>
          <p:nvPr/>
        </p:nvPicPr>
        <p:blipFill>
          <a:blip r:embed="rId14" cstate="print"/>
          <a:stretch>
            <a:fillRect/>
          </a:stretch>
        </p:blipFill>
        <p:spPr>
          <a:xfrm>
            <a:off x="16784685" y="10484358"/>
            <a:ext cx="410159" cy="298241"/>
          </a:xfrm>
          <a:prstGeom prst="rect">
            <a:avLst/>
          </a:prstGeom>
        </p:spPr>
      </p:pic>
      <p:sp>
        <p:nvSpPr>
          <p:cNvPr id="33" name="bg object 33"/>
          <p:cNvSpPr/>
          <p:nvPr/>
        </p:nvSpPr>
        <p:spPr>
          <a:xfrm>
            <a:off x="17266448" y="10485356"/>
            <a:ext cx="5715" cy="281940"/>
          </a:xfrm>
          <a:custGeom>
            <a:avLst/>
            <a:gdLst/>
            <a:ahLst/>
            <a:cxnLst/>
            <a:rect l="l" t="t" r="r" b="b"/>
            <a:pathLst>
              <a:path w="5715" h="281940">
                <a:moveTo>
                  <a:pt x="5455" y="0"/>
                </a:moveTo>
                <a:lnTo>
                  <a:pt x="0" y="0"/>
                </a:lnTo>
                <a:lnTo>
                  <a:pt x="0" y="281939"/>
                </a:lnTo>
                <a:lnTo>
                  <a:pt x="5455" y="281939"/>
                </a:lnTo>
                <a:lnTo>
                  <a:pt x="5455" y="0"/>
                </a:lnTo>
                <a:close/>
              </a:path>
            </a:pathLst>
          </a:custGeom>
          <a:solidFill>
            <a:srgbClr val="009FE3"/>
          </a:solidFill>
        </p:spPr>
        <p:txBody>
          <a:bodyPr wrap="square" lIns="0" tIns="0" rIns="0" bIns="0" rtlCol="0"/>
          <a:lstStyle/>
          <a:p>
            <a:endParaRPr/>
          </a:p>
        </p:txBody>
      </p:sp>
      <p:pic>
        <p:nvPicPr>
          <p:cNvPr id="34" name="bg object 34"/>
          <p:cNvPicPr/>
          <p:nvPr/>
        </p:nvPicPr>
        <p:blipFill>
          <a:blip r:embed="rId15" cstate="print"/>
          <a:stretch>
            <a:fillRect/>
          </a:stretch>
        </p:blipFill>
        <p:spPr>
          <a:xfrm>
            <a:off x="17344993" y="10667671"/>
            <a:ext cx="361131" cy="99626"/>
          </a:xfrm>
          <a:prstGeom prst="rect">
            <a:avLst/>
          </a:prstGeom>
        </p:spPr>
      </p:pic>
      <p:sp>
        <p:nvSpPr>
          <p:cNvPr id="2" name="Holder 2"/>
          <p:cNvSpPr>
            <a:spLocks noGrp="1"/>
          </p:cNvSpPr>
          <p:nvPr>
            <p:ph type="title"/>
          </p:nvPr>
        </p:nvSpPr>
        <p:spPr>
          <a:xfrm>
            <a:off x="824970" y="238601"/>
            <a:ext cx="12115800" cy="1030605"/>
          </a:xfrm>
          <a:prstGeom prst="rect">
            <a:avLst/>
          </a:prstGeom>
        </p:spPr>
        <p:txBody>
          <a:bodyPr wrap="square" lIns="0" tIns="0" rIns="0" bIns="0">
            <a:spAutoFit/>
          </a:bodyPr>
          <a:lstStyle>
            <a:lvl1pPr>
              <a:defRPr sz="6600" b="1" i="0">
                <a:solidFill>
                  <a:srgbClr val="009FE3"/>
                </a:solidFill>
                <a:latin typeface="Barlow Condensed SemiBold"/>
                <a:cs typeface="Barlow Condensed SemiBold"/>
              </a:defRPr>
            </a:lvl1pPr>
          </a:lstStyle>
          <a:p>
            <a:endParaRPr/>
          </a:p>
        </p:txBody>
      </p:sp>
      <p:sp>
        <p:nvSpPr>
          <p:cNvPr id="3" name="Holder 3"/>
          <p:cNvSpPr>
            <a:spLocks noGrp="1"/>
          </p:cNvSpPr>
          <p:nvPr>
            <p:ph type="body" idx="1"/>
          </p:nvPr>
        </p:nvSpPr>
        <p:spPr>
          <a:xfrm>
            <a:off x="799570" y="2471129"/>
            <a:ext cx="18505170" cy="699198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113122" y="10448602"/>
            <a:ext cx="9951720" cy="261610"/>
          </a:xfrm>
          <a:prstGeom prst="rect">
            <a:avLst/>
          </a:prstGeom>
        </p:spPr>
        <p:txBody>
          <a:bodyPr wrap="square" lIns="0" tIns="0" rIns="0" bIns="0">
            <a:spAutoFit/>
          </a:bodyPr>
          <a:lstStyle>
            <a:lvl1pPr>
              <a:defRPr sz="1700" b="1" i="0">
                <a:solidFill>
                  <a:schemeClr val="tx1"/>
                </a:solidFill>
                <a:latin typeface="Barlow Condensed SemiBold"/>
                <a:cs typeface="Barlow Condensed SemiBold"/>
              </a:defRPr>
            </a:lvl1pPr>
          </a:lstStyle>
          <a:p>
            <a:pPr marL="12700" algn="r">
              <a:spcBef>
                <a:spcPts val="130"/>
              </a:spcBef>
            </a:pPr>
            <a:r>
              <a:rPr lang="en-US" spc="55"/>
              <a:t>Facilitating implementation of climate‑resilient and low‑carbon development aligned with national and global goals</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4/9/2024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png"/><Relationship Id="rId39" Type="http://schemas.openxmlformats.org/officeDocument/2006/relationships/image" Target="../media/image86.png"/><Relationship Id="rId21" Type="http://schemas.openxmlformats.org/officeDocument/2006/relationships/image" Target="../media/image68.png"/><Relationship Id="rId34" Type="http://schemas.openxmlformats.org/officeDocument/2006/relationships/image" Target="../media/image81.png"/><Relationship Id="rId42" Type="http://schemas.openxmlformats.org/officeDocument/2006/relationships/image" Target="../media/image89.png"/><Relationship Id="rId7" Type="http://schemas.openxmlformats.org/officeDocument/2006/relationships/image" Target="../media/image54.png"/><Relationship Id="rId2" Type="http://schemas.openxmlformats.org/officeDocument/2006/relationships/image" Target="../media/image49.png"/><Relationship Id="rId16" Type="http://schemas.openxmlformats.org/officeDocument/2006/relationships/image" Target="../media/image63.png"/><Relationship Id="rId29"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1.png"/><Relationship Id="rId32" Type="http://schemas.openxmlformats.org/officeDocument/2006/relationships/image" Target="../media/image79.png"/><Relationship Id="rId37" Type="http://schemas.openxmlformats.org/officeDocument/2006/relationships/image" Target="../media/image84.png"/><Relationship Id="rId40" Type="http://schemas.openxmlformats.org/officeDocument/2006/relationships/image" Target="../media/image87.png"/><Relationship Id="rId45" Type="http://schemas.openxmlformats.org/officeDocument/2006/relationships/image" Target="../media/image92.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image" Target="../media/image75.png"/><Relationship Id="rId36" Type="http://schemas.openxmlformats.org/officeDocument/2006/relationships/image" Target="../media/image83.png"/><Relationship Id="rId10" Type="http://schemas.openxmlformats.org/officeDocument/2006/relationships/image" Target="../media/image57.png"/><Relationship Id="rId19" Type="http://schemas.openxmlformats.org/officeDocument/2006/relationships/image" Target="../media/image66.png"/><Relationship Id="rId31" Type="http://schemas.openxmlformats.org/officeDocument/2006/relationships/image" Target="../media/image78.png"/><Relationship Id="rId44" Type="http://schemas.openxmlformats.org/officeDocument/2006/relationships/image" Target="../media/image91.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 Id="rId30" Type="http://schemas.openxmlformats.org/officeDocument/2006/relationships/image" Target="../media/image77.png"/><Relationship Id="rId35" Type="http://schemas.openxmlformats.org/officeDocument/2006/relationships/image" Target="../media/image82.png"/><Relationship Id="rId43" Type="http://schemas.openxmlformats.org/officeDocument/2006/relationships/image" Target="../media/image90.png"/><Relationship Id="rId8" Type="http://schemas.openxmlformats.org/officeDocument/2006/relationships/image" Target="../media/image55.png"/><Relationship Id="rId3" Type="http://schemas.openxmlformats.org/officeDocument/2006/relationships/image" Target="../media/image50.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33" Type="http://schemas.openxmlformats.org/officeDocument/2006/relationships/image" Target="../media/image80.png"/><Relationship Id="rId38" Type="http://schemas.openxmlformats.org/officeDocument/2006/relationships/image" Target="../media/image85.png"/><Relationship Id="rId46" Type="http://schemas.openxmlformats.org/officeDocument/2006/relationships/image" Target="../media/image93.png"/><Relationship Id="rId20" Type="http://schemas.openxmlformats.org/officeDocument/2006/relationships/image" Target="../media/image67.png"/><Relationship Id="rId41" Type="http://schemas.openxmlformats.org/officeDocument/2006/relationships/image" Target="../media/image88.png"/></Relationships>
</file>

<file path=ppt/slides/_rels/slide2.xml.rels><?xml version="1.0" encoding="UTF-8" standalone="yes"?>
<Relationships xmlns="http://schemas.openxmlformats.org/package/2006/relationships"><Relationship Id="rId2" Type="http://schemas.microsoft.com/office/2018/10/relationships/comments" Target="../comments/modernComment_115_511A8FC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16_5534D7A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4.png"/><Relationship Id="rId2" Type="http://schemas.microsoft.com/office/2018/10/relationships/comments" Target="../comments/modernComment_11D_C3E0C9A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nep.org/ndc"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e 60">
            <a:extLst>
              <a:ext uri="{FF2B5EF4-FFF2-40B4-BE49-F238E27FC236}">
                <a16:creationId xmlns:a16="http://schemas.microsoft.com/office/drawing/2014/main" id="{9626695E-5EAF-6AE4-AE28-27144C661D18}"/>
              </a:ext>
            </a:extLst>
          </p:cNvPr>
          <p:cNvGrpSpPr/>
          <p:nvPr/>
        </p:nvGrpSpPr>
        <p:grpSpPr>
          <a:xfrm>
            <a:off x="7120203" y="8380806"/>
            <a:ext cx="12149167" cy="1353115"/>
            <a:chOff x="7120203" y="8380806"/>
            <a:chExt cx="12149167" cy="1353115"/>
          </a:xfrm>
        </p:grpSpPr>
        <p:pic>
          <p:nvPicPr>
            <p:cNvPr id="62" name="object 2">
              <a:extLst>
                <a:ext uri="{FF2B5EF4-FFF2-40B4-BE49-F238E27FC236}">
                  <a16:creationId xmlns:a16="http://schemas.microsoft.com/office/drawing/2014/main" id="{876557F9-333A-33FD-1C2A-927DB25ADD33}"/>
                </a:ext>
              </a:extLst>
            </p:cNvPr>
            <p:cNvPicPr/>
            <p:nvPr/>
          </p:nvPicPr>
          <p:blipFill>
            <a:blip r:embed="rId2" cstate="print"/>
            <a:stretch>
              <a:fillRect/>
            </a:stretch>
          </p:blipFill>
          <p:spPr>
            <a:xfrm>
              <a:off x="18580679" y="8384209"/>
              <a:ext cx="688691" cy="592874"/>
            </a:xfrm>
            <a:prstGeom prst="rect">
              <a:avLst/>
            </a:prstGeom>
          </p:spPr>
        </p:pic>
        <p:sp>
          <p:nvSpPr>
            <p:cNvPr id="63" name="object 3">
              <a:extLst>
                <a:ext uri="{FF2B5EF4-FFF2-40B4-BE49-F238E27FC236}">
                  <a16:creationId xmlns:a16="http://schemas.microsoft.com/office/drawing/2014/main" id="{638CFA33-C675-ADFD-6CE1-5A2BF0D3C755}"/>
                </a:ext>
              </a:extLst>
            </p:cNvPr>
            <p:cNvSpPr/>
            <p:nvPr/>
          </p:nvSpPr>
          <p:spPr>
            <a:xfrm>
              <a:off x="17413078" y="8383353"/>
              <a:ext cx="449580" cy="594360"/>
            </a:xfrm>
            <a:custGeom>
              <a:avLst/>
              <a:gdLst/>
              <a:ahLst/>
              <a:cxnLst/>
              <a:rect l="l" t="t" r="r" b="b"/>
              <a:pathLst>
                <a:path w="449580" h="594359">
                  <a:moveTo>
                    <a:pt x="449211" y="0"/>
                  </a:moveTo>
                  <a:lnTo>
                    <a:pt x="328052" y="0"/>
                  </a:lnTo>
                  <a:lnTo>
                    <a:pt x="328052" y="386825"/>
                  </a:lnTo>
                  <a:lnTo>
                    <a:pt x="326354" y="413651"/>
                  </a:lnTo>
                  <a:lnTo>
                    <a:pt x="312768" y="455606"/>
                  </a:lnTo>
                  <a:lnTo>
                    <a:pt x="268231" y="490513"/>
                  </a:lnTo>
                  <a:lnTo>
                    <a:pt x="224610" y="497105"/>
                  </a:lnTo>
                  <a:lnTo>
                    <a:pt x="201579" y="495457"/>
                  </a:lnTo>
                  <a:lnTo>
                    <a:pt x="163440" y="482271"/>
                  </a:lnTo>
                  <a:lnTo>
                    <a:pt x="127654" y="436579"/>
                  </a:lnTo>
                  <a:lnTo>
                    <a:pt x="120760" y="386825"/>
                  </a:lnTo>
                  <a:lnTo>
                    <a:pt x="120760" y="0"/>
                  </a:lnTo>
                  <a:lnTo>
                    <a:pt x="0" y="0"/>
                  </a:lnTo>
                  <a:lnTo>
                    <a:pt x="0" y="386825"/>
                  </a:lnTo>
                  <a:lnTo>
                    <a:pt x="1044" y="411437"/>
                  </a:lnTo>
                  <a:lnTo>
                    <a:pt x="9400" y="456218"/>
                  </a:lnTo>
                  <a:lnTo>
                    <a:pt x="25878" y="495006"/>
                  </a:lnTo>
                  <a:lnTo>
                    <a:pt x="49123" y="527510"/>
                  </a:lnTo>
                  <a:lnTo>
                    <a:pt x="78810" y="553664"/>
                  </a:lnTo>
                  <a:lnTo>
                    <a:pt x="114329" y="573387"/>
                  </a:lnTo>
                  <a:lnTo>
                    <a:pt x="155362" y="586637"/>
                  </a:lnTo>
                  <a:lnTo>
                    <a:pt x="200546" y="593277"/>
                  </a:lnTo>
                  <a:lnTo>
                    <a:pt x="224610" y="594107"/>
                  </a:lnTo>
                  <a:lnTo>
                    <a:pt x="248492" y="593277"/>
                  </a:lnTo>
                  <a:lnTo>
                    <a:pt x="293470" y="586637"/>
                  </a:lnTo>
                  <a:lnTo>
                    <a:pt x="334478" y="573387"/>
                  </a:lnTo>
                  <a:lnTo>
                    <a:pt x="370003" y="553664"/>
                  </a:lnTo>
                  <a:lnTo>
                    <a:pt x="399703" y="527510"/>
                  </a:lnTo>
                  <a:lnTo>
                    <a:pt x="423053" y="495006"/>
                  </a:lnTo>
                  <a:lnTo>
                    <a:pt x="439705" y="456218"/>
                  </a:lnTo>
                  <a:lnTo>
                    <a:pt x="448155" y="411437"/>
                  </a:lnTo>
                  <a:lnTo>
                    <a:pt x="449211" y="386825"/>
                  </a:lnTo>
                  <a:lnTo>
                    <a:pt x="449211" y="0"/>
                  </a:lnTo>
                  <a:close/>
                </a:path>
              </a:pathLst>
            </a:custGeom>
            <a:solidFill>
              <a:srgbClr val="009FE3"/>
            </a:solidFill>
          </p:spPr>
          <p:txBody>
            <a:bodyPr wrap="square" lIns="0" tIns="0" rIns="0" bIns="0" rtlCol="0"/>
            <a:lstStyle/>
            <a:p>
              <a:endParaRPr/>
            </a:p>
          </p:txBody>
        </p:sp>
        <p:sp>
          <p:nvSpPr>
            <p:cNvPr id="64" name="object 4">
              <a:extLst>
                <a:ext uri="{FF2B5EF4-FFF2-40B4-BE49-F238E27FC236}">
                  <a16:creationId xmlns:a16="http://schemas.microsoft.com/office/drawing/2014/main" id="{BC37036B-B196-03ED-8E5F-EADA0C3EC1FC}"/>
                </a:ext>
              </a:extLst>
            </p:cNvPr>
            <p:cNvSpPr/>
            <p:nvPr/>
          </p:nvSpPr>
          <p:spPr>
            <a:xfrm>
              <a:off x="17961305" y="8383361"/>
              <a:ext cx="476884" cy="586105"/>
            </a:xfrm>
            <a:custGeom>
              <a:avLst/>
              <a:gdLst/>
              <a:ahLst/>
              <a:cxnLst/>
              <a:rect l="l" t="t" r="r" b="b"/>
              <a:pathLst>
                <a:path w="476884" h="586104">
                  <a:moveTo>
                    <a:pt x="476582" y="0"/>
                  </a:moveTo>
                  <a:lnTo>
                    <a:pt x="356229" y="0"/>
                  </a:lnTo>
                  <a:lnTo>
                    <a:pt x="356229" y="386396"/>
                  </a:lnTo>
                  <a:lnTo>
                    <a:pt x="120750" y="0"/>
                  </a:lnTo>
                  <a:lnTo>
                    <a:pt x="0" y="0"/>
                  </a:lnTo>
                  <a:lnTo>
                    <a:pt x="0" y="586055"/>
                  </a:lnTo>
                  <a:lnTo>
                    <a:pt x="120750" y="586055"/>
                  </a:lnTo>
                  <a:lnTo>
                    <a:pt x="120750" y="200444"/>
                  </a:lnTo>
                  <a:lnTo>
                    <a:pt x="355832" y="586055"/>
                  </a:lnTo>
                  <a:lnTo>
                    <a:pt x="476582" y="586055"/>
                  </a:lnTo>
                  <a:lnTo>
                    <a:pt x="476582" y="0"/>
                  </a:lnTo>
                  <a:close/>
                </a:path>
              </a:pathLst>
            </a:custGeom>
            <a:solidFill>
              <a:srgbClr val="009FE3"/>
            </a:solidFill>
          </p:spPr>
          <p:txBody>
            <a:bodyPr wrap="square" lIns="0" tIns="0" rIns="0" bIns="0" rtlCol="0"/>
            <a:lstStyle/>
            <a:p>
              <a:endParaRPr/>
            </a:p>
          </p:txBody>
        </p:sp>
        <p:grpSp>
          <p:nvGrpSpPr>
            <p:cNvPr id="65" name="object 5">
              <a:extLst>
                <a:ext uri="{FF2B5EF4-FFF2-40B4-BE49-F238E27FC236}">
                  <a16:creationId xmlns:a16="http://schemas.microsoft.com/office/drawing/2014/main" id="{04B81083-D7BC-2F1D-CE92-0E04A551AA85}"/>
                </a:ext>
              </a:extLst>
            </p:cNvPr>
            <p:cNvGrpSpPr/>
            <p:nvPr/>
          </p:nvGrpSpPr>
          <p:grpSpPr>
            <a:xfrm>
              <a:off x="17414408" y="9098465"/>
              <a:ext cx="1850389" cy="249554"/>
              <a:chOff x="17414408" y="9098465"/>
              <a:chExt cx="1850389" cy="249554"/>
            </a:xfrm>
          </p:grpSpPr>
          <p:pic>
            <p:nvPicPr>
              <p:cNvPr id="120" name="object 6">
                <a:extLst>
                  <a:ext uri="{FF2B5EF4-FFF2-40B4-BE49-F238E27FC236}">
                    <a16:creationId xmlns:a16="http://schemas.microsoft.com/office/drawing/2014/main" id="{06EEFBE8-0DE9-EE37-049C-628992E4F77B}"/>
                  </a:ext>
                </a:extLst>
              </p:cNvPr>
              <p:cNvPicPr/>
              <p:nvPr/>
            </p:nvPicPr>
            <p:blipFill>
              <a:blip r:embed="rId3" cstate="print"/>
              <a:stretch>
                <a:fillRect/>
              </a:stretch>
            </p:blipFill>
            <p:spPr>
              <a:xfrm>
                <a:off x="17414408" y="9165134"/>
                <a:ext cx="156916" cy="182863"/>
              </a:xfrm>
              <a:prstGeom prst="rect">
                <a:avLst/>
              </a:prstGeom>
            </p:spPr>
          </p:pic>
          <p:pic>
            <p:nvPicPr>
              <p:cNvPr id="121" name="object 7">
                <a:extLst>
                  <a:ext uri="{FF2B5EF4-FFF2-40B4-BE49-F238E27FC236}">
                    <a16:creationId xmlns:a16="http://schemas.microsoft.com/office/drawing/2014/main" id="{9053B0D9-CC9F-8389-B17D-79503F5E854A}"/>
                  </a:ext>
                </a:extLst>
              </p:cNvPr>
              <p:cNvPicPr/>
              <p:nvPr/>
            </p:nvPicPr>
            <p:blipFill>
              <a:blip r:embed="rId4" cstate="print"/>
              <a:stretch>
                <a:fillRect/>
              </a:stretch>
            </p:blipFill>
            <p:spPr>
              <a:xfrm>
                <a:off x="17598540" y="9165130"/>
                <a:ext cx="149220" cy="179607"/>
              </a:xfrm>
              <a:prstGeom prst="rect">
                <a:avLst/>
              </a:prstGeom>
            </p:spPr>
          </p:pic>
          <p:pic>
            <p:nvPicPr>
              <p:cNvPr id="122" name="object 8">
                <a:extLst>
                  <a:ext uri="{FF2B5EF4-FFF2-40B4-BE49-F238E27FC236}">
                    <a16:creationId xmlns:a16="http://schemas.microsoft.com/office/drawing/2014/main" id="{ACA2B1E6-96D6-7206-7E51-32261C0F4735}"/>
                  </a:ext>
                </a:extLst>
              </p:cNvPr>
              <p:cNvPicPr/>
              <p:nvPr/>
            </p:nvPicPr>
            <p:blipFill>
              <a:blip r:embed="rId5" cstate="print"/>
              <a:stretch>
                <a:fillRect/>
              </a:stretch>
            </p:blipFill>
            <p:spPr>
              <a:xfrm>
                <a:off x="17769073" y="9168395"/>
                <a:ext cx="160728" cy="176340"/>
              </a:xfrm>
              <a:prstGeom prst="rect">
                <a:avLst/>
              </a:prstGeom>
            </p:spPr>
          </p:pic>
          <p:sp>
            <p:nvSpPr>
              <p:cNvPr id="123" name="object 9">
                <a:extLst>
                  <a:ext uri="{FF2B5EF4-FFF2-40B4-BE49-F238E27FC236}">
                    <a16:creationId xmlns:a16="http://schemas.microsoft.com/office/drawing/2014/main" id="{4018C35D-97D3-8AE2-7C07-84CD4DBEF04E}"/>
                  </a:ext>
                </a:extLst>
              </p:cNvPr>
              <p:cNvSpPr/>
              <p:nvPr/>
            </p:nvSpPr>
            <p:spPr>
              <a:xfrm>
                <a:off x="17951754" y="9098465"/>
                <a:ext cx="52069" cy="246379"/>
              </a:xfrm>
              <a:custGeom>
                <a:avLst/>
                <a:gdLst/>
                <a:ahLst/>
                <a:cxnLst/>
                <a:rect l="l" t="t" r="r" b="b"/>
                <a:pathLst>
                  <a:path w="52069" h="246379">
                    <a:moveTo>
                      <a:pt x="33768" y="0"/>
                    </a:moveTo>
                    <a:lnTo>
                      <a:pt x="17884" y="0"/>
                    </a:lnTo>
                    <a:lnTo>
                      <a:pt x="11591" y="2293"/>
                    </a:lnTo>
                    <a:lnTo>
                      <a:pt x="2335" y="11413"/>
                    </a:lnTo>
                    <a:lnTo>
                      <a:pt x="0" y="17235"/>
                    </a:lnTo>
                    <a:lnTo>
                      <a:pt x="0" y="31465"/>
                    </a:lnTo>
                    <a:lnTo>
                      <a:pt x="2376" y="37318"/>
                    </a:lnTo>
                    <a:lnTo>
                      <a:pt x="11853" y="46459"/>
                    </a:lnTo>
                    <a:lnTo>
                      <a:pt x="18125" y="48741"/>
                    </a:lnTo>
                    <a:lnTo>
                      <a:pt x="33674" y="48741"/>
                    </a:lnTo>
                    <a:lnTo>
                      <a:pt x="39925" y="46459"/>
                    </a:lnTo>
                    <a:lnTo>
                      <a:pt x="49401" y="37318"/>
                    </a:lnTo>
                    <a:lnTo>
                      <a:pt x="51768" y="31465"/>
                    </a:lnTo>
                    <a:lnTo>
                      <a:pt x="51768" y="17235"/>
                    </a:lnTo>
                    <a:lnTo>
                      <a:pt x="49433" y="11413"/>
                    </a:lnTo>
                    <a:lnTo>
                      <a:pt x="40061" y="2293"/>
                    </a:lnTo>
                    <a:lnTo>
                      <a:pt x="33768" y="0"/>
                    </a:lnTo>
                    <a:close/>
                  </a:path>
                  <a:path w="52069" h="246379">
                    <a:moveTo>
                      <a:pt x="49056" y="69935"/>
                    </a:moveTo>
                    <a:lnTo>
                      <a:pt x="2711" y="69935"/>
                    </a:lnTo>
                    <a:lnTo>
                      <a:pt x="2711" y="246264"/>
                    </a:lnTo>
                    <a:lnTo>
                      <a:pt x="49056" y="246264"/>
                    </a:lnTo>
                    <a:lnTo>
                      <a:pt x="49056" y="69935"/>
                    </a:lnTo>
                    <a:close/>
                  </a:path>
                </a:pathLst>
              </a:custGeom>
              <a:solidFill>
                <a:srgbClr val="009FE3"/>
              </a:solidFill>
            </p:spPr>
            <p:txBody>
              <a:bodyPr wrap="square" lIns="0" tIns="0" rIns="0" bIns="0" rtlCol="0"/>
              <a:lstStyle/>
              <a:p>
                <a:endParaRPr/>
              </a:p>
            </p:txBody>
          </p:sp>
          <p:pic>
            <p:nvPicPr>
              <p:cNvPr id="124" name="object 10">
                <a:extLst>
                  <a:ext uri="{FF2B5EF4-FFF2-40B4-BE49-F238E27FC236}">
                    <a16:creationId xmlns:a16="http://schemas.microsoft.com/office/drawing/2014/main" id="{A48053A1-6255-2A44-8EE7-D87D77C8AA5D}"/>
                  </a:ext>
                </a:extLst>
              </p:cNvPr>
              <p:cNvPicPr/>
              <p:nvPr/>
            </p:nvPicPr>
            <p:blipFill>
              <a:blip r:embed="rId6" cstate="print"/>
              <a:stretch>
                <a:fillRect/>
              </a:stretch>
            </p:blipFill>
            <p:spPr>
              <a:xfrm>
                <a:off x="18040783" y="9165124"/>
                <a:ext cx="272186" cy="182878"/>
              </a:xfrm>
              <a:prstGeom prst="rect">
                <a:avLst/>
              </a:prstGeom>
            </p:spPr>
          </p:pic>
          <p:pic>
            <p:nvPicPr>
              <p:cNvPr id="125" name="object 11">
                <a:extLst>
                  <a:ext uri="{FF2B5EF4-FFF2-40B4-BE49-F238E27FC236}">
                    <a16:creationId xmlns:a16="http://schemas.microsoft.com/office/drawing/2014/main" id="{C5F889DC-19CD-5D71-0A13-71E6507F75F7}"/>
                  </a:ext>
                </a:extLst>
              </p:cNvPr>
              <p:cNvPicPr/>
              <p:nvPr/>
            </p:nvPicPr>
            <p:blipFill>
              <a:blip r:embed="rId7" cstate="print"/>
              <a:stretch>
                <a:fillRect/>
              </a:stretch>
            </p:blipFill>
            <p:spPr>
              <a:xfrm>
                <a:off x="18342402" y="9165130"/>
                <a:ext cx="149231" cy="179607"/>
              </a:xfrm>
              <a:prstGeom prst="rect">
                <a:avLst/>
              </a:prstGeom>
            </p:spPr>
          </p:pic>
          <p:pic>
            <p:nvPicPr>
              <p:cNvPr id="126" name="object 12">
                <a:extLst>
                  <a:ext uri="{FF2B5EF4-FFF2-40B4-BE49-F238E27FC236}">
                    <a16:creationId xmlns:a16="http://schemas.microsoft.com/office/drawing/2014/main" id="{20C1F3F7-15FF-EBEC-5C95-3CF6E9D81B27}"/>
                  </a:ext>
                </a:extLst>
              </p:cNvPr>
              <p:cNvPicPr/>
              <p:nvPr/>
            </p:nvPicPr>
            <p:blipFill>
              <a:blip r:embed="rId8" cstate="print"/>
              <a:stretch>
                <a:fillRect/>
              </a:stretch>
            </p:blipFill>
            <p:spPr>
              <a:xfrm>
                <a:off x="18528588" y="9165130"/>
                <a:ext cx="247835" cy="179607"/>
              </a:xfrm>
              <a:prstGeom prst="rect">
                <a:avLst/>
              </a:prstGeom>
            </p:spPr>
          </p:pic>
          <p:pic>
            <p:nvPicPr>
              <p:cNvPr id="127" name="object 13">
                <a:extLst>
                  <a:ext uri="{FF2B5EF4-FFF2-40B4-BE49-F238E27FC236}">
                    <a16:creationId xmlns:a16="http://schemas.microsoft.com/office/drawing/2014/main" id="{F4FCD35D-8F76-FE88-C828-09891D450031}"/>
                  </a:ext>
                </a:extLst>
              </p:cNvPr>
              <p:cNvPicPr/>
              <p:nvPr/>
            </p:nvPicPr>
            <p:blipFill>
              <a:blip r:embed="rId9" cstate="print"/>
              <a:stretch>
                <a:fillRect/>
              </a:stretch>
            </p:blipFill>
            <p:spPr>
              <a:xfrm>
                <a:off x="18807611" y="9165134"/>
                <a:ext cx="156937" cy="182863"/>
              </a:xfrm>
              <a:prstGeom prst="rect">
                <a:avLst/>
              </a:prstGeom>
            </p:spPr>
          </p:pic>
          <p:pic>
            <p:nvPicPr>
              <p:cNvPr id="128" name="object 14">
                <a:extLst>
                  <a:ext uri="{FF2B5EF4-FFF2-40B4-BE49-F238E27FC236}">
                    <a16:creationId xmlns:a16="http://schemas.microsoft.com/office/drawing/2014/main" id="{837DCAB2-9D17-17DA-FAC2-2FE369554FF1}"/>
                  </a:ext>
                </a:extLst>
              </p:cNvPr>
              <p:cNvPicPr/>
              <p:nvPr/>
            </p:nvPicPr>
            <p:blipFill>
              <a:blip r:embed="rId10" cstate="print"/>
              <a:stretch>
                <a:fillRect/>
              </a:stretch>
            </p:blipFill>
            <p:spPr>
              <a:xfrm>
                <a:off x="18991762" y="9165130"/>
                <a:ext cx="149231" cy="179607"/>
              </a:xfrm>
              <a:prstGeom prst="rect">
                <a:avLst/>
              </a:prstGeom>
            </p:spPr>
          </p:pic>
          <p:pic>
            <p:nvPicPr>
              <p:cNvPr id="129" name="object 15">
                <a:extLst>
                  <a:ext uri="{FF2B5EF4-FFF2-40B4-BE49-F238E27FC236}">
                    <a16:creationId xmlns:a16="http://schemas.microsoft.com/office/drawing/2014/main" id="{5426C5AF-3D26-FF04-A010-0B5F1F3641C9}"/>
                  </a:ext>
                </a:extLst>
              </p:cNvPr>
              <p:cNvPicPr/>
              <p:nvPr/>
            </p:nvPicPr>
            <p:blipFill>
              <a:blip r:embed="rId11" cstate="print"/>
              <a:stretch>
                <a:fillRect/>
              </a:stretch>
            </p:blipFill>
            <p:spPr>
              <a:xfrm>
                <a:off x="19161810" y="9125035"/>
                <a:ext cx="102740" cy="222956"/>
              </a:xfrm>
              <a:prstGeom prst="rect">
                <a:avLst/>
              </a:prstGeom>
            </p:spPr>
          </p:pic>
        </p:grpSp>
        <p:grpSp>
          <p:nvGrpSpPr>
            <p:cNvPr id="66" name="object 16">
              <a:extLst>
                <a:ext uri="{FF2B5EF4-FFF2-40B4-BE49-F238E27FC236}">
                  <a16:creationId xmlns:a16="http://schemas.microsoft.com/office/drawing/2014/main" id="{2D049665-F9B7-A3D6-C30D-497FC2304970}"/>
                </a:ext>
              </a:extLst>
            </p:cNvPr>
            <p:cNvGrpSpPr/>
            <p:nvPr/>
          </p:nvGrpSpPr>
          <p:grpSpPr>
            <a:xfrm>
              <a:off x="17420628" y="9482327"/>
              <a:ext cx="1692910" cy="249554"/>
              <a:chOff x="17420628" y="9482327"/>
              <a:chExt cx="1692910" cy="249554"/>
            </a:xfrm>
          </p:grpSpPr>
          <p:pic>
            <p:nvPicPr>
              <p:cNvPr id="113" name="object 17">
                <a:extLst>
                  <a:ext uri="{FF2B5EF4-FFF2-40B4-BE49-F238E27FC236}">
                    <a16:creationId xmlns:a16="http://schemas.microsoft.com/office/drawing/2014/main" id="{9010A823-C95E-71A6-64D7-DC00E29CA161}"/>
                  </a:ext>
                </a:extLst>
              </p:cNvPr>
              <p:cNvPicPr/>
              <p:nvPr/>
            </p:nvPicPr>
            <p:blipFill>
              <a:blip r:embed="rId12" cstate="print"/>
              <a:stretch>
                <a:fillRect/>
              </a:stretch>
            </p:blipFill>
            <p:spPr>
              <a:xfrm>
                <a:off x="17420628" y="9482334"/>
                <a:ext cx="155639" cy="247416"/>
              </a:xfrm>
              <a:prstGeom prst="rect">
                <a:avLst/>
              </a:prstGeom>
            </p:spPr>
          </p:pic>
          <p:pic>
            <p:nvPicPr>
              <p:cNvPr id="114" name="object 18">
                <a:extLst>
                  <a:ext uri="{FF2B5EF4-FFF2-40B4-BE49-F238E27FC236}">
                    <a16:creationId xmlns:a16="http://schemas.microsoft.com/office/drawing/2014/main" id="{A43C1BEA-4DE1-8AE3-E4ED-D095004A89B7}"/>
                  </a:ext>
                </a:extLst>
              </p:cNvPr>
              <p:cNvPicPr/>
              <p:nvPr/>
            </p:nvPicPr>
            <p:blipFill>
              <a:blip r:embed="rId13" cstate="print"/>
              <a:stretch>
                <a:fillRect/>
              </a:stretch>
            </p:blipFill>
            <p:spPr>
              <a:xfrm>
                <a:off x="17606828" y="9482327"/>
                <a:ext cx="272172" cy="182880"/>
              </a:xfrm>
              <a:prstGeom prst="rect">
                <a:avLst/>
              </a:prstGeom>
            </p:spPr>
          </p:pic>
          <p:pic>
            <p:nvPicPr>
              <p:cNvPr id="115" name="object 19">
                <a:extLst>
                  <a:ext uri="{FF2B5EF4-FFF2-40B4-BE49-F238E27FC236}">
                    <a16:creationId xmlns:a16="http://schemas.microsoft.com/office/drawing/2014/main" id="{F2449889-C10D-F043-B70E-473D257EEDE3}"/>
                  </a:ext>
                </a:extLst>
              </p:cNvPr>
              <p:cNvPicPr/>
              <p:nvPr/>
            </p:nvPicPr>
            <p:blipFill>
              <a:blip r:embed="rId14" cstate="print"/>
              <a:stretch>
                <a:fillRect/>
              </a:stretch>
            </p:blipFill>
            <p:spPr>
              <a:xfrm>
                <a:off x="17902702" y="9482329"/>
                <a:ext cx="158016" cy="249050"/>
              </a:xfrm>
              <a:prstGeom prst="rect">
                <a:avLst/>
              </a:prstGeom>
            </p:spPr>
          </p:pic>
          <p:pic>
            <p:nvPicPr>
              <p:cNvPr id="116" name="object 20">
                <a:extLst>
                  <a:ext uri="{FF2B5EF4-FFF2-40B4-BE49-F238E27FC236}">
                    <a16:creationId xmlns:a16="http://schemas.microsoft.com/office/drawing/2014/main" id="{917C4357-808E-EF16-6970-C9C0C848ECA9}"/>
                  </a:ext>
                </a:extLst>
              </p:cNvPr>
              <p:cNvPicPr/>
              <p:nvPr/>
            </p:nvPicPr>
            <p:blipFill>
              <a:blip r:embed="rId15" cstate="print"/>
              <a:stretch>
                <a:fillRect/>
              </a:stretch>
            </p:blipFill>
            <p:spPr>
              <a:xfrm>
                <a:off x="18098136" y="9482327"/>
                <a:ext cx="263386" cy="182865"/>
              </a:xfrm>
              <a:prstGeom prst="rect">
                <a:avLst/>
              </a:prstGeom>
            </p:spPr>
          </p:pic>
          <p:pic>
            <p:nvPicPr>
              <p:cNvPr id="117" name="object 21">
                <a:extLst>
                  <a:ext uri="{FF2B5EF4-FFF2-40B4-BE49-F238E27FC236}">
                    <a16:creationId xmlns:a16="http://schemas.microsoft.com/office/drawing/2014/main" id="{A91A2302-053A-C953-B902-C9E937DC6BA1}"/>
                  </a:ext>
                </a:extLst>
              </p:cNvPr>
              <p:cNvPicPr/>
              <p:nvPr/>
            </p:nvPicPr>
            <p:blipFill>
              <a:blip r:embed="rId16" cstate="print"/>
              <a:stretch>
                <a:fillRect/>
              </a:stretch>
            </p:blipFill>
            <p:spPr>
              <a:xfrm>
                <a:off x="18392062" y="9482335"/>
                <a:ext cx="247835" cy="179607"/>
              </a:xfrm>
              <a:prstGeom prst="rect">
                <a:avLst/>
              </a:prstGeom>
            </p:spPr>
          </p:pic>
          <p:pic>
            <p:nvPicPr>
              <p:cNvPr id="118" name="object 22">
                <a:extLst>
                  <a:ext uri="{FF2B5EF4-FFF2-40B4-BE49-F238E27FC236}">
                    <a16:creationId xmlns:a16="http://schemas.microsoft.com/office/drawing/2014/main" id="{76BE21DB-FA57-51E1-B04D-E45388BBFB32}"/>
                  </a:ext>
                </a:extLst>
              </p:cNvPr>
              <p:cNvPicPr/>
              <p:nvPr/>
            </p:nvPicPr>
            <p:blipFill>
              <a:blip r:embed="rId17" cstate="print"/>
              <a:stretch>
                <a:fillRect/>
              </a:stretch>
            </p:blipFill>
            <p:spPr>
              <a:xfrm>
                <a:off x="18677345" y="9482335"/>
                <a:ext cx="247835" cy="179607"/>
              </a:xfrm>
              <a:prstGeom prst="rect">
                <a:avLst/>
              </a:prstGeom>
            </p:spPr>
          </p:pic>
          <p:pic>
            <p:nvPicPr>
              <p:cNvPr id="119" name="object 23">
                <a:extLst>
                  <a:ext uri="{FF2B5EF4-FFF2-40B4-BE49-F238E27FC236}">
                    <a16:creationId xmlns:a16="http://schemas.microsoft.com/office/drawing/2014/main" id="{F13C1B9E-53EF-688A-3006-9E1241BF23C4}"/>
                  </a:ext>
                </a:extLst>
              </p:cNvPr>
              <p:cNvPicPr/>
              <p:nvPr/>
            </p:nvPicPr>
            <p:blipFill>
              <a:blip r:embed="rId18" cstate="print"/>
              <a:stretch>
                <a:fillRect/>
              </a:stretch>
            </p:blipFill>
            <p:spPr>
              <a:xfrm>
                <a:off x="18956365" y="9482341"/>
                <a:ext cx="156927" cy="182863"/>
              </a:xfrm>
              <a:prstGeom prst="rect">
                <a:avLst/>
              </a:prstGeom>
            </p:spPr>
          </p:pic>
        </p:grpSp>
        <p:sp>
          <p:nvSpPr>
            <p:cNvPr id="67" name="object 24">
              <a:extLst>
                <a:ext uri="{FF2B5EF4-FFF2-40B4-BE49-F238E27FC236}">
                  <a16:creationId xmlns:a16="http://schemas.microsoft.com/office/drawing/2014/main" id="{0D002918-C4A2-D2F1-F87B-65BCFE1725C4}"/>
                </a:ext>
              </a:extLst>
            </p:cNvPr>
            <p:cNvSpPr/>
            <p:nvPr/>
          </p:nvSpPr>
          <p:spPr>
            <a:xfrm>
              <a:off x="9619257" y="8842746"/>
              <a:ext cx="109855" cy="414655"/>
            </a:xfrm>
            <a:custGeom>
              <a:avLst/>
              <a:gdLst/>
              <a:ahLst/>
              <a:cxnLst/>
              <a:rect l="l" t="t" r="r" b="b"/>
              <a:pathLst>
                <a:path w="109854" h="414654">
                  <a:moveTo>
                    <a:pt x="109389" y="0"/>
                  </a:moveTo>
                  <a:lnTo>
                    <a:pt x="0" y="0"/>
                  </a:lnTo>
                  <a:lnTo>
                    <a:pt x="0" y="414270"/>
                  </a:lnTo>
                  <a:lnTo>
                    <a:pt x="109389" y="414270"/>
                  </a:lnTo>
                  <a:lnTo>
                    <a:pt x="109389" y="0"/>
                  </a:lnTo>
                  <a:close/>
                </a:path>
              </a:pathLst>
            </a:custGeom>
            <a:solidFill>
              <a:srgbClr val="09506F"/>
            </a:solidFill>
          </p:spPr>
          <p:txBody>
            <a:bodyPr wrap="square" lIns="0" tIns="0" rIns="0" bIns="0" rtlCol="0"/>
            <a:lstStyle/>
            <a:p>
              <a:endParaRPr/>
            </a:p>
          </p:txBody>
        </p:sp>
        <p:sp>
          <p:nvSpPr>
            <p:cNvPr id="68" name="object 25">
              <a:extLst>
                <a:ext uri="{FF2B5EF4-FFF2-40B4-BE49-F238E27FC236}">
                  <a16:creationId xmlns:a16="http://schemas.microsoft.com/office/drawing/2014/main" id="{1CD6BAA1-134B-F9D2-B6D9-CCF58963F3A6}"/>
                </a:ext>
              </a:extLst>
            </p:cNvPr>
            <p:cNvSpPr/>
            <p:nvPr/>
          </p:nvSpPr>
          <p:spPr>
            <a:xfrm>
              <a:off x="9822904" y="8842749"/>
              <a:ext cx="554355" cy="414655"/>
            </a:xfrm>
            <a:custGeom>
              <a:avLst/>
              <a:gdLst/>
              <a:ahLst/>
              <a:cxnLst/>
              <a:rect l="l" t="t" r="r" b="b"/>
              <a:pathLst>
                <a:path w="554354" h="414654">
                  <a:moveTo>
                    <a:pt x="404952" y="414274"/>
                  </a:moveTo>
                  <a:lnTo>
                    <a:pt x="215265" y="196634"/>
                  </a:lnTo>
                  <a:lnTo>
                    <a:pt x="398526" y="0"/>
                  </a:lnTo>
                  <a:lnTo>
                    <a:pt x="270548" y="0"/>
                  </a:lnTo>
                  <a:lnTo>
                    <a:pt x="109372" y="178028"/>
                  </a:lnTo>
                  <a:lnTo>
                    <a:pt x="109372" y="0"/>
                  </a:lnTo>
                  <a:lnTo>
                    <a:pt x="0" y="0"/>
                  </a:lnTo>
                  <a:lnTo>
                    <a:pt x="0" y="414274"/>
                  </a:lnTo>
                  <a:lnTo>
                    <a:pt x="109372" y="414274"/>
                  </a:lnTo>
                  <a:lnTo>
                    <a:pt x="109372" y="226339"/>
                  </a:lnTo>
                  <a:lnTo>
                    <a:pt x="275209" y="414274"/>
                  </a:lnTo>
                  <a:lnTo>
                    <a:pt x="404952" y="414274"/>
                  </a:lnTo>
                  <a:close/>
                </a:path>
                <a:path w="554354" h="414654">
                  <a:moveTo>
                    <a:pt x="553897" y="0"/>
                  </a:moveTo>
                  <a:lnTo>
                    <a:pt x="444512" y="0"/>
                  </a:lnTo>
                  <a:lnTo>
                    <a:pt x="444512" y="414274"/>
                  </a:lnTo>
                  <a:lnTo>
                    <a:pt x="553897" y="414274"/>
                  </a:lnTo>
                  <a:lnTo>
                    <a:pt x="553897" y="0"/>
                  </a:lnTo>
                  <a:close/>
                </a:path>
              </a:pathLst>
            </a:custGeom>
            <a:solidFill>
              <a:srgbClr val="09506F"/>
            </a:solidFill>
          </p:spPr>
          <p:txBody>
            <a:bodyPr wrap="square" lIns="0" tIns="0" rIns="0" bIns="0" rtlCol="0"/>
            <a:lstStyle/>
            <a:p>
              <a:endParaRPr/>
            </a:p>
          </p:txBody>
        </p:sp>
        <p:grpSp>
          <p:nvGrpSpPr>
            <p:cNvPr id="69" name="object 26">
              <a:extLst>
                <a:ext uri="{FF2B5EF4-FFF2-40B4-BE49-F238E27FC236}">
                  <a16:creationId xmlns:a16="http://schemas.microsoft.com/office/drawing/2014/main" id="{62D9480D-4673-58FC-71EB-1BF79AD57BBC}"/>
                </a:ext>
              </a:extLst>
            </p:cNvPr>
            <p:cNvGrpSpPr/>
            <p:nvPr/>
          </p:nvGrpSpPr>
          <p:grpSpPr>
            <a:xfrm>
              <a:off x="11236118" y="8840767"/>
              <a:ext cx="1032510" cy="98425"/>
              <a:chOff x="11236118" y="8840767"/>
              <a:chExt cx="1032510" cy="98425"/>
            </a:xfrm>
          </p:grpSpPr>
          <p:sp>
            <p:nvSpPr>
              <p:cNvPr id="107" name="object 27">
                <a:extLst>
                  <a:ext uri="{FF2B5EF4-FFF2-40B4-BE49-F238E27FC236}">
                    <a16:creationId xmlns:a16="http://schemas.microsoft.com/office/drawing/2014/main" id="{4C34C217-388D-DE1A-0754-6A5029E5C73B}"/>
                  </a:ext>
                </a:extLst>
              </p:cNvPr>
              <p:cNvSpPr/>
              <p:nvPr/>
            </p:nvSpPr>
            <p:spPr>
              <a:xfrm>
                <a:off x="11236118" y="8841552"/>
                <a:ext cx="14604" cy="96520"/>
              </a:xfrm>
              <a:custGeom>
                <a:avLst/>
                <a:gdLst/>
                <a:ahLst/>
                <a:cxnLst/>
                <a:rect l="l" t="t" r="r" b="b"/>
                <a:pathLst>
                  <a:path w="14604" h="96520">
                    <a:moveTo>
                      <a:pt x="14575" y="0"/>
                    </a:moveTo>
                    <a:lnTo>
                      <a:pt x="0" y="0"/>
                    </a:lnTo>
                    <a:lnTo>
                      <a:pt x="0" y="96227"/>
                    </a:lnTo>
                    <a:lnTo>
                      <a:pt x="14575" y="96227"/>
                    </a:lnTo>
                    <a:lnTo>
                      <a:pt x="14575" y="0"/>
                    </a:lnTo>
                    <a:close/>
                  </a:path>
                </a:pathLst>
              </a:custGeom>
              <a:solidFill>
                <a:srgbClr val="09506F"/>
              </a:solidFill>
            </p:spPr>
            <p:txBody>
              <a:bodyPr wrap="square" lIns="0" tIns="0" rIns="0" bIns="0" rtlCol="0"/>
              <a:lstStyle/>
              <a:p>
                <a:endParaRPr/>
              </a:p>
            </p:txBody>
          </p:sp>
          <p:pic>
            <p:nvPicPr>
              <p:cNvPr id="108" name="object 28">
                <a:extLst>
                  <a:ext uri="{FF2B5EF4-FFF2-40B4-BE49-F238E27FC236}">
                    <a16:creationId xmlns:a16="http://schemas.microsoft.com/office/drawing/2014/main" id="{67CBED64-CCB8-8B26-3C80-B2E1760E456F}"/>
                  </a:ext>
                </a:extLst>
              </p:cNvPr>
              <p:cNvPicPr/>
              <p:nvPr/>
            </p:nvPicPr>
            <p:blipFill>
              <a:blip r:embed="rId19" cstate="print"/>
              <a:stretch>
                <a:fillRect/>
              </a:stretch>
            </p:blipFill>
            <p:spPr>
              <a:xfrm>
                <a:off x="11276914" y="8841553"/>
                <a:ext cx="238516" cy="96821"/>
              </a:xfrm>
              <a:prstGeom prst="rect">
                <a:avLst/>
              </a:prstGeom>
            </p:spPr>
          </p:pic>
          <p:pic>
            <p:nvPicPr>
              <p:cNvPr id="109" name="object 29">
                <a:extLst>
                  <a:ext uri="{FF2B5EF4-FFF2-40B4-BE49-F238E27FC236}">
                    <a16:creationId xmlns:a16="http://schemas.microsoft.com/office/drawing/2014/main" id="{649E6814-D9EC-656D-F83F-2CECB380A5CE}"/>
                  </a:ext>
                </a:extLst>
              </p:cNvPr>
              <p:cNvPicPr/>
              <p:nvPr/>
            </p:nvPicPr>
            <p:blipFill>
              <a:blip r:embed="rId20" cstate="print"/>
              <a:stretch>
                <a:fillRect/>
              </a:stretch>
            </p:blipFill>
            <p:spPr>
              <a:xfrm>
                <a:off x="11536178" y="8841550"/>
                <a:ext cx="70416" cy="96227"/>
              </a:xfrm>
              <a:prstGeom prst="rect">
                <a:avLst/>
              </a:prstGeom>
            </p:spPr>
          </p:pic>
          <p:pic>
            <p:nvPicPr>
              <p:cNvPr id="110" name="object 30">
                <a:extLst>
                  <a:ext uri="{FF2B5EF4-FFF2-40B4-BE49-F238E27FC236}">
                    <a16:creationId xmlns:a16="http://schemas.microsoft.com/office/drawing/2014/main" id="{BB6E93F7-A48B-9FFB-4706-BEC298F2682B}"/>
                  </a:ext>
                </a:extLst>
              </p:cNvPr>
              <p:cNvPicPr/>
              <p:nvPr/>
            </p:nvPicPr>
            <p:blipFill>
              <a:blip r:embed="rId21" cstate="print"/>
              <a:stretch>
                <a:fillRect/>
              </a:stretch>
            </p:blipFill>
            <p:spPr>
              <a:xfrm>
                <a:off x="11626320" y="8841548"/>
                <a:ext cx="275442" cy="96826"/>
              </a:xfrm>
              <a:prstGeom prst="rect">
                <a:avLst/>
              </a:prstGeom>
            </p:spPr>
          </p:pic>
          <p:pic>
            <p:nvPicPr>
              <p:cNvPr id="111" name="object 31">
                <a:extLst>
                  <a:ext uri="{FF2B5EF4-FFF2-40B4-BE49-F238E27FC236}">
                    <a16:creationId xmlns:a16="http://schemas.microsoft.com/office/drawing/2014/main" id="{8B3EC118-372A-31AD-6A4A-D04D26BB746F}"/>
                  </a:ext>
                </a:extLst>
              </p:cNvPr>
              <p:cNvPicPr/>
              <p:nvPr/>
            </p:nvPicPr>
            <p:blipFill>
              <a:blip r:embed="rId22" cstate="print"/>
              <a:stretch>
                <a:fillRect/>
              </a:stretch>
            </p:blipFill>
            <p:spPr>
              <a:xfrm>
                <a:off x="11925345" y="8840767"/>
                <a:ext cx="68699" cy="97798"/>
              </a:xfrm>
              <a:prstGeom prst="rect">
                <a:avLst/>
              </a:prstGeom>
            </p:spPr>
          </p:pic>
          <p:pic>
            <p:nvPicPr>
              <p:cNvPr id="112" name="object 32">
                <a:extLst>
                  <a:ext uri="{FF2B5EF4-FFF2-40B4-BE49-F238E27FC236}">
                    <a16:creationId xmlns:a16="http://schemas.microsoft.com/office/drawing/2014/main" id="{11E6D718-3BA4-0B9B-CF5E-D52295ACFEA8}"/>
                  </a:ext>
                </a:extLst>
              </p:cNvPr>
              <p:cNvPicPr/>
              <p:nvPr/>
            </p:nvPicPr>
            <p:blipFill>
              <a:blip r:embed="rId23" cstate="print"/>
              <a:stretch>
                <a:fillRect/>
              </a:stretch>
            </p:blipFill>
            <p:spPr>
              <a:xfrm>
                <a:off x="12017565" y="8841548"/>
                <a:ext cx="250826" cy="96525"/>
              </a:xfrm>
              <a:prstGeom prst="rect">
                <a:avLst/>
              </a:prstGeom>
            </p:spPr>
          </p:pic>
        </p:grpSp>
        <p:grpSp>
          <p:nvGrpSpPr>
            <p:cNvPr id="70" name="object 33">
              <a:extLst>
                <a:ext uri="{FF2B5EF4-FFF2-40B4-BE49-F238E27FC236}">
                  <a16:creationId xmlns:a16="http://schemas.microsoft.com/office/drawing/2014/main" id="{EACCB7ED-ACA2-AD73-953D-EAADEA99B12A}"/>
                </a:ext>
              </a:extLst>
            </p:cNvPr>
            <p:cNvGrpSpPr/>
            <p:nvPr/>
          </p:nvGrpSpPr>
          <p:grpSpPr>
            <a:xfrm>
              <a:off x="11232812" y="9000590"/>
              <a:ext cx="554355" cy="97790"/>
              <a:chOff x="11232812" y="9000590"/>
              <a:chExt cx="554355" cy="97790"/>
            </a:xfrm>
          </p:grpSpPr>
          <p:pic>
            <p:nvPicPr>
              <p:cNvPr id="104" name="object 34">
                <a:extLst>
                  <a:ext uri="{FF2B5EF4-FFF2-40B4-BE49-F238E27FC236}">
                    <a16:creationId xmlns:a16="http://schemas.microsoft.com/office/drawing/2014/main" id="{0F59D747-F2D2-3726-D4FD-AF5348801DAE}"/>
                  </a:ext>
                </a:extLst>
              </p:cNvPr>
              <p:cNvPicPr/>
              <p:nvPr/>
            </p:nvPicPr>
            <p:blipFill>
              <a:blip r:embed="rId24" cstate="print"/>
              <a:stretch>
                <a:fillRect/>
              </a:stretch>
            </p:blipFill>
            <p:spPr>
              <a:xfrm>
                <a:off x="11232812" y="9000590"/>
                <a:ext cx="148586" cy="97714"/>
              </a:xfrm>
              <a:prstGeom prst="rect">
                <a:avLst/>
              </a:prstGeom>
            </p:spPr>
          </p:pic>
          <p:sp>
            <p:nvSpPr>
              <p:cNvPr id="105" name="object 35">
                <a:extLst>
                  <a:ext uri="{FF2B5EF4-FFF2-40B4-BE49-F238E27FC236}">
                    <a16:creationId xmlns:a16="http://schemas.microsoft.com/office/drawing/2014/main" id="{051031F9-C3A3-C720-2E64-86BD21B2C8E0}"/>
                  </a:ext>
                </a:extLst>
              </p:cNvPr>
              <p:cNvSpPr/>
              <p:nvPr/>
            </p:nvSpPr>
            <p:spPr>
              <a:xfrm>
                <a:off x="11403757" y="9001286"/>
                <a:ext cx="14604" cy="96520"/>
              </a:xfrm>
              <a:custGeom>
                <a:avLst/>
                <a:gdLst/>
                <a:ahLst/>
                <a:cxnLst/>
                <a:rect l="l" t="t" r="r" b="b"/>
                <a:pathLst>
                  <a:path w="14604" h="96520">
                    <a:moveTo>
                      <a:pt x="14585" y="0"/>
                    </a:moveTo>
                    <a:lnTo>
                      <a:pt x="0" y="0"/>
                    </a:lnTo>
                    <a:lnTo>
                      <a:pt x="0" y="96227"/>
                    </a:lnTo>
                    <a:lnTo>
                      <a:pt x="14585" y="96227"/>
                    </a:lnTo>
                    <a:lnTo>
                      <a:pt x="14585" y="0"/>
                    </a:lnTo>
                    <a:close/>
                  </a:path>
                </a:pathLst>
              </a:custGeom>
              <a:solidFill>
                <a:srgbClr val="09506F"/>
              </a:solidFill>
            </p:spPr>
            <p:txBody>
              <a:bodyPr wrap="square" lIns="0" tIns="0" rIns="0" bIns="0" rtlCol="0"/>
              <a:lstStyle/>
              <a:p>
                <a:endParaRPr/>
              </a:p>
            </p:txBody>
          </p:sp>
          <p:pic>
            <p:nvPicPr>
              <p:cNvPr id="106" name="object 36">
                <a:extLst>
                  <a:ext uri="{FF2B5EF4-FFF2-40B4-BE49-F238E27FC236}">
                    <a16:creationId xmlns:a16="http://schemas.microsoft.com/office/drawing/2014/main" id="{74D8D3A6-3F74-CB8A-6169-5A85C70EB619}"/>
                  </a:ext>
                </a:extLst>
              </p:cNvPr>
              <p:cNvPicPr/>
              <p:nvPr/>
            </p:nvPicPr>
            <p:blipFill>
              <a:blip r:embed="rId25" cstate="print"/>
              <a:stretch>
                <a:fillRect/>
              </a:stretch>
            </p:blipFill>
            <p:spPr>
              <a:xfrm>
                <a:off x="11447255" y="9001286"/>
                <a:ext cx="339850" cy="96825"/>
              </a:xfrm>
              <a:prstGeom prst="rect">
                <a:avLst/>
              </a:prstGeom>
            </p:spPr>
          </p:pic>
        </p:grpSp>
        <p:grpSp>
          <p:nvGrpSpPr>
            <p:cNvPr id="71" name="object 37">
              <a:extLst>
                <a:ext uri="{FF2B5EF4-FFF2-40B4-BE49-F238E27FC236}">
                  <a16:creationId xmlns:a16="http://schemas.microsoft.com/office/drawing/2014/main" id="{BDCE32AE-032E-77E1-CF1E-E083FE41EEA9}"/>
                </a:ext>
              </a:extLst>
            </p:cNvPr>
            <p:cNvGrpSpPr/>
            <p:nvPr/>
          </p:nvGrpSpPr>
          <p:grpSpPr>
            <a:xfrm>
              <a:off x="11236118" y="9161017"/>
              <a:ext cx="645795" cy="97155"/>
              <a:chOff x="11236118" y="9161017"/>
              <a:chExt cx="645795" cy="97155"/>
            </a:xfrm>
          </p:grpSpPr>
          <p:sp>
            <p:nvSpPr>
              <p:cNvPr id="101" name="object 38">
                <a:extLst>
                  <a:ext uri="{FF2B5EF4-FFF2-40B4-BE49-F238E27FC236}">
                    <a16:creationId xmlns:a16="http://schemas.microsoft.com/office/drawing/2014/main" id="{0A9F71B0-F190-045D-9641-66C9915494E5}"/>
                  </a:ext>
                </a:extLst>
              </p:cNvPr>
              <p:cNvSpPr/>
              <p:nvPr/>
            </p:nvSpPr>
            <p:spPr>
              <a:xfrm>
                <a:off x="11236118" y="9161019"/>
                <a:ext cx="14604" cy="96520"/>
              </a:xfrm>
              <a:custGeom>
                <a:avLst/>
                <a:gdLst/>
                <a:ahLst/>
                <a:cxnLst/>
                <a:rect l="l" t="t" r="r" b="b"/>
                <a:pathLst>
                  <a:path w="14604" h="96520">
                    <a:moveTo>
                      <a:pt x="14575" y="0"/>
                    </a:moveTo>
                    <a:lnTo>
                      <a:pt x="0" y="0"/>
                    </a:lnTo>
                    <a:lnTo>
                      <a:pt x="0" y="96227"/>
                    </a:lnTo>
                    <a:lnTo>
                      <a:pt x="14575" y="96227"/>
                    </a:lnTo>
                    <a:lnTo>
                      <a:pt x="14575" y="0"/>
                    </a:lnTo>
                    <a:close/>
                  </a:path>
                </a:pathLst>
              </a:custGeom>
              <a:solidFill>
                <a:srgbClr val="09506F"/>
              </a:solidFill>
            </p:spPr>
            <p:txBody>
              <a:bodyPr wrap="square" lIns="0" tIns="0" rIns="0" bIns="0" rtlCol="0"/>
              <a:lstStyle/>
              <a:p>
                <a:endParaRPr/>
              </a:p>
            </p:txBody>
          </p:sp>
          <p:pic>
            <p:nvPicPr>
              <p:cNvPr id="102" name="object 39">
                <a:extLst>
                  <a:ext uri="{FF2B5EF4-FFF2-40B4-BE49-F238E27FC236}">
                    <a16:creationId xmlns:a16="http://schemas.microsoft.com/office/drawing/2014/main" id="{69E8CDA4-B855-8A47-DC9C-D4671B69D301}"/>
                  </a:ext>
                </a:extLst>
              </p:cNvPr>
              <p:cNvPicPr/>
              <p:nvPr/>
            </p:nvPicPr>
            <p:blipFill>
              <a:blip r:embed="rId26" cstate="print"/>
              <a:stretch>
                <a:fillRect/>
              </a:stretch>
            </p:blipFill>
            <p:spPr>
              <a:xfrm>
                <a:off x="11276914" y="9161020"/>
                <a:ext cx="72123" cy="96227"/>
              </a:xfrm>
              <a:prstGeom prst="rect">
                <a:avLst/>
              </a:prstGeom>
            </p:spPr>
          </p:pic>
          <p:pic>
            <p:nvPicPr>
              <p:cNvPr id="103" name="object 40">
                <a:extLst>
                  <a:ext uri="{FF2B5EF4-FFF2-40B4-BE49-F238E27FC236}">
                    <a16:creationId xmlns:a16="http://schemas.microsoft.com/office/drawing/2014/main" id="{4C46CA9C-AF4E-AEB2-3EDB-DB59A513170D}"/>
                  </a:ext>
                </a:extLst>
              </p:cNvPr>
              <p:cNvPicPr/>
              <p:nvPr/>
            </p:nvPicPr>
            <p:blipFill>
              <a:blip r:embed="rId27" cstate="print"/>
              <a:stretch>
                <a:fillRect/>
              </a:stretch>
            </p:blipFill>
            <p:spPr>
              <a:xfrm>
                <a:off x="11375444" y="9161017"/>
                <a:ext cx="505930" cy="96818"/>
              </a:xfrm>
              <a:prstGeom prst="rect">
                <a:avLst/>
              </a:prstGeom>
            </p:spPr>
          </p:pic>
        </p:grpSp>
        <p:grpSp>
          <p:nvGrpSpPr>
            <p:cNvPr id="72" name="object 41">
              <a:extLst>
                <a:ext uri="{FF2B5EF4-FFF2-40B4-BE49-F238E27FC236}">
                  <a16:creationId xmlns:a16="http://schemas.microsoft.com/office/drawing/2014/main" id="{7114CADE-D164-287B-9A63-8F8377DD946A}"/>
                </a:ext>
              </a:extLst>
            </p:cNvPr>
            <p:cNvGrpSpPr/>
            <p:nvPr/>
          </p:nvGrpSpPr>
          <p:grpSpPr>
            <a:xfrm>
              <a:off x="10515383" y="8754249"/>
              <a:ext cx="607060" cy="606425"/>
              <a:chOff x="10515383" y="8754249"/>
              <a:chExt cx="607060" cy="606425"/>
            </a:xfrm>
          </p:grpSpPr>
          <p:pic>
            <p:nvPicPr>
              <p:cNvPr id="97" name="object 42">
                <a:extLst>
                  <a:ext uri="{FF2B5EF4-FFF2-40B4-BE49-F238E27FC236}">
                    <a16:creationId xmlns:a16="http://schemas.microsoft.com/office/drawing/2014/main" id="{0A9F615F-5BA1-17DD-CABE-729F1F812C9E}"/>
                  </a:ext>
                </a:extLst>
              </p:cNvPr>
              <p:cNvPicPr/>
              <p:nvPr/>
            </p:nvPicPr>
            <p:blipFill>
              <a:blip r:embed="rId28" cstate="print"/>
              <a:stretch>
                <a:fillRect/>
              </a:stretch>
            </p:blipFill>
            <p:spPr>
              <a:xfrm>
                <a:off x="10714188" y="8952696"/>
                <a:ext cx="208988" cy="208988"/>
              </a:xfrm>
              <a:prstGeom prst="rect">
                <a:avLst/>
              </a:prstGeom>
            </p:spPr>
          </p:pic>
          <p:sp>
            <p:nvSpPr>
              <p:cNvPr id="98" name="object 43">
                <a:extLst>
                  <a:ext uri="{FF2B5EF4-FFF2-40B4-BE49-F238E27FC236}">
                    <a16:creationId xmlns:a16="http://schemas.microsoft.com/office/drawing/2014/main" id="{560C1A0B-D130-A25B-5C63-13DF6698329E}"/>
                  </a:ext>
                </a:extLst>
              </p:cNvPr>
              <p:cNvSpPr/>
              <p:nvPr/>
            </p:nvSpPr>
            <p:spPr>
              <a:xfrm>
                <a:off x="10614737" y="8853240"/>
                <a:ext cx="408305" cy="408305"/>
              </a:xfrm>
              <a:custGeom>
                <a:avLst/>
                <a:gdLst/>
                <a:ahLst/>
                <a:cxnLst/>
                <a:rect l="l" t="t" r="r" b="b"/>
                <a:pathLst>
                  <a:path w="408304" h="408304">
                    <a:moveTo>
                      <a:pt x="30428" y="152225"/>
                    </a:moveTo>
                    <a:lnTo>
                      <a:pt x="1356" y="180492"/>
                    </a:lnTo>
                    <a:lnTo>
                      <a:pt x="0" y="203951"/>
                    </a:lnTo>
                    <a:lnTo>
                      <a:pt x="3914" y="244057"/>
                    </a:lnTo>
                    <a:lnTo>
                      <a:pt x="15417" y="282050"/>
                    </a:lnTo>
                    <a:lnTo>
                      <a:pt x="34142" y="317044"/>
                    </a:lnTo>
                    <a:lnTo>
                      <a:pt x="59725" y="348156"/>
                    </a:lnTo>
                    <a:lnTo>
                      <a:pt x="90855" y="373752"/>
                    </a:lnTo>
                    <a:lnTo>
                      <a:pt x="125857" y="392484"/>
                    </a:lnTo>
                    <a:lnTo>
                      <a:pt x="163847" y="403988"/>
                    </a:lnTo>
                    <a:lnTo>
                      <a:pt x="203941" y="407903"/>
                    </a:lnTo>
                    <a:lnTo>
                      <a:pt x="244035" y="403988"/>
                    </a:lnTo>
                    <a:lnTo>
                      <a:pt x="282024" y="392484"/>
                    </a:lnTo>
                    <a:lnTo>
                      <a:pt x="317022" y="373752"/>
                    </a:lnTo>
                    <a:lnTo>
                      <a:pt x="335261" y="358753"/>
                    </a:lnTo>
                    <a:lnTo>
                      <a:pt x="203941" y="358753"/>
                    </a:lnTo>
                    <a:lnTo>
                      <a:pt x="173508" y="355780"/>
                    </a:lnTo>
                    <a:lnTo>
                      <a:pt x="118098" y="332827"/>
                    </a:lnTo>
                    <a:lnTo>
                      <a:pt x="75056" y="289790"/>
                    </a:lnTo>
                    <a:lnTo>
                      <a:pt x="52112" y="234397"/>
                    </a:lnTo>
                    <a:lnTo>
                      <a:pt x="49139" y="203951"/>
                    </a:lnTo>
                    <a:lnTo>
                      <a:pt x="49139" y="196014"/>
                    </a:lnTo>
                    <a:lnTo>
                      <a:pt x="49757" y="188046"/>
                    </a:lnTo>
                    <a:lnTo>
                      <a:pt x="50961" y="180266"/>
                    </a:lnTo>
                    <a:lnTo>
                      <a:pt x="50515" y="170518"/>
                    </a:lnTo>
                    <a:lnTo>
                      <a:pt x="46506" y="161993"/>
                    </a:lnTo>
                    <a:lnTo>
                      <a:pt x="39591" y="155595"/>
                    </a:lnTo>
                    <a:lnTo>
                      <a:pt x="30428" y="152225"/>
                    </a:lnTo>
                    <a:close/>
                  </a:path>
                  <a:path w="408304" h="408304">
                    <a:moveTo>
                      <a:pt x="330885" y="306120"/>
                    </a:moveTo>
                    <a:lnTo>
                      <a:pt x="321564" y="307983"/>
                    </a:lnTo>
                    <a:lnTo>
                      <a:pt x="313393" y="313404"/>
                    </a:lnTo>
                    <a:lnTo>
                      <a:pt x="289773" y="332827"/>
                    </a:lnTo>
                    <a:lnTo>
                      <a:pt x="263210" y="347045"/>
                    </a:lnTo>
                    <a:lnTo>
                      <a:pt x="234376" y="355780"/>
                    </a:lnTo>
                    <a:lnTo>
                      <a:pt x="203941" y="358753"/>
                    </a:lnTo>
                    <a:lnTo>
                      <a:pt x="335261" y="358753"/>
                    </a:lnTo>
                    <a:lnTo>
                      <a:pt x="348146" y="348156"/>
                    </a:lnTo>
                    <a:lnTo>
                      <a:pt x="348523" y="347800"/>
                    </a:lnTo>
                    <a:lnTo>
                      <a:pt x="353893" y="339692"/>
                    </a:lnTo>
                    <a:lnTo>
                      <a:pt x="355627" y="330504"/>
                    </a:lnTo>
                    <a:lnTo>
                      <a:pt x="353765" y="321318"/>
                    </a:lnTo>
                    <a:lnTo>
                      <a:pt x="348345" y="313215"/>
                    </a:lnTo>
                    <a:lnTo>
                      <a:pt x="340198" y="307851"/>
                    </a:lnTo>
                    <a:lnTo>
                      <a:pt x="330885" y="306120"/>
                    </a:lnTo>
                    <a:close/>
                  </a:path>
                  <a:path w="408304" h="408304">
                    <a:moveTo>
                      <a:pt x="335268" y="49150"/>
                    </a:moveTo>
                    <a:lnTo>
                      <a:pt x="203930" y="49150"/>
                    </a:lnTo>
                    <a:lnTo>
                      <a:pt x="234372" y="52123"/>
                    </a:lnTo>
                    <a:lnTo>
                      <a:pt x="263209" y="60856"/>
                    </a:lnTo>
                    <a:lnTo>
                      <a:pt x="313393" y="94489"/>
                    </a:lnTo>
                    <a:lnTo>
                      <a:pt x="347036" y="144672"/>
                    </a:lnTo>
                    <a:lnTo>
                      <a:pt x="358753" y="203941"/>
                    </a:lnTo>
                    <a:lnTo>
                      <a:pt x="358753" y="211815"/>
                    </a:lnTo>
                    <a:lnTo>
                      <a:pt x="358135" y="219710"/>
                    </a:lnTo>
                    <a:lnTo>
                      <a:pt x="356952" y="227417"/>
                    </a:lnTo>
                    <a:lnTo>
                      <a:pt x="357416" y="237163"/>
                    </a:lnTo>
                    <a:lnTo>
                      <a:pt x="380040" y="255709"/>
                    </a:lnTo>
                    <a:lnTo>
                      <a:pt x="381286" y="255709"/>
                    </a:lnTo>
                    <a:lnTo>
                      <a:pt x="407300" y="219474"/>
                    </a:lnTo>
                    <a:lnTo>
                      <a:pt x="407903" y="203941"/>
                    </a:lnTo>
                    <a:lnTo>
                      <a:pt x="403983" y="163845"/>
                    </a:lnTo>
                    <a:lnTo>
                      <a:pt x="392471" y="125854"/>
                    </a:lnTo>
                    <a:lnTo>
                      <a:pt x="373735" y="90855"/>
                    </a:lnTo>
                    <a:lnTo>
                      <a:pt x="348146" y="59736"/>
                    </a:lnTo>
                    <a:lnTo>
                      <a:pt x="335268" y="49150"/>
                    </a:lnTo>
                    <a:close/>
                  </a:path>
                  <a:path w="408304" h="408304">
                    <a:moveTo>
                      <a:pt x="203930" y="0"/>
                    </a:moveTo>
                    <a:lnTo>
                      <a:pt x="163838" y="3916"/>
                    </a:lnTo>
                    <a:lnTo>
                      <a:pt x="125852" y="15422"/>
                    </a:lnTo>
                    <a:lnTo>
                      <a:pt x="90854" y="34150"/>
                    </a:lnTo>
                    <a:lnTo>
                      <a:pt x="59725" y="59736"/>
                    </a:lnTo>
                    <a:lnTo>
                      <a:pt x="52392" y="77248"/>
                    </a:lnTo>
                    <a:lnTo>
                      <a:pt x="54226" y="86465"/>
                    </a:lnTo>
                    <a:lnTo>
                      <a:pt x="59642" y="94583"/>
                    </a:lnTo>
                    <a:lnTo>
                      <a:pt x="67775" y="99962"/>
                    </a:lnTo>
                    <a:lnTo>
                      <a:pt x="77047" y="101733"/>
                    </a:lnTo>
                    <a:lnTo>
                      <a:pt x="86323" y="99906"/>
                    </a:lnTo>
                    <a:lnTo>
                      <a:pt x="94468" y="94489"/>
                    </a:lnTo>
                    <a:lnTo>
                      <a:pt x="118094" y="75071"/>
                    </a:lnTo>
                    <a:lnTo>
                      <a:pt x="144660" y="60856"/>
                    </a:lnTo>
                    <a:lnTo>
                      <a:pt x="173495" y="52123"/>
                    </a:lnTo>
                    <a:lnTo>
                      <a:pt x="203930" y="49150"/>
                    </a:lnTo>
                    <a:lnTo>
                      <a:pt x="335268" y="49150"/>
                    </a:lnTo>
                    <a:lnTo>
                      <a:pt x="317022" y="34150"/>
                    </a:lnTo>
                    <a:lnTo>
                      <a:pt x="282022" y="15422"/>
                    </a:lnTo>
                    <a:lnTo>
                      <a:pt x="244031" y="3916"/>
                    </a:lnTo>
                    <a:lnTo>
                      <a:pt x="203930" y="0"/>
                    </a:lnTo>
                    <a:close/>
                  </a:path>
                </a:pathLst>
              </a:custGeom>
              <a:solidFill>
                <a:srgbClr val="6FC3BA"/>
              </a:solidFill>
            </p:spPr>
            <p:txBody>
              <a:bodyPr wrap="square" lIns="0" tIns="0" rIns="0" bIns="0" rtlCol="0"/>
              <a:lstStyle/>
              <a:p>
                <a:endParaRPr/>
              </a:p>
            </p:txBody>
          </p:sp>
          <p:sp>
            <p:nvSpPr>
              <p:cNvPr id="99" name="object 44">
                <a:extLst>
                  <a:ext uri="{FF2B5EF4-FFF2-40B4-BE49-F238E27FC236}">
                    <a16:creationId xmlns:a16="http://schemas.microsoft.com/office/drawing/2014/main" id="{DEACCD5C-347B-FE1E-2A89-0F659D47106E}"/>
                  </a:ext>
                </a:extLst>
              </p:cNvPr>
              <p:cNvSpPr/>
              <p:nvPr/>
            </p:nvSpPr>
            <p:spPr>
              <a:xfrm>
                <a:off x="10515372" y="8754255"/>
                <a:ext cx="607060" cy="606425"/>
              </a:xfrm>
              <a:custGeom>
                <a:avLst/>
                <a:gdLst/>
                <a:ahLst/>
                <a:cxnLst/>
                <a:rect l="l" t="t" r="r" b="b"/>
                <a:pathLst>
                  <a:path w="607059" h="606425">
                    <a:moveTo>
                      <a:pt x="153619" y="517855"/>
                    </a:moveTo>
                    <a:lnTo>
                      <a:pt x="150812" y="508876"/>
                    </a:lnTo>
                    <a:lnTo>
                      <a:pt x="144538" y="501383"/>
                    </a:lnTo>
                    <a:lnTo>
                      <a:pt x="111696" y="469747"/>
                    </a:lnTo>
                    <a:lnTo>
                      <a:pt x="85178" y="432917"/>
                    </a:lnTo>
                    <a:lnTo>
                      <a:pt x="65544" y="392061"/>
                    </a:lnTo>
                    <a:lnTo>
                      <a:pt x="53352" y="348335"/>
                    </a:lnTo>
                    <a:lnTo>
                      <a:pt x="49161" y="302895"/>
                    </a:lnTo>
                    <a:lnTo>
                      <a:pt x="49428" y="291236"/>
                    </a:lnTo>
                    <a:lnTo>
                      <a:pt x="47929" y="281597"/>
                    </a:lnTo>
                    <a:lnTo>
                      <a:pt x="43014" y="273558"/>
                    </a:lnTo>
                    <a:lnTo>
                      <a:pt x="35445" y="267944"/>
                    </a:lnTo>
                    <a:lnTo>
                      <a:pt x="25971" y="265582"/>
                    </a:lnTo>
                    <a:lnTo>
                      <a:pt x="16598" y="267131"/>
                    </a:lnTo>
                    <a:lnTo>
                      <a:pt x="8534" y="272034"/>
                    </a:lnTo>
                    <a:lnTo>
                      <a:pt x="2768" y="279565"/>
                    </a:lnTo>
                    <a:lnTo>
                      <a:pt x="317" y="289026"/>
                    </a:lnTo>
                    <a:lnTo>
                      <a:pt x="0" y="298272"/>
                    </a:lnTo>
                    <a:lnTo>
                      <a:pt x="0" y="302895"/>
                    </a:lnTo>
                    <a:lnTo>
                      <a:pt x="3492" y="348195"/>
                    </a:lnTo>
                    <a:lnTo>
                      <a:pt x="13690" y="392226"/>
                    </a:lnTo>
                    <a:lnTo>
                      <a:pt x="30213" y="434200"/>
                    </a:lnTo>
                    <a:lnTo>
                      <a:pt x="52666" y="473316"/>
                    </a:lnTo>
                    <a:lnTo>
                      <a:pt x="80683" y="508774"/>
                    </a:lnTo>
                    <a:lnTo>
                      <a:pt x="113855" y="539762"/>
                    </a:lnTo>
                    <a:lnTo>
                      <a:pt x="123786" y="545147"/>
                    </a:lnTo>
                    <a:lnTo>
                      <a:pt x="136385" y="545147"/>
                    </a:lnTo>
                    <a:lnTo>
                      <a:pt x="143535" y="541997"/>
                    </a:lnTo>
                    <a:lnTo>
                      <a:pt x="148374" y="535914"/>
                    </a:lnTo>
                    <a:lnTo>
                      <a:pt x="152844" y="527240"/>
                    </a:lnTo>
                    <a:lnTo>
                      <a:pt x="153619" y="517855"/>
                    </a:lnTo>
                    <a:close/>
                  </a:path>
                  <a:path w="607059" h="606425">
                    <a:moveTo>
                      <a:pt x="480491" y="531418"/>
                    </a:moveTo>
                    <a:lnTo>
                      <a:pt x="476859" y="522363"/>
                    </a:lnTo>
                    <a:lnTo>
                      <a:pt x="469988" y="515416"/>
                    </a:lnTo>
                    <a:lnTo>
                      <a:pt x="461302" y="511771"/>
                    </a:lnTo>
                    <a:lnTo>
                      <a:pt x="451878" y="511657"/>
                    </a:lnTo>
                    <a:lnTo>
                      <a:pt x="442823" y="515289"/>
                    </a:lnTo>
                    <a:lnTo>
                      <a:pt x="410400" y="533361"/>
                    </a:lnTo>
                    <a:lnTo>
                      <a:pt x="376008" y="546442"/>
                    </a:lnTo>
                    <a:lnTo>
                      <a:pt x="340131" y="554393"/>
                    </a:lnTo>
                    <a:lnTo>
                      <a:pt x="303250" y="557085"/>
                    </a:lnTo>
                    <a:lnTo>
                      <a:pt x="280403" y="556044"/>
                    </a:lnTo>
                    <a:lnTo>
                      <a:pt x="257810" y="552958"/>
                    </a:lnTo>
                    <a:lnTo>
                      <a:pt x="235508" y="547814"/>
                    </a:lnTo>
                    <a:lnTo>
                      <a:pt x="213614" y="540639"/>
                    </a:lnTo>
                    <a:lnTo>
                      <a:pt x="204000" y="539076"/>
                    </a:lnTo>
                    <a:lnTo>
                      <a:pt x="194830" y="541261"/>
                    </a:lnTo>
                    <a:lnTo>
                      <a:pt x="187147" y="546709"/>
                    </a:lnTo>
                    <a:lnTo>
                      <a:pt x="181940" y="554977"/>
                    </a:lnTo>
                    <a:lnTo>
                      <a:pt x="180378" y="564603"/>
                    </a:lnTo>
                    <a:lnTo>
                      <a:pt x="182537" y="573773"/>
                    </a:lnTo>
                    <a:lnTo>
                      <a:pt x="222377" y="595185"/>
                    </a:lnTo>
                    <a:lnTo>
                      <a:pt x="275971" y="605002"/>
                    </a:lnTo>
                    <a:lnTo>
                      <a:pt x="303250" y="606234"/>
                    </a:lnTo>
                    <a:lnTo>
                      <a:pt x="347268" y="603021"/>
                    </a:lnTo>
                    <a:lnTo>
                      <a:pt x="390080" y="593534"/>
                    </a:lnTo>
                    <a:lnTo>
                      <a:pt x="431114" y="577926"/>
                    </a:lnTo>
                    <a:lnTo>
                      <a:pt x="469773" y="556399"/>
                    </a:lnTo>
                    <a:lnTo>
                      <a:pt x="480364" y="540842"/>
                    </a:lnTo>
                    <a:lnTo>
                      <a:pt x="480491" y="531418"/>
                    </a:lnTo>
                    <a:close/>
                  </a:path>
                  <a:path w="607059" h="606425">
                    <a:moveTo>
                      <a:pt x="560527" y="145719"/>
                    </a:moveTo>
                    <a:lnTo>
                      <a:pt x="527723" y="98907"/>
                    </a:lnTo>
                    <a:lnTo>
                      <a:pt x="493356" y="66522"/>
                    </a:lnTo>
                    <a:lnTo>
                      <a:pt x="454304" y="39916"/>
                    </a:lnTo>
                    <a:lnTo>
                      <a:pt x="411060" y="19519"/>
                    </a:lnTo>
                    <a:lnTo>
                      <a:pt x="365239" y="6070"/>
                    </a:lnTo>
                    <a:lnTo>
                      <a:pt x="317995" y="0"/>
                    </a:lnTo>
                    <a:lnTo>
                      <a:pt x="308419" y="1612"/>
                    </a:lnTo>
                    <a:lnTo>
                      <a:pt x="300355" y="6477"/>
                    </a:lnTo>
                    <a:lnTo>
                      <a:pt x="294665" y="13944"/>
                    </a:lnTo>
                    <a:lnTo>
                      <a:pt x="292252" y="23355"/>
                    </a:lnTo>
                    <a:lnTo>
                      <a:pt x="293725" y="32994"/>
                    </a:lnTo>
                    <a:lnTo>
                      <a:pt x="298615" y="41059"/>
                    </a:lnTo>
                    <a:lnTo>
                      <a:pt x="306158" y="46697"/>
                    </a:lnTo>
                    <a:lnTo>
                      <a:pt x="315607" y="49098"/>
                    </a:lnTo>
                    <a:lnTo>
                      <a:pt x="335495" y="50850"/>
                    </a:lnTo>
                    <a:lnTo>
                      <a:pt x="355168" y="54178"/>
                    </a:lnTo>
                    <a:lnTo>
                      <a:pt x="393585" y="65455"/>
                    </a:lnTo>
                    <a:lnTo>
                      <a:pt x="429818" y="82550"/>
                    </a:lnTo>
                    <a:lnTo>
                      <a:pt x="462546" y="104838"/>
                    </a:lnTo>
                    <a:lnTo>
                      <a:pt x="491350" y="131965"/>
                    </a:lnTo>
                    <a:lnTo>
                      <a:pt x="515772" y="163601"/>
                    </a:lnTo>
                    <a:lnTo>
                      <a:pt x="520509" y="170789"/>
                    </a:lnTo>
                    <a:lnTo>
                      <a:pt x="528345" y="174701"/>
                    </a:lnTo>
                    <a:lnTo>
                      <a:pt x="540994" y="174701"/>
                    </a:lnTo>
                    <a:lnTo>
                      <a:pt x="545655" y="173405"/>
                    </a:lnTo>
                    <a:lnTo>
                      <a:pt x="549795" y="170688"/>
                    </a:lnTo>
                    <a:lnTo>
                      <a:pt x="556742" y="163830"/>
                    </a:lnTo>
                    <a:lnTo>
                      <a:pt x="560400" y="155143"/>
                    </a:lnTo>
                    <a:lnTo>
                      <a:pt x="560527" y="145719"/>
                    </a:lnTo>
                    <a:close/>
                  </a:path>
                  <a:path w="607059" h="606425">
                    <a:moveTo>
                      <a:pt x="606602" y="302983"/>
                    </a:moveTo>
                    <a:lnTo>
                      <a:pt x="603897" y="262699"/>
                    </a:lnTo>
                    <a:lnTo>
                      <a:pt x="595845" y="223100"/>
                    </a:lnTo>
                    <a:lnTo>
                      <a:pt x="575398" y="205219"/>
                    </a:lnTo>
                    <a:lnTo>
                      <a:pt x="565658" y="205905"/>
                    </a:lnTo>
                    <a:lnTo>
                      <a:pt x="556933" y="210286"/>
                    </a:lnTo>
                    <a:lnTo>
                      <a:pt x="550786" y="217424"/>
                    </a:lnTo>
                    <a:lnTo>
                      <a:pt x="547776" y="226352"/>
                    </a:lnTo>
                    <a:lnTo>
                      <a:pt x="548436" y="236093"/>
                    </a:lnTo>
                    <a:lnTo>
                      <a:pt x="552361" y="252564"/>
                    </a:lnTo>
                    <a:lnTo>
                      <a:pt x="555180" y="269252"/>
                    </a:lnTo>
                    <a:lnTo>
                      <a:pt x="556882" y="286080"/>
                    </a:lnTo>
                    <a:lnTo>
                      <a:pt x="557453" y="302996"/>
                    </a:lnTo>
                    <a:lnTo>
                      <a:pt x="556412" y="326009"/>
                    </a:lnTo>
                    <a:lnTo>
                      <a:pt x="548068" y="371195"/>
                    </a:lnTo>
                    <a:lnTo>
                      <a:pt x="532993" y="411568"/>
                    </a:lnTo>
                    <a:lnTo>
                      <a:pt x="513372" y="445960"/>
                    </a:lnTo>
                    <a:lnTo>
                      <a:pt x="501624" y="461886"/>
                    </a:lnTo>
                    <a:lnTo>
                      <a:pt x="497141" y="470547"/>
                    </a:lnTo>
                    <a:lnTo>
                      <a:pt x="515378" y="501827"/>
                    </a:lnTo>
                    <a:lnTo>
                      <a:pt x="527977" y="501827"/>
                    </a:lnTo>
                    <a:lnTo>
                      <a:pt x="553999" y="473621"/>
                    </a:lnTo>
                    <a:lnTo>
                      <a:pt x="577430" y="432587"/>
                    </a:lnTo>
                    <a:lnTo>
                      <a:pt x="595401" y="384416"/>
                    </a:lnTo>
                    <a:lnTo>
                      <a:pt x="605358" y="330466"/>
                    </a:lnTo>
                    <a:lnTo>
                      <a:pt x="606602" y="302983"/>
                    </a:lnTo>
                    <a:close/>
                  </a:path>
                </a:pathLst>
              </a:custGeom>
              <a:solidFill>
                <a:srgbClr val="7ABF7E"/>
              </a:solidFill>
            </p:spPr>
            <p:txBody>
              <a:bodyPr wrap="square" lIns="0" tIns="0" rIns="0" bIns="0" rtlCol="0"/>
              <a:lstStyle/>
              <a:p>
                <a:endParaRPr/>
              </a:p>
            </p:txBody>
          </p:sp>
          <p:pic>
            <p:nvPicPr>
              <p:cNvPr id="100" name="object 45">
                <a:extLst>
                  <a:ext uri="{FF2B5EF4-FFF2-40B4-BE49-F238E27FC236}">
                    <a16:creationId xmlns:a16="http://schemas.microsoft.com/office/drawing/2014/main" id="{4C8E0438-9D17-4E0E-F1C1-95E95E122030}"/>
                  </a:ext>
                </a:extLst>
              </p:cNvPr>
              <p:cNvPicPr/>
              <p:nvPr/>
            </p:nvPicPr>
            <p:blipFill>
              <a:blip r:embed="rId29" cstate="print"/>
              <a:stretch>
                <a:fillRect/>
              </a:stretch>
            </p:blipFill>
            <p:spPr>
              <a:xfrm>
                <a:off x="10533341" y="8763929"/>
                <a:ext cx="236580" cy="219655"/>
              </a:xfrm>
              <a:prstGeom prst="rect">
                <a:avLst/>
              </a:prstGeom>
            </p:spPr>
          </p:pic>
        </p:grpSp>
        <p:pic>
          <p:nvPicPr>
            <p:cNvPr id="73" name="object 46">
              <a:extLst>
                <a:ext uri="{FF2B5EF4-FFF2-40B4-BE49-F238E27FC236}">
                  <a16:creationId xmlns:a16="http://schemas.microsoft.com/office/drawing/2014/main" id="{5A9807B7-C3DC-93B9-3E06-1829E913B386}"/>
                </a:ext>
              </a:extLst>
            </p:cNvPr>
            <p:cNvPicPr/>
            <p:nvPr/>
          </p:nvPicPr>
          <p:blipFill>
            <a:blip r:embed="rId30" cstate="print"/>
            <a:stretch>
              <a:fillRect/>
            </a:stretch>
          </p:blipFill>
          <p:spPr>
            <a:xfrm>
              <a:off x="7127260" y="8380806"/>
              <a:ext cx="643752" cy="99833"/>
            </a:xfrm>
            <a:prstGeom prst="rect">
              <a:avLst/>
            </a:prstGeom>
          </p:spPr>
        </p:pic>
        <p:pic>
          <p:nvPicPr>
            <p:cNvPr id="74" name="object 47">
              <a:extLst>
                <a:ext uri="{FF2B5EF4-FFF2-40B4-BE49-F238E27FC236}">
                  <a16:creationId xmlns:a16="http://schemas.microsoft.com/office/drawing/2014/main" id="{37D43224-AA22-052D-E9DF-8A91399F812A}"/>
                </a:ext>
              </a:extLst>
            </p:cNvPr>
            <p:cNvPicPr/>
            <p:nvPr/>
          </p:nvPicPr>
          <p:blipFill>
            <a:blip r:embed="rId31" cstate="print"/>
            <a:stretch>
              <a:fillRect/>
            </a:stretch>
          </p:blipFill>
          <p:spPr>
            <a:xfrm>
              <a:off x="7120203" y="9511586"/>
              <a:ext cx="1214320" cy="222335"/>
            </a:xfrm>
            <a:prstGeom prst="rect">
              <a:avLst/>
            </a:prstGeom>
          </p:spPr>
        </p:pic>
        <p:pic>
          <p:nvPicPr>
            <p:cNvPr id="75" name="object 48">
              <a:extLst>
                <a:ext uri="{FF2B5EF4-FFF2-40B4-BE49-F238E27FC236}">
                  <a16:creationId xmlns:a16="http://schemas.microsoft.com/office/drawing/2014/main" id="{9A6BD682-D258-9944-33AA-BC3D79D7B3F1}"/>
                </a:ext>
              </a:extLst>
            </p:cNvPr>
            <p:cNvPicPr/>
            <p:nvPr/>
          </p:nvPicPr>
          <p:blipFill>
            <a:blip r:embed="rId32" cstate="print"/>
            <a:stretch>
              <a:fillRect/>
            </a:stretch>
          </p:blipFill>
          <p:spPr>
            <a:xfrm>
              <a:off x="7120496" y="8678153"/>
              <a:ext cx="333142" cy="614708"/>
            </a:xfrm>
            <a:prstGeom prst="rect">
              <a:avLst/>
            </a:prstGeom>
          </p:spPr>
        </p:pic>
        <p:pic>
          <p:nvPicPr>
            <p:cNvPr id="76" name="object 49">
              <a:extLst>
                <a:ext uri="{FF2B5EF4-FFF2-40B4-BE49-F238E27FC236}">
                  <a16:creationId xmlns:a16="http://schemas.microsoft.com/office/drawing/2014/main" id="{4942DBEF-783C-3647-0D08-0EAF74699994}"/>
                </a:ext>
              </a:extLst>
            </p:cNvPr>
            <p:cNvPicPr/>
            <p:nvPr/>
          </p:nvPicPr>
          <p:blipFill>
            <a:blip r:embed="rId33" cstate="print"/>
            <a:stretch>
              <a:fillRect/>
            </a:stretch>
          </p:blipFill>
          <p:spPr>
            <a:xfrm>
              <a:off x="7522419" y="8681616"/>
              <a:ext cx="864681" cy="329759"/>
            </a:xfrm>
            <a:prstGeom prst="rect">
              <a:avLst/>
            </a:prstGeom>
          </p:spPr>
        </p:pic>
        <p:pic>
          <p:nvPicPr>
            <p:cNvPr id="77" name="object 50">
              <a:extLst>
                <a:ext uri="{FF2B5EF4-FFF2-40B4-BE49-F238E27FC236}">
                  <a16:creationId xmlns:a16="http://schemas.microsoft.com/office/drawing/2014/main" id="{A975AC80-C556-0499-5E23-0886DCA29218}"/>
                </a:ext>
              </a:extLst>
            </p:cNvPr>
            <p:cNvPicPr/>
            <p:nvPr/>
          </p:nvPicPr>
          <p:blipFill>
            <a:blip r:embed="rId34" cstate="print"/>
            <a:stretch>
              <a:fillRect/>
            </a:stretch>
          </p:blipFill>
          <p:spPr>
            <a:xfrm>
              <a:off x="14891280" y="9519615"/>
              <a:ext cx="1270434" cy="186260"/>
            </a:xfrm>
            <a:prstGeom prst="rect">
              <a:avLst/>
            </a:prstGeom>
          </p:spPr>
        </p:pic>
        <p:sp>
          <p:nvSpPr>
            <p:cNvPr id="78" name="object 51">
              <a:extLst>
                <a:ext uri="{FF2B5EF4-FFF2-40B4-BE49-F238E27FC236}">
                  <a16:creationId xmlns:a16="http://schemas.microsoft.com/office/drawing/2014/main" id="{57BE498C-CD2D-12CC-1EB2-33B20F8957A1}"/>
                </a:ext>
              </a:extLst>
            </p:cNvPr>
            <p:cNvSpPr/>
            <p:nvPr/>
          </p:nvSpPr>
          <p:spPr>
            <a:xfrm>
              <a:off x="13869644" y="9545351"/>
              <a:ext cx="631825" cy="133985"/>
            </a:xfrm>
            <a:custGeom>
              <a:avLst/>
              <a:gdLst/>
              <a:ahLst/>
              <a:cxnLst/>
              <a:rect l="l" t="t" r="r" b="b"/>
              <a:pathLst>
                <a:path w="631825" h="133984">
                  <a:moveTo>
                    <a:pt x="62979" y="74256"/>
                  </a:moveTo>
                  <a:lnTo>
                    <a:pt x="57772" y="67640"/>
                  </a:lnTo>
                  <a:lnTo>
                    <a:pt x="43967" y="62585"/>
                  </a:lnTo>
                  <a:lnTo>
                    <a:pt x="39827" y="61480"/>
                  </a:lnTo>
                  <a:lnTo>
                    <a:pt x="29997" y="59524"/>
                  </a:lnTo>
                  <a:lnTo>
                    <a:pt x="26492" y="58356"/>
                  </a:lnTo>
                  <a:lnTo>
                    <a:pt x="22352" y="55676"/>
                  </a:lnTo>
                  <a:lnTo>
                    <a:pt x="21310" y="53911"/>
                  </a:lnTo>
                  <a:lnTo>
                    <a:pt x="21310" y="49390"/>
                  </a:lnTo>
                  <a:lnTo>
                    <a:pt x="22225" y="47485"/>
                  </a:lnTo>
                  <a:lnTo>
                    <a:pt x="25869" y="44488"/>
                  </a:lnTo>
                  <a:lnTo>
                    <a:pt x="28448" y="43726"/>
                  </a:lnTo>
                  <a:lnTo>
                    <a:pt x="35636" y="43726"/>
                  </a:lnTo>
                  <a:lnTo>
                    <a:pt x="38481" y="44653"/>
                  </a:lnTo>
                  <a:lnTo>
                    <a:pt x="42125" y="48336"/>
                  </a:lnTo>
                  <a:lnTo>
                    <a:pt x="43040" y="50673"/>
                  </a:lnTo>
                  <a:lnTo>
                    <a:pt x="43040" y="53492"/>
                  </a:lnTo>
                  <a:lnTo>
                    <a:pt x="62788" y="53492"/>
                  </a:lnTo>
                  <a:lnTo>
                    <a:pt x="62788" y="46443"/>
                  </a:lnTo>
                  <a:lnTo>
                    <a:pt x="59969" y="40690"/>
                  </a:lnTo>
                  <a:lnTo>
                    <a:pt x="48729" y="31864"/>
                  </a:lnTo>
                  <a:lnTo>
                    <a:pt x="41211" y="29654"/>
                  </a:lnTo>
                  <a:lnTo>
                    <a:pt x="23050" y="29654"/>
                  </a:lnTo>
                  <a:lnTo>
                    <a:pt x="15925" y="31851"/>
                  </a:lnTo>
                  <a:lnTo>
                    <a:pt x="5041" y="40640"/>
                  </a:lnTo>
                  <a:lnTo>
                    <a:pt x="2311" y="46113"/>
                  </a:lnTo>
                  <a:lnTo>
                    <a:pt x="2311" y="52679"/>
                  </a:lnTo>
                  <a:lnTo>
                    <a:pt x="33985" y="76174"/>
                  </a:lnTo>
                  <a:lnTo>
                    <a:pt x="37807" y="77419"/>
                  </a:lnTo>
                  <a:lnTo>
                    <a:pt x="42595" y="80200"/>
                  </a:lnTo>
                  <a:lnTo>
                    <a:pt x="43789" y="82092"/>
                  </a:lnTo>
                  <a:lnTo>
                    <a:pt x="43789" y="84518"/>
                  </a:lnTo>
                  <a:lnTo>
                    <a:pt x="43789" y="86842"/>
                  </a:lnTo>
                  <a:lnTo>
                    <a:pt x="42824" y="88709"/>
                  </a:lnTo>
                  <a:lnTo>
                    <a:pt x="38950" y="91579"/>
                  </a:lnTo>
                  <a:lnTo>
                    <a:pt x="36093" y="92303"/>
                  </a:lnTo>
                  <a:lnTo>
                    <a:pt x="28270" y="92303"/>
                  </a:lnTo>
                  <a:lnTo>
                    <a:pt x="25031" y="91376"/>
                  </a:lnTo>
                  <a:lnTo>
                    <a:pt x="20205" y="87630"/>
                  </a:lnTo>
                  <a:lnTo>
                    <a:pt x="18897" y="84937"/>
                  </a:lnTo>
                  <a:lnTo>
                    <a:pt x="18719" y="81432"/>
                  </a:lnTo>
                  <a:lnTo>
                    <a:pt x="0" y="81432"/>
                  </a:lnTo>
                  <a:lnTo>
                    <a:pt x="0" y="85902"/>
                  </a:lnTo>
                  <a:lnTo>
                    <a:pt x="1358" y="90068"/>
                  </a:lnTo>
                  <a:lnTo>
                    <a:pt x="6832" y="97764"/>
                  </a:lnTo>
                  <a:lnTo>
                    <a:pt x="10604" y="100787"/>
                  </a:lnTo>
                  <a:lnTo>
                    <a:pt x="20218" y="105206"/>
                  </a:lnTo>
                  <a:lnTo>
                    <a:pt x="25704" y="106299"/>
                  </a:lnTo>
                  <a:lnTo>
                    <a:pt x="41059" y="106299"/>
                  </a:lnTo>
                  <a:lnTo>
                    <a:pt x="48526" y="104216"/>
                  </a:lnTo>
                  <a:lnTo>
                    <a:pt x="60096" y="95885"/>
                  </a:lnTo>
                  <a:lnTo>
                    <a:pt x="62979" y="90424"/>
                  </a:lnTo>
                  <a:lnTo>
                    <a:pt x="62979" y="74256"/>
                  </a:lnTo>
                  <a:close/>
                </a:path>
                <a:path w="631825" h="133984">
                  <a:moveTo>
                    <a:pt x="139103" y="31013"/>
                  </a:moveTo>
                  <a:lnTo>
                    <a:pt x="119291" y="31013"/>
                  </a:lnTo>
                  <a:lnTo>
                    <a:pt x="119291" y="83413"/>
                  </a:lnTo>
                  <a:lnTo>
                    <a:pt x="116776" y="88061"/>
                  </a:lnTo>
                  <a:lnTo>
                    <a:pt x="112179" y="90385"/>
                  </a:lnTo>
                  <a:lnTo>
                    <a:pt x="98475" y="90385"/>
                  </a:lnTo>
                  <a:lnTo>
                    <a:pt x="94957" y="86537"/>
                  </a:lnTo>
                  <a:lnTo>
                    <a:pt x="94957" y="31013"/>
                  </a:lnTo>
                  <a:lnTo>
                    <a:pt x="75209" y="31013"/>
                  </a:lnTo>
                  <a:lnTo>
                    <a:pt x="75209" y="79463"/>
                  </a:lnTo>
                  <a:lnTo>
                    <a:pt x="75311" y="88252"/>
                  </a:lnTo>
                  <a:lnTo>
                    <a:pt x="77431" y="94919"/>
                  </a:lnTo>
                  <a:lnTo>
                    <a:pt x="85775" y="104038"/>
                  </a:lnTo>
                  <a:lnTo>
                    <a:pt x="91821" y="106299"/>
                  </a:lnTo>
                  <a:lnTo>
                    <a:pt x="108356" y="106299"/>
                  </a:lnTo>
                  <a:lnTo>
                    <a:pt x="115087" y="103339"/>
                  </a:lnTo>
                  <a:lnTo>
                    <a:pt x="119964" y="97421"/>
                  </a:lnTo>
                  <a:lnTo>
                    <a:pt x="120510" y="104940"/>
                  </a:lnTo>
                  <a:lnTo>
                    <a:pt x="139103" y="104940"/>
                  </a:lnTo>
                  <a:lnTo>
                    <a:pt x="139103" y="31013"/>
                  </a:lnTo>
                  <a:close/>
                </a:path>
                <a:path w="631825" h="133984">
                  <a:moveTo>
                    <a:pt x="220535" y="68668"/>
                  </a:moveTo>
                  <a:lnTo>
                    <a:pt x="200812" y="29654"/>
                  </a:lnTo>
                  <a:lnTo>
                    <a:pt x="200787" y="60350"/>
                  </a:lnTo>
                  <a:lnTo>
                    <a:pt x="200660" y="68668"/>
                  </a:lnTo>
                  <a:lnTo>
                    <a:pt x="199898" y="77368"/>
                  </a:lnTo>
                  <a:lnTo>
                    <a:pt x="197256" y="84607"/>
                  </a:lnTo>
                  <a:lnTo>
                    <a:pt x="192836" y="88938"/>
                  </a:lnTo>
                  <a:lnTo>
                    <a:pt x="186651" y="90385"/>
                  </a:lnTo>
                  <a:lnTo>
                    <a:pt x="180454" y="90385"/>
                  </a:lnTo>
                  <a:lnTo>
                    <a:pt x="176149" y="87947"/>
                  </a:lnTo>
                  <a:lnTo>
                    <a:pt x="173736" y="83083"/>
                  </a:lnTo>
                  <a:lnTo>
                    <a:pt x="173736" y="52806"/>
                  </a:lnTo>
                  <a:lnTo>
                    <a:pt x="176060" y="48082"/>
                  </a:lnTo>
                  <a:lnTo>
                    <a:pt x="180314" y="45707"/>
                  </a:lnTo>
                  <a:lnTo>
                    <a:pt x="191147" y="45707"/>
                  </a:lnTo>
                  <a:lnTo>
                    <a:pt x="194703" y="47574"/>
                  </a:lnTo>
                  <a:lnTo>
                    <a:pt x="199567" y="55041"/>
                  </a:lnTo>
                  <a:lnTo>
                    <a:pt x="200787" y="60350"/>
                  </a:lnTo>
                  <a:lnTo>
                    <a:pt x="200787" y="29654"/>
                  </a:lnTo>
                  <a:lnTo>
                    <a:pt x="183997" y="29654"/>
                  </a:lnTo>
                  <a:lnTo>
                    <a:pt x="177774" y="32512"/>
                  </a:lnTo>
                  <a:lnTo>
                    <a:pt x="172986" y="38265"/>
                  </a:lnTo>
                  <a:lnTo>
                    <a:pt x="172300" y="31026"/>
                  </a:lnTo>
                  <a:lnTo>
                    <a:pt x="153987" y="31026"/>
                  </a:lnTo>
                  <a:lnTo>
                    <a:pt x="153987" y="133362"/>
                  </a:lnTo>
                  <a:lnTo>
                    <a:pt x="173736" y="133362"/>
                  </a:lnTo>
                  <a:lnTo>
                    <a:pt x="173736" y="98513"/>
                  </a:lnTo>
                  <a:lnTo>
                    <a:pt x="178333" y="103708"/>
                  </a:lnTo>
                  <a:lnTo>
                    <a:pt x="184365" y="106311"/>
                  </a:lnTo>
                  <a:lnTo>
                    <a:pt x="200634" y="106311"/>
                  </a:lnTo>
                  <a:lnTo>
                    <a:pt x="207619" y="102882"/>
                  </a:lnTo>
                  <a:lnTo>
                    <a:pt x="210896" y="98513"/>
                  </a:lnTo>
                  <a:lnTo>
                    <a:pt x="212775" y="96024"/>
                  </a:lnTo>
                  <a:lnTo>
                    <a:pt x="216166" y="90462"/>
                  </a:lnTo>
                  <a:lnTo>
                    <a:pt x="218592" y="84048"/>
                  </a:lnTo>
                  <a:lnTo>
                    <a:pt x="220052" y="76771"/>
                  </a:lnTo>
                  <a:lnTo>
                    <a:pt x="220535" y="68668"/>
                  </a:lnTo>
                  <a:close/>
                </a:path>
                <a:path w="631825" h="133984">
                  <a:moveTo>
                    <a:pt x="299300" y="68668"/>
                  </a:moveTo>
                  <a:lnTo>
                    <a:pt x="279590" y="29654"/>
                  </a:lnTo>
                  <a:lnTo>
                    <a:pt x="279552" y="60350"/>
                  </a:lnTo>
                  <a:lnTo>
                    <a:pt x="279438" y="68668"/>
                  </a:lnTo>
                  <a:lnTo>
                    <a:pt x="278676" y="77368"/>
                  </a:lnTo>
                  <a:lnTo>
                    <a:pt x="276021" y="84607"/>
                  </a:lnTo>
                  <a:lnTo>
                    <a:pt x="271602" y="88938"/>
                  </a:lnTo>
                  <a:lnTo>
                    <a:pt x="265417" y="90385"/>
                  </a:lnTo>
                  <a:lnTo>
                    <a:pt x="259219" y="90385"/>
                  </a:lnTo>
                  <a:lnTo>
                    <a:pt x="254914" y="87947"/>
                  </a:lnTo>
                  <a:lnTo>
                    <a:pt x="252514" y="83083"/>
                  </a:lnTo>
                  <a:lnTo>
                    <a:pt x="252514" y="52806"/>
                  </a:lnTo>
                  <a:lnTo>
                    <a:pt x="254825" y="48082"/>
                  </a:lnTo>
                  <a:lnTo>
                    <a:pt x="259092" y="45707"/>
                  </a:lnTo>
                  <a:lnTo>
                    <a:pt x="269925" y="45707"/>
                  </a:lnTo>
                  <a:lnTo>
                    <a:pt x="273469" y="47574"/>
                  </a:lnTo>
                  <a:lnTo>
                    <a:pt x="278345" y="55041"/>
                  </a:lnTo>
                  <a:lnTo>
                    <a:pt x="279552" y="60350"/>
                  </a:lnTo>
                  <a:lnTo>
                    <a:pt x="279552" y="29654"/>
                  </a:lnTo>
                  <a:lnTo>
                    <a:pt x="262775" y="29654"/>
                  </a:lnTo>
                  <a:lnTo>
                    <a:pt x="256540" y="32512"/>
                  </a:lnTo>
                  <a:lnTo>
                    <a:pt x="251752" y="38265"/>
                  </a:lnTo>
                  <a:lnTo>
                    <a:pt x="251079" y="31026"/>
                  </a:lnTo>
                  <a:lnTo>
                    <a:pt x="232765" y="31026"/>
                  </a:lnTo>
                  <a:lnTo>
                    <a:pt x="232765" y="133362"/>
                  </a:lnTo>
                  <a:lnTo>
                    <a:pt x="252514" y="133362"/>
                  </a:lnTo>
                  <a:lnTo>
                    <a:pt x="252514" y="98513"/>
                  </a:lnTo>
                  <a:lnTo>
                    <a:pt x="257111" y="103708"/>
                  </a:lnTo>
                  <a:lnTo>
                    <a:pt x="263144" y="106311"/>
                  </a:lnTo>
                  <a:lnTo>
                    <a:pt x="279400" y="106311"/>
                  </a:lnTo>
                  <a:lnTo>
                    <a:pt x="294970" y="90385"/>
                  </a:lnTo>
                  <a:lnTo>
                    <a:pt x="297370" y="84048"/>
                  </a:lnTo>
                  <a:lnTo>
                    <a:pt x="298818" y="76771"/>
                  </a:lnTo>
                  <a:lnTo>
                    <a:pt x="299300" y="68668"/>
                  </a:lnTo>
                  <a:close/>
                </a:path>
                <a:path w="631825" h="133984">
                  <a:moveTo>
                    <a:pt x="378485" y="68732"/>
                  </a:moveTo>
                  <a:lnTo>
                    <a:pt x="378358" y="63677"/>
                  </a:lnTo>
                  <a:lnTo>
                    <a:pt x="377278" y="56235"/>
                  </a:lnTo>
                  <a:lnTo>
                    <a:pt x="375170" y="49606"/>
                  </a:lnTo>
                  <a:lnTo>
                    <a:pt x="372973" y="45567"/>
                  </a:lnTo>
                  <a:lnTo>
                    <a:pt x="372008" y="43789"/>
                  </a:lnTo>
                  <a:lnTo>
                    <a:pt x="367804" y="38811"/>
                  </a:lnTo>
                  <a:lnTo>
                    <a:pt x="362724" y="34798"/>
                  </a:lnTo>
                  <a:lnTo>
                    <a:pt x="358648" y="32778"/>
                  </a:lnTo>
                  <a:lnTo>
                    <a:pt x="358648" y="75730"/>
                  </a:lnTo>
                  <a:lnTo>
                    <a:pt x="357403" y="81216"/>
                  </a:lnTo>
                  <a:lnTo>
                    <a:pt x="352031" y="88557"/>
                  </a:lnTo>
                  <a:lnTo>
                    <a:pt x="348297" y="90385"/>
                  </a:lnTo>
                  <a:lnTo>
                    <a:pt x="338582" y="90385"/>
                  </a:lnTo>
                  <a:lnTo>
                    <a:pt x="334810" y="88531"/>
                  </a:lnTo>
                  <a:lnTo>
                    <a:pt x="329526" y="81102"/>
                  </a:lnTo>
                  <a:lnTo>
                    <a:pt x="328206" y="75730"/>
                  </a:lnTo>
                  <a:lnTo>
                    <a:pt x="328307" y="60375"/>
                  </a:lnTo>
                  <a:lnTo>
                    <a:pt x="329526" y="54978"/>
                  </a:lnTo>
                  <a:lnTo>
                    <a:pt x="334810" y="47459"/>
                  </a:lnTo>
                  <a:lnTo>
                    <a:pt x="338543" y="45567"/>
                  </a:lnTo>
                  <a:lnTo>
                    <a:pt x="348246" y="45567"/>
                  </a:lnTo>
                  <a:lnTo>
                    <a:pt x="352031" y="47459"/>
                  </a:lnTo>
                  <a:lnTo>
                    <a:pt x="357403" y="55041"/>
                  </a:lnTo>
                  <a:lnTo>
                    <a:pt x="358635" y="59969"/>
                  </a:lnTo>
                  <a:lnTo>
                    <a:pt x="358648" y="75730"/>
                  </a:lnTo>
                  <a:lnTo>
                    <a:pt x="358648" y="32778"/>
                  </a:lnTo>
                  <a:lnTo>
                    <a:pt x="356958" y="31940"/>
                  </a:lnTo>
                  <a:lnTo>
                    <a:pt x="350507" y="30226"/>
                  </a:lnTo>
                  <a:lnTo>
                    <a:pt x="343369" y="29654"/>
                  </a:lnTo>
                  <a:lnTo>
                    <a:pt x="336359" y="29654"/>
                  </a:lnTo>
                  <a:lnTo>
                    <a:pt x="308457" y="59969"/>
                  </a:lnTo>
                  <a:lnTo>
                    <a:pt x="308495" y="68732"/>
                  </a:lnTo>
                  <a:lnTo>
                    <a:pt x="329133" y="103746"/>
                  </a:lnTo>
                  <a:lnTo>
                    <a:pt x="343509" y="106311"/>
                  </a:lnTo>
                  <a:lnTo>
                    <a:pt x="351091" y="105664"/>
                  </a:lnTo>
                  <a:lnTo>
                    <a:pt x="373176" y="90385"/>
                  </a:lnTo>
                  <a:lnTo>
                    <a:pt x="376110" y="84061"/>
                  </a:lnTo>
                  <a:lnTo>
                    <a:pt x="377901" y="76822"/>
                  </a:lnTo>
                  <a:lnTo>
                    <a:pt x="378485" y="68732"/>
                  </a:lnTo>
                  <a:close/>
                </a:path>
                <a:path w="631825" h="133984">
                  <a:moveTo>
                    <a:pt x="432460" y="30543"/>
                  </a:moveTo>
                  <a:lnTo>
                    <a:pt x="430555" y="29946"/>
                  </a:lnTo>
                  <a:lnTo>
                    <a:pt x="428498" y="29654"/>
                  </a:lnTo>
                  <a:lnTo>
                    <a:pt x="419303" y="29654"/>
                  </a:lnTo>
                  <a:lnTo>
                    <a:pt x="413816" y="33045"/>
                  </a:lnTo>
                  <a:lnTo>
                    <a:pt x="409841" y="39839"/>
                  </a:lnTo>
                  <a:lnTo>
                    <a:pt x="409295" y="31026"/>
                  </a:lnTo>
                  <a:lnTo>
                    <a:pt x="390652" y="31026"/>
                  </a:lnTo>
                  <a:lnTo>
                    <a:pt x="390652" y="104940"/>
                  </a:lnTo>
                  <a:lnTo>
                    <a:pt x="410400" y="104940"/>
                  </a:lnTo>
                  <a:lnTo>
                    <a:pt x="410400" y="56565"/>
                  </a:lnTo>
                  <a:lnTo>
                    <a:pt x="412724" y="51511"/>
                  </a:lnTo>
                  <a:lnTo>
                    <a:pt x="417614" y="48983"/>
                  </a:lnTo>
                  <a:lnTo>
                    <a:pt x="427126" y="48983"/>
                  </a:lnTo>
                  <a:lnTo>
                    <a:pt x="429501" y="49161"/>
                  </a:lnTo>
                  <a:lnTo>
                    <a:pt x="432193" y="49530"/>
                  </a:lnTo>
                  <a:lnTo>
                    <a:pt x="432460" y="30543"/>
                  </a:lnTo>
                  <a:close/>
                </a:path>
                <a:path w="631825" h="133984">
                  <a:moveTo>
                    <a:pt x="482130" y="89560"/>
                  </a:moveTo>
                  <a:lnTo>
                    <a:pt x="480441" y="89890"/>
                  </a:lnTo>
                  <a:lnTo>
                    <a:pt x="478510" y="90043"/>
                  </a:lnTo>
                  <a:lnTo>
                    <a:pt x="473354" y="90043"/>
                  </a:lnTo>
                  <a:lnTo>
                    <a:pt x="471360" y="89446"/>
                  </a:lnTo>
                  <a:lnTo>
                    <a:pt x="469265" y="87083"/>
                  </a:lnTo>
                  <a:lnTo>
                    <a:pt x="468744" y="85128"/>
                  </a:lnTo>
                  <a:lnTo>
                    <a:pt x="468744" y="45504"/>
                  </a:lnTo>
                  <a:lnTo>
                    <a:pt x="481380" y="45504"/>
                  </a:lnTo>
                  <a:lnTo>
                    <a:pt x="481380" y="31026"/>
                  </a:lnTo>
                  <a:lnTo>
                    <a:pt x="468744" y="31026"/>
                  </a:lnTo>
                  <a:lnTo>
                    <a:pt x="468744" y="12852"/>
                  </a:lnTo>
                  <a:lnTo>
                    <a:pt x="448995" y="12852"/>
                  </a:lnTo>
                  <a:lnTo>
                    <a:pt x="448995" y="31026"/>
                  </a:lnTo>
                  <a:lnTo>
                    <a:pt x="438200" y="31026"/>
                  </a:lnTo>
                  <a:lnTo>
                    <a:pt x="438200" y="45504"/>
                  </a:lnTo>
                  <a:lnTo>
                    <a:pt x="448995" y="45504"/>
                  </a:lnTo>
                  <a:lnTo>
                    <a:pt x="448995" y="85331"/>
                  </a:lnTo>
                  <a:lnTo>
                    <a:pt x="450469" y="94513"/>
                  </a:lnTo>
                  <a:lnTo>
                    <a:pt x="454494" y="101066"/>
                  </a:lnTo>
                  <a:lnTo>
                    <a:pt x="461060" y="105003"/>
                  </a:lnTo>
                  <a:lnTo>
                    <a:pt x="470179" y="106311"/>
                  </a:lnTo>
                  <a:lnTo>
                    <a:pt x="474281" y="106311"/>
                  </a:lnTo>
                  <a:lnTo>
                    <a:pt x="478256" y="105714"/>
                  </a:lnTo>
                  <a:lnTo>
                    <a:pt x="482130" y="104533"/>
                  </a:lnTo>
                  <a:lnTo>
                    <a:pt x="482130" y="89560"/>
                  </a:lnTo>
                  <a:close/>
                </a:path>
                <a:path w="631825" h="133984">
                  <a:moveTo>
                    <a:pt x="556806" y="66344"/>
                  </a:moveTo>
                  <a:lnTo>
                    <a:pt x="556450" y="60947"/>
                  </a:lnTo>
                  <a:lnTo>
                    <a:pt x="556260" y="58064"/>
                  </a:lnTo>
                  <a:lnTo>
                    <a:pt x="554621" y="50787"/>
                  </a:lnTo>
                  <a:lnTo>
                    <a:pt x="552361" y="45567"/>
                  </a:lnTo>
                  <a:lnTo>
                    <a:pt x="551903" y="44500"/>
                  </a:lnTo>
                  <a:lnTo>
                    <a:pt x="548093" y="39217"/>
                  </a:lnTo>
                  <a:lnTo>
                    <a:pt x="543331" y="35039"/>
                  </a:lnTo>
                  <a:lnTo>
                    <a:pt x="537768" y="32042"/>
                  </a:lnTo>
                  <a:lnTo>
                    <a:pt x="537400" y="31940"/>
                  </a:lnTo>
                  <a:lnTo>
                    <a:pt x="537400" y="60947"/>
                  </a:lnTo>
                  <a:lnTo>
                    <a:pt x="509943" y="60947"/>
                  </a:lnTo>
                  <a:lnTo>
                    <a:pt x="510616" y="56007"/>
                  </a:lnTo>
                  <a:lnTo>
                    <a:pt x="512178" y="52209"/>
                  </a:lnTo>
                  <a:lnTo>
                    <a:pt x="517055" y="46901"/>
                  </a:lnTo>
                  <a:lnTo>
                    <a:pt x="520230" y="45567"/>
                  </a:lnTo>
                  <a:lnTo>
                    <a:pt x="528332" y="45567"/>
                  </a:lnTo>
                  <a:lnTo>
                    <a:pt x="531571" y="46774"/>
                  </a:lnTo>
                  <a:lnTo>
                    <a:pt x="536130" y="51574"/>
                  </a:lnTo>
                  <a:lnTo>
                    <a:pt x="537311" y="54965"/>
                  </a:lnTo>
                  <a:lnTo>
                    <a:pt x="537400" y="60947"/>
                  </a:lnTo>
                  <a:lnTo>
                    <a:pt x="537400" y="31940"/>
                  </a:lnTo>
                  <a:lnTo>
                    <a:pt x="531393" y="30251"/>
                  </a:lnTo>
                  <a:lnTo>
                    <a:pt x="524205" y="29654"/>
                  </a:lnTo>
                  <a:lnTo>
                    <a:pt x="517474" y="29654"/>
                  </a:lnTo>
                  <a:lnTo>
                    <a:pt x="489712" y="60426"/>
                  </a:lnTo>
                  <a:lnTo>
                    <a:pt x="489712" y="69748"/>
                  </a:lnTo>
                  <a:lnTo>
                    <a:pt x="511657" y="103809"/>
                  </a:lnTo>
                  <a:lnTo>
                    <a:pt x="526402" y="106311"/>
                  </a:lnTo>
                  <a:lnTo>
                    <a:pt x="532549" y="106311"/>
                  </a:lnTo>
                  <a:lnTo>
                    <a:pt x="538149" y="105130"/>
                  </a:lnTo>
                  <a:lnTo>
                    <a:pt x="548259" y="100444"/>
                  </a:lnTo>
                  <a:lnTo>
                    <a:pt x="552272" y="97180"/>
                  </a:lnTo>
                  <a:lnTo>
                    <a:pt x="555231" y="92989"/>
                  </a:lnTo>
                  <a:lnTo>
                    <a:pt x="552919" y="90385"/>
                  </a:lnTo>
                  <a:lnTo>
                    <a:pt x="545528" y="82118"/>
                  </a:lnTo>
                  <a:lnTo>
                    <a:pt x="541248" y="87642"/>
                  </a:lnTo>
                  <a:lnTo>
                    <a:pt x="535305" y="90385"/>
                  </a:lnTo>
                  <a:lnTo>
                    <a:pt x="522782" y="90385"/>
                  </a:lnTo>
                  <a:lnTo>
                    <a:pt x="518718" y="88938"/>
                  </a:lnTo>
                  <a:lnTo>
                    <a:pt x="512292" y="83108"/>
                  </a:lnTo>
                  <a:lnTo>
                    <a:pt x="510374" y="79235"/>
                  </a:lnTo>
                  <a:lnTo>
                    <a:pt x="509727" y="74396"/>
                  </a:lnTo>
                  <a:lnTo>
                    <a:pt x="556806" y="74396"/>
                  </a:lnTo>
                  <a:lnTo>
                    <a:pt x="556806" y="66344"/>
                  </a:lnTo>
                  <a:close/>
                </a:path>
                <a:path w="631825" h="133984">
                  <a:moveTo>
                    <a:pt x="631545" y="0"/>
                  </a:moveTo>
                  <a:lnTo>
                    <a:pt x="611720" y="0"/>
                  </a:lnTo>
                  <a:lnTo>
                    <a:pt x="611720" y="37719"/>
                  </a:lnTo>
                  <a:lnTo>
                    <a:pt x="611720" y="53441"/>
                  </a:lnTo>
                  <a:lnTo>
                    <a:pt x="611720" y="82651"/>
                  </a:lnTo>
                  <a:lnTo>
                    <a:pt x="609219" y="87807"/>
                  </a:lnTo>
                  <a:lnTo>
                    <a:pt x="604926" y="90385"/>
                  </a:lnTo>
                  <a:lnTo>
                    <a:pt x="594220" y="90385"/>
                  </a:lnTo>
                  <a:lnTo>
                    <a:pt x="590715" y="88544"/>
                  </a:lnTo>
                  <a:lnTo>
                    <a:pt x="585889" y="81153"/>
                  </a:lnTo>
                  <a:lnTo>
                    <a:pt x="584733" y="76085"/>
                  </a:lnTo>
                  <a:lnTo>
                    <a:pt x="584682" y="68897"/>
                  </a:lnTo>
                  <a:lnTo>
                    <a:pt x="585571" y="58750"/>
                  </a:lnTo>
                  <a:lnTo>
                    <a:pt x="588251" y="51511"/>
                  </a:lnTo>
                  <a:lnTo>
                    <a:pt x="592709" y="47155"/>
                  </a:lnTo>
                  <a:lnTo>
                    <a:pt x="598957" y="45707"/>
                  </a:lnTo>
                  <a:lnTo>
                    <a:pt x="605015" y="45707"/>
                  </a:lnTo>
                  <a:lnTo>
                    <a:pt x="609282" y="48285"/>
                  </a:lnTo>
                  <a:lnTo>
                    <a:pt x="611720" y="53441"/>
                  </a:lnTo>
                  <a:lnTo>
                    <a:pt x="611720" y="37719"/>
                  </a:lnTo>
                  <a:lnTo>
                    <a:pt x="607034" y="32334"/>
                  </a:lnTo>
                  <a:lnTo>
                    <a:pt x="601103" y="29654"/>
                  </a:lnTo>
                  <a:lnTo>
                    <a:pt x="584936" y="29654"/>
                  </a:lnTo>
                  <a:lnTo>
                    <a:pt x="564934" y="67437"/>
                  </a:lnTo>
                  <a:lnTo>
                    <a:pt x="565429" y="76085"/>
                  </a:lnTo>
                  <a:lnTo>
                    <a:pt x="585063" y="106311"/>
                  </a:lnTo>
                  <a:lnTo>
                    <a:pt x="601510" y="106311"/>
                  </a:lnTo>
                  <a:lnTo>
                    <a:pt x="607847" y="103238"/>
                  </a:lnTo>
                  <a:lnTo>
                    <a:pt x="612749" y="97091"/>
                  </a:lnTo>
                  <a:lnTo>
                    <a:pt x="613714" y="104940"/>
                  </a:lnTo>
                  <a:lnTo>
                    <a:pt x="631545" y="104940"/>
                  </a:lnTo>
                  <a:lnTo>
                    <a:pt x="631545" y="97091"/>
                  </a:lnTo>
                  <a:lnTo>
                    <a:pt x="631545" y="90385"/>
                  </a:lnTo>
                  <a:lnTo>
                    <a:pt x="631545" y="45707"/>
                  </a:lnTo>
                  <a:lnTo>
                    <a:pt x="631545" y="37719"/>
                  </a:lnTo>
                  <a:lnTo>
                    <a:pt x="631545" y="0"/>
                  </a:lnTo>
                  <a:close/>
                </a:path>
              </a:pathLst>
            </a:custGeom>
            <a:solidFill>
              <a:srgbClr val="000000"/>
            </a:solidFill>
          </p:spPr>
          <p:txBody>
            <a:bodyPr wrap="square" lIns="0" tIns="0" rIns="0" bIns="0" rtlCol="0"/>
            <a:lstStyle/>
            <a:p>
              <a:endParaRPr/>
            </a:p>
          </p:txBody>
        </p:sp>
        <p:pic>
          <p:nvPicPr>
            <p:cNvPr id="79" name="object 52">
              <a:extLst>
                <a:ext uri="{FF2B5EF4-FFF2-40B4-BE49-F238E27FC236}">
                  <a16:creationId xmlns:a16="http://schemas.microsoft.com/office/drawing/2014/main" id="{858EC594-D3CF-0F44-4626-8176E39A5524}"/>
                </a:ext>
              </a:extLst>
            </p:cNvPr>
            <p:cNvPicPr/>
            <p:nvPr/>
          </p:nvPicPr>
          <p:blipFill>
            <a:blip r:embed="rId35" cstate="print"/>
            <a:stretch>
              <a:fillRect/>
            </a:stretch>
          </p:blipFill>
          <p:spPr>
            <a:xfrm>
              <a:off x="14551338" y="9545351"/>
              <a:ext cx="140473" cy="134791"/>
            </a:xfrm>
            <a:prstGeom prst="rect">
              <a:avLst/>
            </a:prstGeom>
          </p:spPr>
        </p:pic>
        <p:pic>
          <p:nvPicPr>
            <p:cNvPr id="80" name="object 53">
              <a:extLst>
                <a:ext uri="{FF2B5EF4-FFF2-40B4-BE49-F238E27FC236}">
                  <a16:creationId xmlns:a16="http://schemas.microsoft.com/office/drawing/2014/main" id="{FCF46FEB-9D79-1249-7937-E407B9AA17B3}"/>
                </a:ext>
              </a:extLst>
            </p:cNvPr>
            <p:cNvPicPr/>
            <p:nvPr/>
          </p:nvPicPr>
          <p:blipFill>
            <a:blip r:embed="rId36" cstate="print"/>
            <a:stretch>
              <a:fillRect/>
            </a:stretch>
          </p:blipFill>
          <p:spPr>
            <a:xfrm>
              <a:off x="14249462" y="8409402"/>
              <a:ext cx="441776" cy="380319"/>
            </a:xfrm>
            <a:prstGeom prst="rect">
              <a:avLst/>
            </a:prstGeom>
          </p:spPr>
        </p:pic>
        <p:sp>
          <p:nvSpPr>
            <p:cNvPr id="81" name="object 54">
              <a:extLst>
                <a:ext uri="{FF2B5EF4-FFF2-40B4-BE49-F238E27FC236}">
                  <a16:creationId xmlns:a16="http://schemas.microsoft.com/office/drawing/2014/main" id="{5DD7E656-6ADE-80B8-0F7E-77C57A011DC1}"/>
                </a:ext>
              </a:extLst>
            </p:cNvPr>
            <p:cNvSpPr/>
            <p:nvPr/>
          </p:nvSpPr>
          <p:spPr>
            <a:xfrm>
              <a:off x="13500462" y="8408854"/>
              <a:ext cx="288290" cy="381635"/>
            </a:xfrm>
            <a:custGeom>
              <a:avLst/>
              <a:gdLst/>
              <a:ahLst/>
              <a:cxnLst/>
              <a:rect l="l" t="t" r="r" b="b"/>
              <a:pathLst>
                <a:path w="288290" h="381634">
                  <a:moveTo>
                    <a:pt x="288158" y="0"/>
                  </a:moveTo>
                  <a:lnTo>
                    <a:pt x="210433" y="0"/>
                  </a:lnTo>
                  <a:lnTo>
                    <a:pt x="210433" y="248139"/>
                  </a:lnTo>
                  <a:lnTo>
                    <a:pt x="209345" y="265351"/>
                  </a:lnTo>
                  <a:lnTo>
                    <a:pt x="193009" y="301969"/>
                  </a:lnTo>
                  <a:lnTo>
                    <a:pt x="144079" y="318880"/>
                  </a:lnTo>
                  <a:lnTo>
                    <a:pt x="129305" y="317823"/>
                  </a:lnTo>
                  <a:lnTo>
                    <a:pt x="87411" y="292267"/>
                  </a:lnTo>
                  <a:lnTo>
                    <a:pt x="77463" y="248139"/>
                  </a:lnTo>
                  <a:lnTo>
                    <a:pt x="77463" y="0"/>
                  </a:lnTo>
                  <a:lnTo>
                    <a:pt x="0" y="0"/>
                  </a:lnTo>
                  <a:lnTo>
                    <a:pt x="0" y="248139"/>
                  </a:lnTo>
                  <a:lnTo>
                    <a:pt x="669" y="263927"/>
                  </a:lnTo>
                  <a:lnTo>
                    <a:pt x="10722" y="305592"/>
                  </a:lnTo>
                  <a:lnTo>
                    <a:pt x="31511" y="338390"/>
                  </a:lnTo>
                  <a:lnTo>
                    <a:pt x="61486" y="362005"/>
                  </a:lnTo>
                  <a:lnTo>
                    <a:pt x="99659" y="376315"/>
                  </a:lnTo>
                  <a:lnTo>
                    <a:pt x="144079" y="381108"/>
                  </a:lnTo>
                  <a:lnTo>
                    <a:pt x="159400" y="380576"/>
                  </a:lnTo>
                  <a:lnTo>
                    <a:pt x="201784" y="372585"/>
                  </a:lnTo>
                  <a:lnTo>
                    <a:pt x="237347" y="355164"/>
                  </a:lnTo>
                  <a:lnTo>
                    <a:pt x="271374" y="317541"/>
                  </a:lnTo>
                  <a:lnTo>
                    <a:pt x="285448" y="278766"/>
                  </a:lnTo>
                  <a:lnTo>
                    <a:pt x="288158" y="248139"/>
                  </a:lnTo>
                  <a:lnTo>
                    <a:pt x="288158" y="0"/>
                  </a:lnTo>
                  <a:close/>
                </a:path>
              </a:pathLst>
            </a:custGeom>
            <a:solidFill>
              <a:srgbClr val="009FE3"/>
            </a:solidFill>
          </p:spPr>
          <p:txBody>
            <a:bodyPr wrap="square" lIns="0" tIns="0" rIns="0" bIns="0" rtlCol="0"/>
            <a:lstStyle/>
            <a:p>
              <a:endParaRPr/>
            </a:p>
          </p:txBody>
        </p:sp>
        <p:sp>
          <p:nvSpPr>
            <p:cNvPr id="82" name="object 55">
              <a:extLst>
                <a:ext uri="{FF2B5EF4-FFF2-40B4-BE49-F238E27FC236}">
                  <a16:creationId xmlns:a16="http://schemas.microsoft.com/office/drawing/2014/main" id="{47B17F42-EFC6-ED5A-E4E4-A5AB9D31841A}"/>
                </a:ext>
              </a:extLst>
            </p:cNvPr>
            <p:cNvSpPr/>
            <p:nvPr/>
          </p:nvSpPr>
          <p:spPr>
            <a:xfrm>
              <a:off x="13852146" y="8408855"/>
              <a:ext cx="306070" cy="376555"/>
            </a:xfrm>
            <a:custGeom>
              <a:avLst/>
              <a:gdLst/>
              <a:ahLst/>
              <a:cxnLst/>
              <a:rect l="l" t="t" r="r" b="b"/>
              <a:pathLst>
                <a:path w="306069" h="376554">
                  <a:moveTo>
                    <a:pt x="305707" y="0"/>
                  </a:moveTo>
                  <a:lnTo>
                    <a:pt x="228506" y="0"/>
                  </a:lnTo>
                  <a:lnTo>
                    <a:pt x="228506" y="247877"/>
                  </a:lnTo>
                  <a:lnTo>
                    <a:pt x="77453" y="0"/>
                  </a:lnTo>
                  <a:lnTo>
                    <a:pt x="0" y="0"/>
                  </a:lnTo>
                  <a:lnTo>
                    <a:pt x="0" y="375946"/>
                  </a:lnTo>
                  <a:lnTo>
                    <a:pt x="77453" y="375946"/>
                  </a:lnTo>
                  <a:lnTo>
                    <a:pt x="77453" y="128582"/>
                  </a:lnTo>
                  <a:lnTo>
                    <a:pt x="228244" y="375946"/>
                  </a:lnTo>
                  <a:lnTo>
                    <a:pt x="305707" y="375946"/>
                  </a:lnTo>
                  <a:lnTo>
                    <a:pt x="305707" y="0"/>
                  </a:lnTo>
                  <a:close/>
                </a:path>
              </a:pathLst>
            </a:custGeom>
            <a:solidFill>
              <a:srgbClr val="009FE3"/>
            </a:solidFill>
          </p:spPr>
          <p:txBody>
            <a:bodyPr wrap="square" lIns="0" tIns="0" rIns="0" bIns="0" rtlCol="0"/>
            <a:lstStyle/>
            <a:p>
              <a:endParaRPr/>
            </a:p>
          </p:txBody>
        </p:sp>
        <p:grpSp>
          <p:nvGrpSpPr>
            <p:cNvPr id="83" name="object 56">
              <a:extLst>
                <a:ext uri="{FF2B5EF4-FFF2-40B4-BE49-F238E27FC236}">
                  <a16:creationId xmlns:a16="http://schemas.microsoft.com/office/drawing/2014/main" id="{F0441DB7-E8FF-578A-529E-2C215AF5E19B}"/>
                </a:ext>
              </a:extLst>
            </p:cNvPr>
            <p:cNvGrpSpPr/>
            <p:nvPr/>
          </p:nvGrpSpPr>
          <p:grpSpPr>
            <a:xfrm>
              <a:off x="13501318" y="8867593"/>
              <a:ext cx="1187450" cy="160655"/>
              <a:chOff x="13501318" y="8867593"/>
              <a:chExt cx="1187450" cy="160655"/>
            </a:xfrm>
          </p:grpSpPr>
          <p:pic>
            <p:nvPicPr>
              <p:cNvPr id="93" name="object 57">
                <a:extLst>
                  <a:ext uri="{FF2B5EF4-FFF2-40B4-BE49-F238E27FC236}">
                    <a16:creationId xmlns:a16="http://schemas.microsoft.com/office/drawing/2014/main" id="{07CDED43-6875-0D73-6816-8F4382277CE2}"/>
                  </a:ext>
                </a:extLst>
              </p:cNvPr>
              <p:cNvPicPr/>
              <p:nvPr/>
            </p:nvPicPr>
            <p:blipFill>
              <a:blip r:embed="rId37" cstate="print"/>
              <a:stretch>
                <a:fillRect/>
              </a:stretch>
            </p:blipFill>
            <p:spPr>
              <a:xfrm>
                <a:off x="13501318" y="8867593"/>
                <a:ext cx="377908" cy="160059"/>
              </a:xfrm>
              <a:prstGeom prst="rect">
                <a:avLst/>
              </a:prstGeom>
            </p:spPr>
          </p:pic>
          <p:pic>
            <p:nvPicPr>
              <p:cNvPr id="94" name="object 58">
                <a:extLst>
                  <a:ext uri="{FF2B5EF4-FFF2-40B4-BE49-F238E27FC236}">
                    <a16:creationId xmlns:a16="http://schemas.microsoft.com/office/drawing/2014/main" id="{DBEC1555-042F-9065-92DD-953353A3A87E}"/>
                  </a:ext>
                </a:extLst>
              </p:cNvPr>
              <p:cNvPicPr/>
              <p:nvPr/>
            </p:nvPicPr>
            <p:blipFill>
              <a:blip r:embed="rId38" cstate="print"/>
              <a:stretch>
                <a:fillRect/>
              </a:stretch>
            </p:blipFill>
            <p:spPr>
              <a:xfrm>
                <a:off x="13903122" y="8910342"/>
                <a:ext cx="289211" cy="117313"/>
              </a:xfrm>
              <a:prstGeom prst="rect">
                <a:avLst/>
              </a:prstGeom>
            </p:spPr>
          </p:pic>
          <p:pic>
            <p:nvPicPr>
              <p:cNvPr id="95" name="object 59">
                <a:extLst>
                  <a:ext uri="{FF2B5EF4-FFF2-40B4-BE49-F238E27FC236}">
                    <a16:creationId xmlns:a16="http://schemas.microsoft.com/office/drawing/2014/main" id="{19607223-A502-EE34-E79C-142DF0624222}"/>
                  </a:ext>
                </a:extLst>
              </p:cNvPr>
              <p:cNvPicPr/>
              <p:nvPr/>
            </p:nvPicPr>
            <p:blipFill>
              <a:blip r:embed="rId39" cstate="print"/>
              <a:stretch>
                <a:fillRect/>
              </a:stretch>
            </p:blipFill>
            <p:spPr>
              <a:xfrm>
                <a:off x="14216048" y="8910342"/>
                <a:ext cx="158979" cy="115221"/>
              </a:xfrm>
              <a:prstGeom prst="rect">
                <a:avLst/>
              </a:prstGeom>
            </p:spPr>
          </p:pic>
          <p:pic>
            <p:nvPicPr>
              <p:cNvPr id="96" name="object 60">
                <a:extLst>
                  <a:ext uri="{FF2B5EF4-FFF2-40B4-BE49-F238E27FC236}">
                    <a16:creationId xmlns:a16="http://schemas.microsoft.com/office/drawing/2014/main" id="{E0B2653D-9840-7515-5EB2-3FA1E208B28F}"/>
                  </a:ext>
                </a:extLst>
              </p:cNvPr>
              <p:cNvPicPr/>
              <p:nvPr/>
            </p:nvPicPr>
            <p:blipFill>
              <a:blip r:embed="rId40" cstate="print"/>
              <a:stretch>
                <a:fillRect/>
              </a:stretch>
            </p:blipFill>
            <p:spPr>
              <a:xfrm>
                <a:off x="14395040" y="8884629"/>
                <a:ext cx="293104" cy="143022"/>
              </a:xfrm>
              <a:prstGeom prst="rect">
                <a:avLst/>
              </a:prstGeom>
            </p:spPr>
          </p:pic>
        </p:grpSp>
        <p:grpSp>
          <p:nvGrpSpPr>
            <p:cNvPr id="84" name="object 61">
              <a:extLst>
                <a:ext uri="{FF2B5EF4-FFF2-40B4-BE49-F238E27FC236}">
                  <a16:creationId xmlns:a16="http://schemas.microsoft.com/office/drawing/2014/main" id="{C6F24D89-0C4B-82CD-74E3-E0C68C391033}"/>
                </a:ext>
              </a:extLst>
            </p:cNvPr>
            <p:cNvGrpSpPr/>
            <p:nvPr/>
          </p:nvGrpSpPr>
          <p:grpSpPr>
            <a:xfrm>
              <a:off x="13505307" y="9113825"/>
              <a:ext cx="1085850" cy="160020"/>
              <a:chOff x="13505307" y="9113825"/>
              <a:chExt cx="1085850" cy="160020"/>
            </a:xfrm>
          </p:grpSpPr>
          <p:pic>
            <p:nvPicPr>
              <p:cNvPr id="87" name="object 62">
                <a:extLst>
                  <a:ext uri="{FF2B5EF4-FFF2-40B4-BE49-F238E27FC236}">
                    <a16:creationId xmlns:a16="http://schemas.microsoft.com/office/drawing/2014/main" id="{4792DA5C-8A07-8E18-0364-355C8CEDA44A}"/>
                  </a:ext>
                </a:extLst>
              </p:cNvPr>
              <p:cNvPicPr/>
              <p:nvPr/>
            </p:nvPicPr>
            <p:blipFill>
              <a:blip r:embed="rId41" cstate="print"/>
              <a:stretch>
                <a:fillRect/>
              </a:stretch>
            </p:blipFill>
            <p:spPr>
              <a:xfrm>
                <a:off x="13505307" y="9113829"/>
                <a:ext cx="99839" cy="158717"/>
              </a:xfrm>
              <a:prstGeom prst="rect">
                <a:avLst/>
              </a:prstGeom>
            </p:spPr>
          </p:pic>
          <p:pic>
            <p:nvPicPr>
              <p:cNvPr id="88" name="object 63">
                <a:extLst>
                  <a:ext uri="{FF2B5EF4-FFF2-40B4-BE49-F238E27FC236}">
                    <a16:creationId xmlns:a16="http://schemas.microsoft.com/office/drawing/2014/main" id="{8D3B63F9-6150-C2DA-D35C-5F8EFA5D6B38}"/>
                  </a:ext>
                </a:extLst>
              </p:cNvPr>
              <p:cNvPicPr/>
              <p:nvPr/>
            </p:nvPicPr>
            <p:blipFill>
              <a:blip r:embed="rId42" cstate="print"/>
              <a:stretch>
                <a:fillRect/>
              </a:stretch>
            </p:blipFill>
            <p:spPr>
              <a:xfrm>
                <a:off x="13624748" y="9113827"/>
                <a:ext cx="291153" cy="159754"/>
              </a:xfrm>
              <a:prstGeom prst="rect">
                <a:avLst/>
              </a:prstGeom>
            </p:spPr>
          </p:pic>
          <p:pic>
            <p:nvPicPr>
              <p:cNvPr id="89" name="object 64">
                <a:extLst>
                  <a:ext uri="{FF2B5EF4-FFF2-40B4-BE49-F238E27FC236}">
                    <a16:creationId xmlns:a16="http://schemas.microsoft.com/office/drawing/2014/main" id="{A8B028B4-9E4A-807D-F987-643CD11F5019}"/>
                  </a:ext>
                </a:extLst>
              </p:cNvPr>
              <p:cNvPicPr/>
              <p:nvPr/>
            </p:nvPicPr>
            <p:blipFill>
              <a:blip r:embed="rId43" cstate="print"/>
              <a:stretch>
                <a:fillRect/>
              </a:stretch>
            </p:blipFill>
            <p:spPr>
              <a:xfrm>
                <a:off x="13939912" y="9113825"/>
                <a:ext cx="168957" cy="117305"/>
              </a:xfrm>
              <a:prstGeom prst="rect">
                <a:avLst/>
              </a:prstGeom>
            </p:spPr>
          </p:pic>
          <p:pic>
            <p:nvPicPr>
              <p:cNvPr id="90" name="object 65">
                <a:extLst>
                  <a:ext uri="{FF2B5EF4-FFF2-40B4-BE49-F238E27FC236}">
                    <a16:creationId xmlns:a16="http://schemas.microsoft.com/office/drawing/2014/main" id="{5756D443-13BB-3C41-C930-DA1FB55629CE}"/>
                  </a:ext>
                </a:extLst>
              </p:cNvPr>
              <p:cNvPicPr/>
              <p:nvPr/>
            </p:nvPicPr>
            <p:blipFill>
              <a:blip r:embed="rId44" cstate="print"/>
              <a:stretch>
                <a:fillRect/>
              </a:stretch>
            </p:blipFill>
            <p:spPr>
              <a:xfrm>
                <a:off x="14128468" y="9113825"/>
                <a:ext cx="158979" cy="115221"/>
              </a:xfrm>
              <a:prstGeom prst="rect">
                <a:avLst/>
              </a:prstGeom>
            </p:spPr>
          </p:pic>
          <p:pic>
            <p:nvPicPr>
              <p:cNvPr id="91" name="object 66">
                <a:extLst>
                  <a:ext uri="{FF2B5EF4-FFF2-40B4-BE49-F238E27FC236}">
                    <a16:creationId xmlns:a16="http://schemas.microsoft.com/office/drawing/2014/main" id="{957052F6-512B-BC35-E97F-9DCDDE6EB122}"/>
                  </a:ext>
                </a:extLst>
              </p:cNvPr>
              <p:cNvPicPr/>
              <p:nvPr/>
            </p:nvPicPr>
            <p:blipFill>
              <a:blip r:embed="rId44" cstate="print"/>
              <a:stretch>
                <a:fillRect/>
              </a:stretch>
            </p:blipFill>
            <p:spPr>
              <a:xfrm>
                <a:off x="14311468" y="9113825"/>
                <a:ext cx="158979" cy="115221"/>
              </a:xfrm>
              <a:prstGeom prst="rect">
                <a:avLst/>
              </a:prstGeom>
            </p:spPr>
          </p:pic>
          <p:pic>
            <p:nvPicPr>
              <p:cNvPr id="92" name="object 67">
                <a:extLst>
                  <a:ext uri="{FF2B5EF4-FFF2-40B4-BE49-F238E27FC236}">
                    <a16:creationId xmlns:a16="http://schemas.microsoft.com/office/drawing/2014/main" id="{8B1A76CB-E027-F1E9-88B1-A2A5638FD1B7}"/>
                  </a:ext>
                </a:extLst>
              </p:cNvPr>
              <p:cNvPicPr/>
              <p:nvPr/>
            </p:nvPicPr>
            <p:blipFill>
              <a:blip r:embed="rId45" cstate="print"/>
              <a:stretch>
                <a:fillRect/>
              </a:stretch>
            </p:blipFill>
            <p:spPr>
              <a:xfrm>
                <a:off x="14490460" y="9113831"/>
                <a:ext cx="100656" cy="117305"/>
              </a:xfrm>
              <a:prstGeom prst="rect">
                <a:avLst/>
              </a:prstGeom>
            </p:spPr>
          </p:pic>
        </p:grpSp>
        <p:sp>
          <p:nvSpPr>
            <p:cNvPr id="85" name="object 68">
              <a:extLst>
                <a:ext uri="{FF2B5EF4-FFF2-40B4-BE49-F238E27FC236}">
                  <a16:creationId xmlns:a16="http://schemas.microsoft.com/office/drawing/2014/main" id="{D61EA89E-C7B4-E175-D395-38F083E7A855}"/>
                </a:ext>
              </a:extLst>
            </p:cNvPr>
            <p:cNvSpPr/>
            <p:nvPr/>
          </p:nvSpPr>
          <p:spPr>
            <a:xfrm>
              <a:off x="14901975" y="8408854"/>
              <a:ext cx="15875" cy="820419"/>
            </a:xfrm>
            <a:custGeom>
              <a:avLst/>
              <a:gdLst/>
              <a:ahLst/>
              <a:cxnLst/>
              <a:rect l="l" t="t" r="r" b="b"/>
              <a:pathLst>
                <a:path w="15875" h="820420">
                  <a:moveTo>
                    <a:pt x="15863" y="0"/>
                  </a:moveTo>
                  <a:lnTo>
                    <a:pt x="0" y="0"/>
                  </a:lnTo>
                  <a:lnTo>
                    <a:pt x="0" y="820194"/>
                  </a:lnTo>
                  <a:lnTo>
                    <a:pt x="15863" y="820194"/>
                  </a:lnTo>
                  <a:lnTo>
                    <a:pt x="15863" y="0"/>
                  </a:lnTo>
                  <a:close/>
                </a:path>
              </a:pathLst>
            </a:custGeom>
            <a:solidFill>
              <a:srgbClr val="009FE3"/>
            </a:solidFill>
          </p:spPr>
          <p:txBody>
            <a:bodyPr wrap="square" lIns="0" tIns="0" rIns="0" bIns="0" rtlCol="0"/>
            <a:lstStyle/>
            <a:p>
              <a:endParaRPr/>
            </a:p>
          </p:txBody>
        </p:sp>
        <p:pic>
          <p:nvPicPr>
            <p:cNvPr id="86" name="object 69">
              <a:extLst>
                <a:ext uri="{FF2B5EF4-FFF2-40B4-BE49-F238E27FC236}">
                  <a16:creationId xmlns:a16="http://schemas.microsoft.com/office/drawing/2014/main" id="{AF442C9A-120F-CC3A-CCDA-C24DCF5C2D02}"/>
                </a:ext>
              </a:extLst>
            </p:cNvPr>
            <p:cNvPicPr/>
            <p:nvPr/>
          </p:nvPicPr>
          <p:blipFill>
            <a:blip r:embed="rId46" cstate="print"/>
            <a:stretch>
              <a:fillRect/>
            </a:stretch>
          </p:blipFill>
          <p:spPr>
            <a:xfrm>
              <a:off x="15130457" y="8939229"/>
              <a:ext cx="1050550" cy="289823"/>
            </a:xfrm>
            <a:prstGeom prst="rect">
              <a:avLst/>
            </a:prstGeom>
          </p:spPr>
        </p:pic>
      </p:grpSp>
      <p:sp>
        <p:nvSpPr>
          <p:cNvPr id="4" name="Title 3">
            <a:extLst>
              <a:ext uri="{FF2B5EF4-FFF2-40B4-BE49-F238E27FC236}">
                <a16:creationId xmlns:a16="http://schemas.microsoft.com/office/drawing/2014/main" id="{09989489-67FD-AD39-850E-B6EBB02B59E3}"/>
              </a:ext>
            </a:extLst>
          </p:cNvPr>
          <p:cNvSpPr>
            <a:spLocks noGrp="1"/>
          </p:cNvSpPr>
          <p:nvPr>
            <p:ph type="title"/>
          </p:nvPr>
        </p:nvSpPr>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837670" y="1471159"/>
            <a:ext cx="18428970" cy="0"/>
          </a:xfrm>
          <a:custGeom>
            <a:avLst/>
            <a:gdLst/>
            <a:ahLst/>
            <a:cxnLst/>
            <a:rect l="l" t="t" r="r" b="b"/>
            <a:pathLst>
              <a:path w="18428970">
                <a:moveTo>
                  <a:pt x="0" y="0"/>
                </a:moveTo>
                <a:lnTo>
                  <a:pt x="18428758" y="0"/>
                </a:lnTo>
              </a:path>
            </a:pathLst>
          </a:custGeom>
          <a:ln w="31412">
            <a:solidFill>
              <a:srgbClr val="009FE3"/>
            </a:solidFill>
          </a:ln>
        </p:spPr>
        <p:txBody>
          <a:bodyPr wrap="square" lIns="0" tIns="0" rIns="0" bIns="0" rtlCol="0"/>
          <a:lstStyle/>
          <a:p>
            <a:endParaRPr/>
          </a:p>
        </p:txBody>
      </p:sp>
      <p:sp>
        <p:nvSpPr>
          <p:cNvPr id="30" name="Title 29">
            <a:extLst>
              <a:ext uri="{FF2B5EF4-FFF2-40B4-BE49-F238E27FC236}">
                <a16:creationId xmlns:a16="http://schemas.microsoft.com/office/drawing/2014/main" id="{725E5E43-C2D2-B0A1-E0A3-00D5BFEB0E80}"/>
              </a:ext>
            </a:extLst>
          </p:cNvPr>
          <p:cNvSpPr>
            <a:spLocks noGrp="1"/>
          </p:cNvSpPr>
          <p:nvPr>
            <p:ph type="title"/>
          </p:nvPr>
        </p:nvSpPr>
        <p:spPr>
          <a:xfrm>
            <a:off x="848677" y="238601"/>
            <a:ext cx="18350916" cy="830997"/>
          </a:xfrm>
        </p:spPr>
        <p:txBody>
          <a:bodyPr wrap="square" lIns="0" tIns="0" rIns="0" bIns="0" anchor="t">
            <a:spAutoFit/>
          </a:bodyPr>
          <a:lstStyle/>
          <a:p>
            <a:r>
              <a:rPr lang="en-GB" sz="5400" dirty="0"/>
              <a:t>FVC - </a:t>
            </a:r>
            <a:r>
              <a:rPr lang="en-GB" sz="5400" b="0" dirty="0"/>
              <a:t>Readiness Argentina- Cadenas de </a:t>
            </a:r>
            <a:r>
              <a:rPr lang="en-GB" sz="5400" b="0" dirty="0" err="1"/>
              <a:t>valor</a:t>
            </a:r>
            <a:r>
              <a:rPr lang="en-GB" sz="5400" b="0" dirty="0"/>
              <a:t> </a:t>
            </a:r>
            <a:r>
              <a:rPr lang="en-GB" sz="5400" b="0" dirty="0" err="1"/>
              <a:t>agrícolas</a:t>
            </a:r>
            <a:r>
              <a:rPr lang="en-GB" sz="5400" b="0" dirty="0"/>
              <a:t> </a:t>
            </a:r>
            <a:r>
              <a:rPr lang="en-GB" sz="5400" b="0" dirty="0" err="1"/>
              <a:t>en</a:t>
            </a:r>
            <a:r>
              <a:rPr lang="en-GB" sz="5400" b="0" dirty="0"/>
              <a:t> </a:t>
            </a:r>
            <a:r>
              <a:rPr lang="en-GB" sz="5400" b="0" dirty="0" err="1"/>
              <a:t>el</a:t>
            </a:r>
            <a:r>
              <a:rPr lang="en-GB" sz="5400" b="0" dirty="0"/>
              <a:t> Norte Grande</a:t>
            </a:r>
            <a:endParaRPr lang="es-ES" sz="5400" dirty="0"/>
          </a:p>
        </p:txBody>
      </p:sp>
      <p:sp>
        <p:nvSpPr>
          <p:cNvPr id="2" name="Content Placeholder 4">
            <a:extLst>
              <a:ext uri="{FF2B5EF4-FFF2-40B4-BE49-F238E27FC236}">
                <a16:creationId xmlns:a16="http://schemas.microsoft.com/office/drawing/2014/main" id="{249A48D9-93C9-A493-0229-6BD497A49A3D}"/>
              </a:ext>
            </a:extLst>
          </p:cNvPr>
          <p:cNvSpPr>
            <a:spLocks noGrp="1"/>
          </p:cNvSpPr>
          <p:nvPr/>
        </p:nvSpPr>
        <p:spPr>
          <a:xfrm>
            <a:off x="857330" y="3139494"/>
            <a:ext cx="18552497" cy="59872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rgbClr val="FF0000"/>
              </a:solidFill>
              <a:ea typeface="Calibri"/>
              <a:cs typeface="Calibri"/>
            </a:endParaRPr>
          </a:p>
          <a:p>
            <a:pPr marL="0" indent="0">
              <a:lnSpc>
                <a:spcPct val="100000"/>
              </a:lnSpc>
              <a:spcBef>
                <a:spcPts val="0"/>
              </a:spcBef>
              <a:buNone/>
            </a:pPr>
            <a:endParaRPr lang="en-US" dirty="0">
              <a:solidFill>
                <a:srgbClr val="000000"/>
              </a:solidFill>
              <a:cs typeface="Calibri"/>
            </a:endParaRPr>
          </a:p>
          <a:p>
            <a:pPr marL="0" indent="0">
              <a:lnSpc>
                <a:spcPct val="100000"/>
              </a:lnSpc>
              <a:spcBef>
                <a:spcPts val="0"/>
              </a:spcBef>
              <a:buNone/>
            </a:pPr>
            <a:endParaRPr lang="en-US" dirty="0">
              <a:solidFill>
                <a:srgbClr val="000000"/>
              </a:solidFill>
              <a:cs typeface="Calibri"/>
            </a:endParaRPr>
          </a:p>
          <a:p>
            <a:pPr marL="0" indent="0">
              <a:buNone/>
            </a:pPr>
            <a:endParaRPr lang="en-US" b="1" dirty="0">
              <a:solidFill>
                <a:srgbClr val="FF0000"/>
              </a:solidFill>
              <a:cs typeface="Calibri"/>
            </a:endParaRPr>
          </a:p>
        </p:txBody>
      </p:sp>
      <p:sp>
        <p:nvSpPr>
          <p:cNvPr id="4" name="Title 29">
            <a:extLst>
              <a:ext uri="{FF2B5EF4-FFF2-40B4-BE49-F238E27FC236}">
                <a16:creationId xmlns:a16="http://schemas.microsoft.com/office/drawing/2014/main" id="{1AE54FCE-2010-85AA-01B9-54302D2780D0}"/>
              </a:ext>
            </a:extLst>
          </p:cNvPr>
          <p:cNvSpPr txBox="1">
            <a:spLocks/>
          </p:cNvSpPr>
          <p:nvPr/>
        </p:nvSpPr>
        <p:spPr>
          <a:xfrm>
            <a:off x="859221" y="1691437"/>
            <a:ext cx="18350916" cy="615553"/>
          </a:xfrm>
          <a:prstGeom prst="rect">
            <a:avLst/>
          </a:prstGeom>
        </p:spPr>
        <p:txBody>
          <a:bodyPr wrap="square" lIns="0" tIns="0" rIns="0" bIns="0" anchor="t">
            <a:spAutoFit/>
          </a:bodyPr>
          <a:lstStyle>
            <a:lvl1pPr>
              <a:defRPr sz="6600" b="1" i="0">
                <a:solidFill>
                  <a:srgbClr val="009FE3"/>
                </a:solidFill>
                <a:latin typeface="Barlow Condensed SemiBold"/>
                <a:ea typeface="+mj-ea"/>
                <a:cs typeface="Barlow Condensed SemiBold"/>
              </a:defRPr>
            </a:lvl1pPr>
          </a:lstStyle>
          <a:p>
            <a:r>
              <a:rPr lang="en-GB" sz="4000" b="0" dirty="0" err="1"/>
              <a:t>Introducción</a:t>
            </a:r>
            <a:r>
              <a:rPr lang="en-GB" sz="4000" b="0" dirty="0"/>
              <a:t> al </a:t>
            </a:r>
            <a:r>
              <a:rPr lang="en-GB" sz="4000" b="0" dirty="0" err="1"/>
              <a:t>programa</a:t>
            </a:r>
            <a:r>
              <a:rPr lang="en-GB" sz="4000" b="0" dirty="0"/>
              <a:t> de Readiness del Fondo Verde del </a:t>
            </a:r>
            <a:r>
              <a:rPr lang="en-GB" sz="4000" b="0" dirty="0" err="1"/>
              <a:t>Clima</a:t>
            </a:r>
            <a:endParaRPr lang="es-ES" dirty="0" err="1"/>
          </a:p>
        </p:txBody>
      </p:sp>
      <p:sp>
        <p:nvSpPr>
          <p:cNvPr id="5" name="CuadroTexto 4">
            <a:extLst>
              <a:ext uri="{FF2B5EF4-FFF2-40B4-BE49-F238E27FC236}">
                <a16:creationId xmlns:a16="http://schemas.microsoft.com/office/drawing/2014/main" id="{C5CC9306-94C7-BE11-F56A-22DC46DEA22C}"/>
              </a:ext>
            </a:extLst>
          </p:cNvPr>
          <p:cNvSpPr txBox="1"/>
          <p:nvPr/>
        </p:nvSpPr>
        <p:spPr>
          <a:xfrm>
            <a:off x="848353" y="2458084"/>
            <a:ext cx="18224304" cy="88485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Font typeface="Arial,Sans-Serif"/>
              <a:buChar char="•"/>
            </a:pPr>
            <a:r>
              <a:rPr lang="es-AR" sz="2500" dirty="0">
                <a:latin typeface="Calibri"/>
                <a:cs typeface="Calibri"/>
              </a:rPr>
              <a:t>El Programa de Preparación es </a:t>
            </a:r>
            <a:r>
              <a:rPr lang="es-AR" sz="2500" b="1" dirty="0">
                <a:latin typeface="Calibri"/>
                <a:cs typeface="Calibri"/>
              </a:rPr>
              <a:t>una de las tres modalidades- principales de financiamiento del FVC</a:t>
            </a:r>
            <a:r>
              <a:rPr lang="es-AR" sz="2500" dirty="0">
                <a:latin typeface="Calibri"/>
                <a:cs typeface="Calibri"/>
              </a:rPr>
              <a:t>, junto con el Fondo de Preparación de Proyectos (PPF) y el financiamiento para inversiones en mitigación y adaptación a través de propuestas de financiamiento o Propuestas de Aprobación Simplificada. </a:t>
            </a:r>
          </a:p>
          <a:p>
            <a:pPr algn="l"/>
            <a:endParaRPr lang="es-AR" sz="2500" dirty="0">
              <a:latin typeface="Calibri"/>
              <a:cs typeface="Calibri"/>
            </a:endParaRPr>
          </a:p>
          <a:p>
            <a:pPr marL="457200" indent="-457200" algn="l">
              <a:buFont typeface="Arial,Sans-Serif"/>
              <a:buChar char="•"/>
            </a:pPr>
            <a:r>
              <a:rPr lang="es-AR" sz="2500" dirty="0">
                <a:latin typeface="Calibri"/>
                <a:cs typeface="Calibri"/>
              </a:rPr>
              <a:t>El objetivo de esta donación es apoyar los </a:t>
            </a:r>
            <a:r>
              <a:rPr lang="es-AR" sz="2500" b="1" dirty="0">
                <a:latin typeface="Calibri"/>
                <a:cs typeface="Calibri"/>
              </a:rPr>
              <a:t>procesos de planificación</a:t>
            </a:r>
            <a:r>
              <a:rPr lang="es-AR" sz="2500" dirty="0">
                <a:latin typeface="Calibri"/>
                <a:cs typeface="Calibri"/>
              </a:rPr>
              <a:t> de la adaptación, incluida la formulación de planes de adaptación  nacionales, subnacionales y sectoriales.</a:t>
            </a:r>
            <a:endParaRPr lang="es-AR" dirty="0"/>
          </a:p>
          <a:p>
            <a:pPr marL="457200" indent="-457200" algn="l">
              <a:buFont typeface="Arial,Sans-Serif"/>
              <a:buChar char="•"/>
            </a:pPr>
            <a:endParaRPr lang="es-AR" sz="2500" dirty="0">
              <a:latin typeface="Calibri"/>
              <a:cs typeface="Calibri"/>
            </a:endParaRPr>
          </a:p>
          <a:p>
            <a:pPr marL="457200" indent="-457200" algn="l">
              <a:buFont typeface="Arial,Sans-Serif"/>
              <a:buChar char="•"/>
            </a:pPr>
            <a:r>
              <a:rPr lang="es-AR" sz="2500" dirty="0">
                <a:latin typeface="Calibri"/>
                <a:cs typeface="Calibri"/>
              </a:rPr>
              <a:t>El Programa </a:t>
            </a:r>
            <a:r>
              <a:rPr lang="es-AR" sz="2500" dirty="0" err="1">
                <a:latin typeface="Calibri"/>
                <a:cs typeface="Calibri"/>
              </a:rPr>
              <a:t>Readiness</a:t>
            </a:r>
            <a:r>
              <a:rPr lang="es-AR" sz="2500" dirty="0">
                <a:latin typeface="Calibri"/>
                <a:cs typeface="Calibri"/>
              </a:rPr>
              <a:t> puede apoyar: </a:t>
            </a:r>
          </a:p>
          <a:p>
            <a:pPr marL="457200" indent="-457200" algn="l">
              <a:buFont typeface="Arial,Sans-Serif"/>
              <a:buChar char="•"/>
            </a:pPr>
            <a:endParaRPr lang="es-AR" sz="2500" dirty="0">
              <a:latin typeface="Calibri"/>
              <a:cs typeface="Calibri"/>
            </a:endParaRPr>
          </a:p>
          <a:p>
            <a:pPr marL="514350" algn="l"/>
            <a:r>
              <a:rPr lang="es-AR" sz="2500" b="1" dirty="0">
                <a:latin typeface="Calibri"/>
                <a:cs typeface="Calibri"/>
              </a:rPr>
              <a:t>a. </a:t>
            </a:r>
            <a:r>
              <a:rPr lang="es-AR" sz="2500" dirty="0">
                <a:latin typeface="Calibri"/>
                <a:cs typeface="Calibri"/>
              </a:rPr>
              <a:t>A los países en la implementación y monitoreo de proyectos y programas del FVC mediante la mejora de la capacidad de las  entidades acreditadas para implementar proyectos y programas del GCF de acuerdo con las políticas del GCF</a:t>
            </a:r>
            <a:r>
              <a:rPr lang="es-AR" sz="2500" dirty="0">
                <a:solidFill>
                  <a:schemeClr val="accent5"/>
                </a:solidFill>
                <a:latin typeface="Calibri"/>
                <a:cs typeface="Calibri"/>
              </a:rPr>
              <a:t> (Objetivos 1 y 2)</a:t>
            </a:r>
            <a:br>
              <a:rPr lang="es-AR" sz="2500" dirty="0">
                <a:latin typeface="Calibri"/>
                <a:cs typeface="Calibri"/>
              </a:rPr>
            </a:br>
            <a:br>
              <a:rPr lang="es-AR" sz="2500" dirty="0">
                <a:latin typeface="Calibri"/>
                <a:cs typeface="Calibri"/>
              </a:rPr>
            </a:br>
            <a:r>
              <a:rPr lang="es-AR" sz="2500" b="1" dirty="0">
                <a:solidFill>
                  <a:schemeClr val="tx1"/>
                </a:solidFill>
                <a:latin typeface="Calibri"/>
                <a:cs typeface="Calibri"/>
              </a:rPr>
              <a:t>b.</a:t>
            </a:r>
            <a:r>
              <a:rPr lang="es-AR" sz="2500" dirty="0">
                <a:latin typeface="Calibri"/>
                <a:cs typeface="Calibri"/>
              </a:rPr>
              <a:t> El desarrollo de  la capacidad, los sistemas y las redes  nacionales y regionales de las partes interesadas, para implementar actividades financiadas por el GCF </a:t>
            </a:r>
            <a:r>
              <a:rPr lang="es-AR" sz="2500" dirty="0">
                <a:solidFill>
                  <a:schemeClr val="accent5"/>
                </a:solidFill>
                <a:latin typeface="Calibri"/>
                <a:cs typeface="Calibri"/>
              </a:rPr>
              <a:t>(Objetivo 1).</a:t>
            </a:r>
            <a:br>
              <a:rPr lang="es-AR" sz="2500" dirty="0">
                <a:latin typeface="Calibri"/>
                <a:cs typeface="Calibri"/>
              </a:rPr>
            </a:br>
            <a:br>
              <a:rPr lang="es-AR" sz="2500" dirty="0">
                <a:latin typeface="Calibri"/>
                <a:cs typeface="Calibri"/>
              </a:rPr>
            </a:br>
            <a:r>
              <a:rPr lang="es-AR" sz="2500" b="1" dirty="0">
                <a:solidFill>
                  <a:schemeClr val="tx1"/>
                </a:solidFill>
                <a:latin typeface="Calibri"/>
                <a:cs typeface="Calibri"/>
              </a:rPr>
              <a:t>c.</a:t>
            </a:r>
            <a:r>
              <a:rPr lang="es-AR" sz="2500" dirty="0">
                <a:latin typeface="Calibri"/>
                <a:cs typeface="Calibri"/>
              </a:rPr>
              <a:t> La mejora en el intercambio de conocimientos y el aprendizaje con respecto al desarrollo de proyectos y la implementación y el seguimiento de proyectos y programas entre entidades acreditadas para mejorar la programación de financiación climática a nivel subnacional, nacional y regional </a:t>
            </a:r>
            <a:r>
              <a:rPr lang="es-AR" sz="2500" dirty="0">
                <a:solidFill>
                  <a:schemeClr val="accent5"/>
                </a:solidFill>
                <a:latin typeface="Calibri"/>
                <a:cs typeface="Calibri"/>
              </a:rPr>
              <a:t>(Objetivo 5) </a:t>
            </a:r>
            <a:br>
              <a:rPr lang="es-AR" sz="2500" dirty="0">
                <a:latin typeface="Calibri"/>
                <a:cs typeface="Calibri"/>
              </a:rPr>
            </a:br>
            <a:endParaRPr lang="es-AR" sz="2500" dirty="0">
              <a:latin typeface="Calibri"/>
              <a:cs typeface="Calibri"/>
            </a:endParaRPr>
          </a:p>
          <a:p>
            <a:pPr marL="457200" indent="-457200" algn="l">
              <a:buFont typeface="Arial,Sans-Serif"/>
              <a:buChar char="•"/>
            </a:pPr>
            <a:r>
              <a:rPr lang="es-AR" sz="2500" dirty="0">
                <a:solidFill>
                  <a:schemeClr val="tx1"/>
                </a:solidFill>
                <a:latin typeface="Calibri"/>
                <a:cs typeface="Calibri"/>
              </a:rPr>
              <a:t>El  GCF  pone  a disposición diversos documentos que sirven como guía para  la elaboración de propuestas y notas conceptuales para las diferentes  instancias.</a:t>
            </a:r>
            <a:endParaRPr lang="es-AR" dirty="0">
              <a:solidFill>
                <a:schemeClr val="tx1"/>
              </a:solidFill>
            </a:endParaRPr>
          </a:p>
          <a:p>
            <a:pPr marL="457200" indent="-457200" algn="l">
              <a:buFont typeface="Arial,Sans-Serif"/>
              <a:buChar char="•"/>
            </a:pPr>
            <a:endParaRPr lang="es-AR" sz="2600" dirty="0">
              <a:latin typeface="Calibri"/>
              <a:cs typeface="Calibri"/>
            </a:endParaRPr>
          </a:p>
          <a:p>
            <a:pPr algn="l"/>
            <a:endParaRPr lang="es-AR" dirty="0"/>
          </a:p>
        </p:txBody>
      </p:sp>
    </p:spTree>
    <p:extLst>
      <p:ext uri="{BB962C8B-B14F-4D97-AF65-F5344CB8AC3E}">
        <p14:creationId xmlns:p14="http://schemas.microsoft.com/office/powerpoint/2010/main" val="1360695238"/>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70DB9B1A-397B-D122-6846-9D50CC698ABF}"/>
              </a:ext>
            </a:extLst>
          </p:cNvPr>
          <p:cNvSpPr/>
          <p:nvPr/>
        </p:nvSpPr>
        <p:spPr>
          <a:xfrm>
            <a:off x="326199" y="6174791"/>
            <a:ext cx="17710146" cy="886048"/>
          </a:xfrm>
          <a:prstGeom prst="roundRect">
            <a:avLst/>
          </a:prstGeom>
          <a:ln w="127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194D5EE7-8FE9-5562-0176-4F8F671D3ED6}"/>
              </a:ext>
            </a:extLst>
          </p:cNvPr>
          <p:cNvSpPr/>
          <p:nvPr/>
        </p:nvSpPr>
        <p:spPr>
          <a:xfrm>
            <a:off x="323412" y="4661206"/>
            <a:ext cx="17710146" cy="791211"/>
          </a:xfrm>
          <a:prstGeom prst="roundRect">
            <a:avLst/>
          </a:prstGeom>
          <a:ln w="127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F2FA2F81-07DD-6F9B-FB84-8D37646DF507}"/>
              </a:ext>
            </a:extLst>
          </p:cNvPr>
          <p:cNvSpPr txBox="1"/>
          <p:nvPr/>
        </p:nvSpPr>
        <p:spPr>
          <a:xfrm>
            <a:off x="825405" y="3136762"/>
            <a:ext cx="18372510" cy="397031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s-AR" sz="2600" b="1" dirty="0"/>
              <a:t>Principal Objetivo:  </a:t>
            </a:r>
            <a:r>
              <a:rPr lang="es-AR" sz="2600" dirty="0"/>
              <a:t>Promover la gestión holística de los agroecosistemas para mejorar la resiliencia climática de los agricultores familiares y las </a:t>
            </a:r>
            <a:r>
              <a:rPr lang="es-AR" sz="2600" dirty="0" err="1"/>
              <a:t>Mipymes</a:t>
            </a:r>
            <a:r>
              <a:rPr lang="es-AR" sz="2600" dirty="0"/>
              <a:t> agrícolas del Norte Grande de Argentina.</a:t>
            </a:r>
            <a:br>
              <a:rPr lang="es-AR" sz="2600" dirty="0"/>
            </a:br>
            <a:endParaRPr lang="es-AR" dirty="0"/>
          </a:p>
          <a:p>
            <a:pPr algn="l"/>
            <a:r>
              <a:rPr lang="es-AR" sz="2600" b="1" dirty="0">
                <a:solidFill>
                  <a:srgbClr val="000000"/>
                </a:solidFill>
              </a:rPr>
              <a:t>Objetivos específicos:</a:t>
            </a:r>
            <a:endParaRPr lang="es-AR" dirty="0"/>
          </a:p>
          <a:p>
            <a:pPr marL="514350" indent="-514350" algn="l">
              <a:buAutoNum type="arabicPeriod"/>
            </a:pPr>
            <a:r>
              <a:rPr lang="es-AR" sz="2600" dirty="0">
                <a:solidFill>
                  <a:srgbClr val="000000"/>
                </a:solidFill>
              </a:rPr>
              <a:t>Generar mecanismos de coordinación para mejorar la participación del sector privado en los procesos de planificación e implementación de la adaptación al cambio climático.</a:t>
            </a:r>
            <a:endParaRPr lang="es-AR" dirty="0">
              <a:solidFill>
                <a:srgbClr val="000000"/>
              </a:solidFill>
            </a:endParaRPr>
          </a:p>
          <a:p>
            <a:pPr marL="514350" indent="-514350" algn="l">
              <a:buAutoNum type="arabicPeriod"/>
            </a:pPr>
            <a:r>
              <a:rPr lang="es-AR" sz="2600" dirty="0">
                <a:solidFill>
                  <a:srgbClr val="000000"/>
                </a:solidFill>
              </a:rPr>
              <a:t>Elaborar evaluaciones de riesgo y </a:t>
            </a:r>
            <a:r>
              <a:rPr lang="es-AR" sz="2600" dirty="0"/>
              <a:t>vulnerabilidad climática por cadena de valor agrícola</a:t>
            </a:r>
            <a:endParaRPr lang="es-AR"/>
          </a:p>
          <a:p>
            <a:pPr marL="514350" indent="-514350" algn="l">
              <a:buAutoNum type="arabicPeriod"/>
            </a:pPr>
            <a:r>
              <a:rPr lang="es-AR" sz="2600" dirty="0"/>
              <a:t>Relevar, evaluar y sistematizar las soluciones asociadas al manejo holístico de los agroecosistemas</a:t>
            </a:r>
            <a:endParaRPr lang="es-AR" dirty="0"/>
          </a:p>
          <a:p>
            <a:pPr marL="514350" indent="-514350" algn="l">
              <a:buAutoNum type="arabicPeriod"/>
            </a:pPr>
            <a:r>
              <a:rPr lang="es-AR" sz="2600" dirty="0"/>
              <a:t>Identificar herramientas financieras actuales y potenciales</a:t>
            </a:r>
            <a:endParaRPr lang="es-AR" dirty="0"/>
          </a:p>
          <a:p>
            <a:pPr marL="514350" indent="-514350" algn="l">
              <a:buAutoNum type="arabicPeriod"/>
            </a:pPr>
            <a:r>
              <a:rPr lang="es-AR" sz="2600" dirty="0"/>
              <a:t>Preparar una nota conceptual y un portafolio de ideas de proyectos locales.</a:t>
            </a:r>
            <a:endParaRPr lang="es-AR" dirty="0"/>
          </a:p>
        </p:txBody>
      </p:sp>
      <p:sp>
        <p:nvSpPr>
          <p:cNvPr id="26" name="object 26"/>
          <p:cNvSpPr/>
          <p:nvPr/>
        </p:nvSpPr>
        <p:spPr>
          <a:xfrm>
            <a:off x="837670" y="1471159"/>
            <a:ext cx="18428970" cy="0"/>
          </a:xfrm>
          <a:custGeom>
            <a:avLst/>
            <a:gdLst/>
            <a:ahLst/>
            <a:cxnLst/>
            <a:rect l="l" t="t" r="r" b="b"/>
            <a:pathLst>
              <a:path w="18428970">
                <a:moveTo>
                  <a:pt x="0" y="0"/>
                </a:moveTo>
                <a:lnTo>
                  <a:pt x="18428758" y="0"/>
                </a:lnTo>
              </a:path>
            </a:pathLst>
          </a:custGeom>
          <a:ln w="31412">
            <a:solidFill>
              <a:srgbClr val="009FE3"/>
            </a:solidFill>
          </a:ln>
        </p:spPr>
        <p:txBody>
          <a:bodyPr wrap="square" lIns="0" tIns="0" rIns="0" bIns="0" rtlCol="0"/>
          <a:lstStyle/>
          <a:p>
            <a:endParaRPr/>
          </a:p>
        </p:txBody>
      </p:sp>
      <p:sp>
        <p:nvSpPr>
          <p:cNvPr id="2" name="Content Placeholder 4">
            <a:extLst>
              <a:ext uri="{FF2B5EF4-FFF2-40B4-BE49-F238E27FC236}">
                <a16:creationId xmlns:a16="http://schemas.microsoft.com/office/drawing/2014/main" id="{249A48D9-93C9-A493-0229-6BD497A49A3D}"/>
              </a:ext>
            </a:extLst>
          </p:cNvPr>
          <p:cNvSpPr>
            <a:spLocks noGrp="1"/>
          </p:cNvSpPr>
          <p:nvPr/>
        </p:nvSpPr>
        <p:spPr>
          <a:xfrm>
            <a:off x="857330" y="3139494"/>
            <a:ext cx="18552497" cy="59872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rgbClr val="FF0000"/>
              </a:solidFill>
              <a:ea typeface="Calibri"/>
              <a:cs typeface="Calibri"/>
            </a:endParaRPr>
          </a:p>
          <a:p>
            <a:pPr marL="0" indent="0">
              <a:lnSpc>
                <a:spcPct val="100000"/>
              </a:lnSpc>
              <a:spcBef>
                <a:spcPts val="0"/>
              </a:spcBef>
              <a:buNone/>
            </a:pPr>
            <a:endParaRPr lang="en-US" dirty="0">
              <a:solidFill>
                <a:srgbClr val="000000"/>
              </a:solidFill>
              <a:cs typeface="Calibri"/>
            </a:endParaRPr>
          </a:p>
          <a:p>
            <a:pPr marL="0" indent="0">
              <a:lnSpc>
                <a:spcPct val="100000"/>
              </a:lnSpc>
              <a:spcBef>
                <a:spcPts val="0"/>
              </a:spcBef>
              <a:buNone/>
            </a:pPr>
            <a:endParaRPr lang="en-US" dirty="0">
              <a:solidFill>
                <a:srgbClr val="000000"/>
              </a:solidFill>
              <a:cs typeface="Calibri"/>
            </a:endParaRPr>
          </a:p>
          <a:p>
            <a:pPr marL="0" indent="0">
              <a:buNone/>
            </a:pPr>
            <a:endParaRPr lang="en-US" b="1" dirty="0">
              <a:solidFill>
                <a:srgbClr val="FF0000"/>
              </a:solidFill>
              <a:cs typeface="Calibri"/>
            </a:endParaRPr>
          </a:p>
        </p:txBody>
      </p:sp>
      <p:sp>
        <p:nvSpPr>
          <p:cNvPr id="4" name="Title 29">
            <a:extLst>
              <a:ext uri="{FF2B5EF4-FFF2-40B4-BE49-F238E27FC236}">
                <a16:creationId xmlns:a16="http://schemas.microsoft.com/office/drawing/2014/main" id="{1AE54FCE-2010-85AA-01B9-54302D2780D0}"/>
              </a:ext>
            </a:extLst>
          </p:cNvPr>
          <p:cNvSpPr txBox="1">
            <a:spLocks/>
          </p:cNvSpPr>
          <p:nvPr/>
        </p:nvSpPr>
        <p:spPr>
          <a:xfrm>
            <a:off x="859221" y="1691437"/>
            <a:ext cx="18350916" cy="615553"/>
          </a:xfrm>
          <a:prstGeom prst="rect">
            <a:avLst/>
          </a:prstGeom>
        </p:spPr>
        <p:txBody>
          <a:bodyPr wrap="square" lIns="0" tIns="0" rIns="0" bIns="0" anchor="t">
            <a:spAutoFit/>
          </a:bodyPr>
          <a:lstStyle>
            <a:lvl1pPr>
              <a:defRPr sz="6600" b="1" i="0">
                <a:solidFill>
                  <a:srgbClr val="009FE3"/>
                </a:solidFill>
                <a:latin typeface="Barlow Condensed SemiBold"/>
                <a:ea typeface="+mj-ea"/>
                <a:cs typeface="Barlow Condensed SemiBold"/>
              </a:defRPr>
            </a:lvl1pPr>
          </a:lstStyle>
          <a:p>
            <a:r>
              <a:rPr lang="en-GB" sz="4000" b="0" dirty="0" err="1"/>
              <a:t>Introducción</a:t>
            </a:r>
            <a:endParaRPr lang="es-ES" dirty="0" err="1"/>
          </a:p>
        </p:txBody>
      </p:sp>
      <p:sp>
        <p:nvSpPr>
          <p:cNvPr id="5" name="TextBox 4">
            <a:extLst>
              <a:ext uri="{FF2B5EF4-FFF2-40B4-BE49-F238E27FC236}">
                <a16:creationId xmlns:a16="http://schemas.microsoft.com/office/drawing/2014/main" id="{F5CEF9C2-1074-1CCE-C4A9-F157C8D1E384}"/>
              </a:ext>
            </a:extLst>
          </p:cNvPr>
          <p:cNvSpPr txBox="1"/>
          <p:nvPr/>
        </p:nvSpPr>
        <p:spPr>
          <a:xfrm>
            <a:off x="851471" y="2537849"/>
            <a:ext cx="1804060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600" b="1" dirty="0" err="1">
                <a:solidFill>
                  <a:schemeClr val="tx1">
                    <a:lumMod val="50000"/>
                    <a:lumOff val="50000"/>
                  </a:schemeClr>
                </a:solidFill>
              </a:rPr>
              <a:t>Propuesta</a:t>
            </a:r>
            <a:r>
              <a:rPr lang="en-US" sz="2600" b="1" dirty="0">
                <a:solidFill>
                  <a:schemeClr val="tx1">
                    <a:lumMod val="50000"/>
                    <a:lumOff val="50000"/>
                  </a:schemeClr>
                </a:solidFill>
              </a:rPr>
              <a:t> readiness</a:t>
            </a:r>
            <a:endParaRPr lang="es-ES" dirty="0">
              <a:solidFill>
                <a:schemeClr val="tx1">
                  <a:lumMod val="50000"/>
                  <a:lumOff val="50000"/>
                </a:schemeClr>
              </a:solidFill>
            </a:endParaRPr>
          </a:p>
        </p:txBody>
      </p:sp>
      <p:sp>
        <p:nvSpPr>
          <p:cNvPr id="7" name="TextBox 6">
            <a:extLst>
              <a:ext uri="{FF2B5EF4-FFF2-40B4-BE49-F238E27FC236}">
                <a16:creationId xmlns:a16="http://schemas.microsoft.com/office/drawing/2014/main" id="{331CE4CD-F47D-B957-09E8-B235AD09CA73}"/>
              </a:ext>
            </a:extLst>
          </p:cNvPr>
          <p:cNvSpPr txBox="1"/>
          <p:nvPr/>
        </p:nvSpPr>
        <p:spPr>
          <a:xfrm>
            <a:off x="830993" y="8260661"/>
            <a:ext cx="18372510"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en-US" sz="2600" b="1" dirty="0"/>
          </a:p>
        </p:txBody>
      </p:sp>
      <p:sp>
        <p:nvSpPr>
          <p:cNvPr id="9" name="TextBox 8">
            <a:extLst>
              <a:ext uri="{FF2B5EF4-FFF2-40B4-BE49-F238E27FC236}">
                <a16:creationId xmlns:a16="http://schemas.microsoft.com/office/drawing/2014/main" id="{79BC8E62-09DF-DAF3-E9C2-4B54A6848783}"/>
              </a:ext>
            </a:extLst>
          </p:cNvPr>
          <p:cNvSpPr txBox="1"/>
          <p:nvPr/>
        </p:nvSpPr>
        <p:spPr>
          <a:xfrm>
            <a:off x="16095280" y="4028363"/>
            <a:ext cx="2505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solidFill>
                  <a:srgbClr val="4F81BD"/>
                </a:solidFill>
                <a:latin typeface="Calibri"/>
                <a:ea typeface="Calibri"/>
                <a:cs typeface="Calibri"/>
              </a:rPr>
              <a:t>CONTINUIDAD</a:t>
            </a:r>
          </a:p>
        </p:txBody>
      </p:sp>
      <p:sp>
        <p:nvSpPr>
          <p:cNvPr id="10" name="TextBox 9">
            <a:extLst>
              <a:ext uri="{FF2B5EF4-FFF2-40B4-BE49-F238E27FC236}">
                <a16:creationId xmlns:a16="http://schemas.microsoft.com/office/drawing/2014/main" id="{F769B935-DC5E-BB29-C819-6C096F66766E}"/>
              </a:ext>
            </a:extLst>
          </p:cNvPr>
          <p:cNvSpPr txBox="1"/>
          <p:nvPr/>
        </p:nvSpPr>
        <p:spPr>
          <a:xfrm>
            <a:off x="16099113" y="5611678"/>
            <a:ext cx="250551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solidFill>
                  <a:srgbClr val="4F81BD"/>
                </a:solidFill>
              </a:rPr>
              <a:t>ESCALABILIDAD</a:t>
            </a:r>
          </a:p>
        </p:txBody>
      </p:sp>
      <p:sp>
        <p:nvSpPr>
          <p:cNvPr id="14" name="Title 29">
            <a:extLst>
              <a:ext uri="{FF2B5EF4-FFF2-40B4-BE49-F238E27FC236}">
                <a16:creationId xmlns:a16="http://schemas.microsoft.com/office/drawing/2014/main" id="{DAB36D8A-D490-4DFC-298E-6E5ACB19045A}"/>
              </a:ext>
            </a:extLst>
          </p:cNvPr>
          <p:cNvSpPr txBox="1">
            <a:spLocks/>
          </p:cNvSpPr>
          <p:nvPr/>
        </p:nvSpPr>
        <p:spPr>
          <a:xfrm>
            <a:off x="848677" y="238601"/>
            <a:ext cx="18350916" cy="830997"/>
          </a:xfrm>
          <a:prstGeom prst="rect">
            <a:avLst/>
          </a:prstGeom>
        </p:spPr>
        <p:txBody>
          <a:bodyPr wrap="square" lIns="0" tIns="0" rIns="0" bIns="0" anchor="t">
            <a:spAutoFit/>
          </a:bodyPr>
          <a:lstStyle>
            <a:lvl1pPr>
              <a:defRPr sz="6600" b="1" i="0">
                <a:solidFill>
                  <a:srgbClr val="009FE3"/>
                </a:solidFill>
                <a:latin typeface="Barlow Condensed SemiBold"/>
                <a:ea typeface="+mj-ea"/>
                <a:cs typeface="Barlow Condensed SemiBold"/>
              </a:defRPr>
            </a:lvl1pPr>
          </a:lstStyle>
          <a:p>
            <a:r>
              <a:rPr lang="en-GB" sz="5400" dirty="0"/>
              <a:t>FVC - </a:t>
            </a:r>
            <a:r>
              <a:rPr lang="en-GB" sz="5400" b="0" dirty="0"/>
              <a:t>Readiness Argentina- Cadenas de </a:t>
            </a:r>
            <a:r>
              <a:rPr lang="en-GB" sz="5400" b="0" dirty="0" err="1"/>
              <a:t>valor</a:t>
            </a:r>
            <a:r>
              <a:rPr lang="en-GB" sz="5400" b="0" dirty="0"/>
              <a:t> </a:t>
            </a:r>
            <a:r>
              <a:rPr lang="en-GB" sz="5400" b="0" dirty="0" err="1"/>
              <a:t>agrícolas</a:t>
            </a:r>
            <a:r>
              <a:rPr lang="en-GB" sz="5400" b="0" dirty="0"/>
              <a:t> </a:t>
            </a:r>
            <a:r>
              <a:rPr lang="en-GB" sz="5400" b="0" dirty="0" err="1"/>
              <a:t>en</a:t>
            </a:r>
            <a:r>
              <a:rPr lang="en-GB" sz="5400" b="0" dirty="0"/>
              <a:t> </a:t>
            </a:r>
            <a:r>
              <a:rPr lang="en-GB" sz="5400" b="0" dirty="0" err="1"/>
              <a:t>el</a:t>
            </a:r>
            <a:r>
              <a:rPr lang="en-GB" sz="5400" b="0" dirty="0"/>
              <a:t> Norte Grande</a:t>
            </a:r>
            <a:endParaRPr lang="es-ES" sz="5400" dirty="0"/>
          </a:p>
        </p:txBody>
      </p:sp>
      <p:sp>
        <p:nvSpPr>
          <p:cNvPr id="16" name="TextBox 6">
            <a:extLst>
              <a:ext uri="{FF2B5EF4-FFF2-40B4-BE49-F238E27FC236}">
                <a16:creationId xmlns:a16="http://schemas.microsoft.com/office/drawing/2014/main" id="{331CE4CD-F47D-B957-09E8-B235AD09CA73}"/>
              </a:ext>
            </a:extLst>
          </p:cNvPr>
          <p:cNvSpPr txBox="1"/>
          <p:nvPr/>
        </p:nvSpPr>
        <p:spPr>
          <a:xfrm>
            <a:off x="832012" y="7026796"/>
            <a:ext cx="17471619" cy="3293209"/>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kern="0"/>
            </a:defPPr>
          </a:lstStyle>
          <a:p>
            <a:pPr algn="l"/>
            <a:r>
              <a:rPr lang="es-AR" sz="2600" b="1" dirty="0"/>
              <a:t>Con las actividades que pretende realizar, el proyecto busca superar las siguientes barreras:</a:t>
            </a:r>
            <a:endParaRPr lang="es-AR" sz="2600" dirty="0">
              <a:latin typeface="Calibri"/>
              <a:ea typeface="Calibri"/>
              <a:cs typeface="Calibri"/>
            </a:endParaRPr>
          </a:p>
          <a:p>
            <a:pPr marL="514350" indent="-514350" algn="l">
              <a:buAutoNum type="arabicPeriod"/>
            </a:pPr>
            <a:r>
              <a:rPr lang="es-AR" sz="2600" dirty="0"/>
              <a:t>Falta de mecanismos de coordinación para promover la participación del sector privado en los procesos de planificación e implementación de la adaptación al cambio climático en cadenas de valor agrícolas vulnerables al clima</a:t>
            </a:r>
            <a:endParaRPr lang="es-AR" dirty="0"/>
          </a:p>
          <a:p>
            <a:pPr marL="514350" indent="-514350" algn="l">
              <a:buAutoNum type="arabicPeriod"/>
            </a:pPr>
            <a:r>
              <a:rPr lang="es-AR" sz="2600" dirty="0"/>
              <a:t>Conocimiento insuficiente acerca de los riesgos relacionados con el clima en las cadenas de valor agrícolas</a:t>
            </a:r>
            <a:endParaRPr lang="es-AR" dirty="0"/>
          </a:p>
          <a:p>
            <a:pPr marL="514350" indent="-514350" algn="l">
              <a:buAutoNum type="arabicPeriod"/>
            </a:pPr>
            <a:r>
              <a:rPr lang="es-AR" sz="2600" dirty="0"/>
              <a:t>Falta de conocimiento y bajo acceso a prácticas, técnicas y tecnologías asociadas al manejo holístico de agroecosistemas con enfoques de adaptación al cambio climático</a:t>
            </a:r>
          </a:p>
          <a:p>
            <a:pPr marL="514350" indent="-514350" algn="l">
              <a:buAutoNum type="arabicPeriod"/>
            </a:pPr>
            <a:r>
              <a:rPr lang="es-AR" sz="2600" dirty="0"/>
              <a:t>Financiamiento e inversión limitados en medios de vida agrícolas resilientes al clima</a:t>
            </a:r>
            <a:endParaRPr lang="es-AR" dirty="0"/>
          </a:p>
        </p:txBody>
      </p:sp>
    </p:spTree>
    <p:extLst>
      <p:ext uri="{BB962C8B-B14F-4D97-AF65-F5344CB8AC3E}">
        <p14:creationId xmlns:p14="http://schemas.microsoft.com/office/powerpoint/2010/main" val="178860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837670" y="1471159"/>
            <a:ext cx="18428970" cy="0"/>
          </a:xfrm>
          <a:custGeom>
            <a:avLst/>
            <a:gdLst/>
            <a:ahLst/>
            <a:cxnLst/>
            <a:rect l="l" t="t" r="r" b="b"/>
            <a:pathLst>
              <a:path w="18428970">
                <a:moveTo>
                  <a:pt x="0" y="0"/>
                </a:moveTo>
                <a:lnTo>
                  <a:pt x="18428758" y="0"/>
                </a:lnTo>
              </a:path>
            </a:pathLst>
          </a:custGeom>
          <a:ln w="31412">
            <a:solidFill>
              <a:srgbClr val="009FE3"/>
            </a:solidFill>
          </a:ln>
        </p:spPr>
        <p:txBody>
          <a:bodyPr wrap="square" lIns="0" tIns="0" rIns="0" bIns="0" rtlCol="0"/>
          <a:lstStyle/>
          <a:p>
            <a:endParaRPr/>
          </a:p>
        </p:txBody>
      </p:sp>
      <p:sp>
        <p:nvSpPr>
          <p:cNvPr id="3" name="Title 29">
            <a:extLst>
              <a:ext uri="{FF2B5EF4-FFF2-40B4-BE49-F238E27FC236}">
                <a16:creationId xmlns:a16="http://schemas.microsoft.com/office/drawing/2014/main" id="{6FBC0C5E-98F7-24E4-66BC-426AA3B2F88A}"/>
              </a:ext>
            </a:extLst>
          </p:cNvPr>
          <p:cNvSpPr txBox="1">
            <a:spLocks/>
          </p:cNvSpPr>
          <p:nvPr/>
        </p:nvSpPr>
        <p:spPr>
          <a:xfrm>
            <a:off x="859221" y="1691437"/>
            <a:ext cx="18350916" cy="615553"/>
          </a:xfrm>
          <a:prstGeom prst="rect">
            <a:avLst/>
          </a:prstGeom>
        </p:spPr>
        <p:txBody>
          <a:bodyPr wrap="square" lIns="0" tIns="0" rIns="0" bIns="0" anchor="t">
            <a:spAutoFit/>
          </a:bodyPr>
          <a:lstStyle>
            <a:lvl1pPr>
              <a:defRPr sz="6600" b="1" i="0">
                <a:solidFill>
                  <a:srgbClr val="009FE3"/>
                </a:solidFill>
                <a:latin typeface="Barlow Condensed SemiBold"/>
                <a:ea typeface="+mj-ea"/>
                <a:cs typeface="Barlow Condensed SemiBold"/>
              </a:defRPr>
            </a:lvl1pPr>
          </a:lstStyle>
          <a:p>
            <a:r>
              <a:rPr lang="en-GB" sz="4000" b="0" dirty="0" err="1"/>
              <a:t>Teoría</a:t>
            </a:r>
            <a:r>
              <a:rPr lang="en-GB" sz="4000" b="0" dirty="0"/>
              <a:t> del </a:t>
            </a:r>
            <a:r>
              <a:rPr lang="en-GB" sz="4000" b="0" dirty="0" err="1"/>
              <a:t>cambio</a:t>
            </a:r>
            <a:r>
              <a:rPr lang="en-GB" sz="4000" b="0" dirty="0"/>
              <a:t> (</a:t>
            </a:r>
            <a:r>
              <a:rPr lang="en-GB" sz="4000" b="0" dirty="0" err="1"/>
              <a:t>TdC</a:t>
            </a:r>
            <a:r>
              <a:rPr lang="en-GB" sz="4000" b="0" dirty="0"/>
              <a:t>) - Cinco </a:t>
            </a:r>
            <a:r>
              <a:rPr lang="en-GB" sz="4000" b="0" dirty="0" err="1"/>
              <a:t>elementos</a:t>
            </a:r>
          </a:p>
        </p:txBody>
      </p:sp>
      <p:sp>
        <p:nvSpPr>
          <p:cNvPr id="6" name="TextBox 5">
            <a:extLst>
              <a:ext uri="{FF2B5EF4-FFF2-40B4-BE49-F238E27FC236}">
                <a16:creationId xmlns:a16="http://schemas.microsoft.com/office/drawing/2014/main" id="{1AFD8104-AAB5-2B18-5DAF-EA74357B74A8}"/>
              </a:ext>
            </a:extLst>
          </p:cNvPr>
          <p:cNvSpPr txBox="1"/>
          <p:nvPr/>
        </p:nvSpPr>
        <p:spPr>
          <a:xfrm>
            <a:off x="944640" y="5697595"/>
            <a:ext cx="179858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chemeClr val="accent1"/>
                </a:solidFill>
              </a:rPr>
              <a:t>2. </a:t>
            </a:r>
            <a:r>
              <a:rPr lang="es" sz="2400" b="1" dirty="0">
                <a:solidFill>
                  <a:schemeClr val="accent1"/>
                </a:solidFill>
              </a:rPr>
              <a:t>Resultados y productos:</a:t>
            </a:r>
            <a:r>
              <a:rPr lang="es" sz="2400" dirty="0">
                <a:solidFill>
                  <a:schemeClr val="tx1"/>
                </a:solidFill>
              </a:rPr>
              <a:t> Tener en cuenta la estructura del Marco Lógico es muy útil para seleccionar los objetivos, resultados y productos de acuerdo con las actividades de su proyecto.</a:t>
            </a:r>
            <a:endParaRPr lang="en-US" sz="2400" dirty="0">
              <a:solidFill>
                <a:schemeClr val="tx1"/>
              </a:solidFill>
            </a:endParaRPr>
          </a:p>
        </p:txBody>
      </p:sp>
      <p:sp>
        <p:nvSpPr>
          <p:cNvPr id="4" name="TextBox 3">
            <a:extLst>
              <a:ext uri="{FF2B5EF4-FFF2-40B4-BE49-F238E27FC236}">
                <a16:creationId xmlns:a16="http://schemas.microsoft.com/office/drawing/2014/main" id="{6108EAE4-FC06-9EC0-72D0-B4B08F0633FE}"/>
              </a:ext>
            </a:extLst>
          </p:cNvPr>
          <p:cNvSpPr txBox="1"/>
          <p:nvPr/>
        </p:nvSpPr>
        <p:spPr>
          <a:xfrm>
            <a:off x="947473" y="8233894"/>
            <a:ext cx="179858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chemeClr val="accent1"/>
                </a:solidFill>
              </a:rPr>
              <a:t>3. </a:t>
            </a:r>
            <a:r>
              <a:rPr lang="en-US" sz="2400" b="1" dirty="0" err="1">
                <a:solidFill>
                  <a:schemeClr val="accent1"/>
                </a:solidFill>
              </a:rPr>
              <a:t>Actividades</a:t>
            </a:r>
            <a:r>
              <a:rPr lang="en-US" sz="2400" b="1" dirty="0">
                <a:solidFill>
                  <a:schemeClr val="accent1"/>
                </a:solidFill>
              </a:rPr>
              <a:t>: </a:t>
            </a:r>
            <a:r>
              <a:rPr lang="es" sz="2400" dirty="0">
                <a:solidFill>
                  <a:schemeClr val="tx1"/>
                </a:solidFill>
              </a:rPr>
              <a:t>Por un lado, los indicadores ayudan a comprender en qué producto, y por tanto resultado, debe ubicarse cada una de las actividades planificadas para el proyecto. Además, la retroalimentación del FVC en las distintas etapas de revisión puede indicar "mover la actividad" a otro resultado.</a:t>
            </a:r>
            <a:endParaRPr lang="en-US" sz="2400" dirty="0">
              <a:solidFill>
                <a:schemeClr val="tx1"/>
              </a:solidFill>
            </a:endParaRPr>
          </a:p>
        </p:txBody>
      </p:sp>
      <p:sp>
        <p:nvSpPr>
          <p:cNvPr id="7" name="Rectangle: Rounded Corners 6">
            <a:extLst>
              <a:ext uri="{FF2B5EF4-FFF2-40B4-BE49-F238E27FC236}">
                <a16:creationId xmlns:a16="http://schemas.microsoft.com/office/drawing/2014/main" id="{72445F3B-7FB5-1918-F39D-CA0776CBBE5E}"/>
              </a:ext>
            </a:extLst>
          </p:cNvPr>
          <p:cNvSpPr/>
          <p:nvPr/>
        </p:nvSpPr>
        <p:spPr>
          <a:xfrm>
            <a:off x="3655772" y="6665732"/>
            <a:ext cx="2556789" cy="929741"/>
          </a:xfrm>
          <a:prstGeom prst="roundRect">
            <a:avLst/>
          </a:prstGeom>
          <a:solidFill>
            <a:schemeClr val="accent5"/>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mn-lt"/>
                <a:cs typeface="+mn-lt"/>
              </a:rPr>
              <a:t>5 </a:t>
            </a:r>
            <a:r>
              <a:rPr lang="en-US" sz="2400" dirty="0" err="1">
                <a:ea typeface="+mn-lt"/>
                <a:cs typeface="+mn-lt"/>
              </a:rPr>
              <a:t>objetivos</a:t>
            </a:r>
          </a:p>
        </p:txBody>
      </p:sp>
      <p:sp>
        <p:nvSpPr>
          <p:cNvPr id="8" name="Rectangle: Rounded Corners 7">
            <a:extLst>
              <a:ext uri="{FF2B5EF4-FFF2-40B4-BE49-F238E27FC236}">
                <a16:creationId xmlns:a16="http://schemas.microsoft.com/office/drawing/2014/main" id="{C0F9FC49-BDD8-4702-AD4A-C0BAC96B23B3}"/>
              </a:ext>
            </a:extLst>
          </p:cNvPr>
          <p:cNvSpPr/>
          <p:nvPr/>
        </p:nvSpPr>
        <p:spPr>
          <a:xfrm>
            <a:off x="6680063" y="6668485"/>
            <a:ext cx="2556789" cy="929741"/>
          </a:xfrm>
          <a:prstGeom prst="roundRect">
            <a:avLst/>
          </a:prstGeom>
          <a:solidFill>
            <a:schemeClr val="accent5"/>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mn-lt"/>
                <a:cs typeface="+mn-lt"/>
              </a:rPr>
              <a:t>18 </a:t>
            </a:r>
            <a:r>
              <a:rPr lang="en-US" sz="2400" dirty="0" err="1">
                <a:ea typeface="+mn-lt"/>
                <a:cs typeface="+mn-lt"/>
              </a:rPr>
              <a:t>resultados</a:t>
            </a:r>
          </a:p>
          <a:p>
            <a:pPr algn="ctr"/>
            <a:r>
              <a:rPr lang="en-US" sz="2400" dirty="0">
                <a:ea typeface="+mn-lt"/>
                <a:cs typeface="+mn-lt"/>
              </a:rPr>
              <a:t>(outcomes)</a:t>
            </a:r>
          </a:p>
        </p:txBody>
      </p:sp>
      <p:sp>
        <p:nvSpPr>
          <p:cNvPr id="9" name="Rectangle: Rounded Corners 8">
            <a:extLst>
              <a:ext uri="{FF2B5EF4-FFF2-40B4-BE49-F238E27FC236}">
                <a16:creationId xmlns:a16="http://schemas.microsoft.com/office/drawing/2014/main" id="{AD05B579-AC80-7D25-5762-6E1C46998EA5}"/>
              </a:ext>
            </a:extLst>
          </p:cNvPr>
          <p:cNvSpPr/>
          <p:nvPr/>
        </p:nvSpPr>
        <p:spPr>
          <a:xfrm>
            <a:off x="9727808" y="6671239"/>
            <a:ext cx="2556789" cy="929741"/>
          </a:xfrm>
          <a:prstGeom prst="roundRect">
            <a:avLst/>
          </a:prstGeom>
          <a:solidFill>
            <a:schemeClr val="accent5"/>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mn-lt"/>
                <a:cs typeface="+mn-lt"/>
              </a:rPr>
              <a:t>50 </a:t>
            </a:r>
            <a:r>
              <a:rPr lang="en-US" sz="2400" dirty="0" err="1">
                <a:ea typeface="+mn-lt"/>
                <a:cs typeface="+mn-lt"/>
              </a:rPr>
              <a:t>productos</a:t>
            </a:r>
          </a:p>
          <a:p>
            <a:pPr algn="ctr"/>
            <a:r>
              <a:rPr lang="en-US" sz="2400" dirty="0">
                <a:ea typeface="+mn-lt"/>
                <a:cs typeface="+mn-lt"/>
              </a:rPr>
              <a:t>(outputs)</a:t>
            </a:r>
          </a:p>
        </p:txBody>
      </p:sp>
      <p:sp>
        <p:nvSpPr>
          <p:cNvPr id="10" name="Rectangle: Rounded Corners 9">
            <a:extLst>
              <a:ext uri="{FF2B5EF4-FFF2-40B4-BE49-F238E27FC236}">
                <a16:creationId xmlns:a16="http://schemas.microsoft.com/office/drawing/2014/main" id="{39569DD6-B8D2-35BF-AC58-6C0EBE447B95}"/>
              </a:ext>
            </a:extLst>
          </p:cNvPr>
          <p:cNvSpPr/>
          <p:nvPr/>
        </p:nvSpPr>
        <p:spPr>
          <a:xfrm>
            <a:off x="12752022" y="6673996"/>
            <a:ext cx="2556789" cy="929741"/>
          </a:xfrm>
          <a:prstGeom prst="roundRect">
            <a:avLst/>
          </a:prstGeom>
          <a:solidFill>
            <a:schemeClr val="accent5"/>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mn-lt"/>
                <a:cs typeface="+mn-lt"/>
              </a:rPr>
              <a:t>71 </a:t>
            </a:r>
            <a:r>
              <a:rPr lang="en-US" sz="2400" dirty="0" err="1">
                <a:ea typeface="+mn-lt"/>
                <a:cs typeface="+mn-lt"/>
              </a:rPr>
              <a:t>indicadores</a:t>
            </a:r>
          </a:p>
        </p:txBody>
      </p:sp>
      <p:cxnSp>
        <p:nvCxnSpPr>
          <p:cNvPr id="12" name="Straight Arrow Connector 11">
            <a:extLst>
              <a:ext uri="{FF2B5EF4-FFF2-40B4-BE49-F238E27FC236}">
                <a16:creationId xmlns:a16="http://schemas.microsoft.com/office/drawing/2014/main" id="{7A9AE8F6-C031-9C91-D729-DD8140B72722}"/>
              </a:ext>
            </a:extLst>
          </p:cNvPr>
          <p:cNvCxnSpPr/>
          <p:nvPr/>
        </p:nvCxnSpPr>
        <p:spPr>
          <a:xfrm>
            <a:off x="6161893" y="7134912"/>
            <a:ext cx="535077" cy="134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46641D6-A186-5E4B-23A1-A62BF8C90B10}"/>
              </a:ext>
            </a:extLst>
          </p:cNvPr>
          <p:cNvCxnSpPr>
            <a:cxnSpLocks/>
          </p:cNvCxnSpPr>
          <p:nvPr/>
        </p:nvCxnSpPr>
        <p:spPr>
          <a:xfrm>
            <a:off x="9186543" y="7114423"/>
            <a:ext cx="535077" cy="134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08350B-5356-F598-B588-BB4CB11875CD}"/>
              </a:ext>
            </a:extLst>
          </p:cNvPr>
          <p:cNvCxnSpPr>
            <a:cxnSpLocks/>
          </p:cNvCxnSpPr>
          <p:nvPr/>
        </p:nvCxnSpPr>
        <p:spPr>
          <a:xfrm>
            <a:off x="12211407" y="7093934"/>
            <a:ext cx="535077" cy="134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9BA751B-DE2A-7A07-DD04-010B47DF0402}"/>
              </a:ext>
            </a:extLst>
          </p:cNvPr>
          <p:cNvCxnSpPr/>
          <p:nvPr/>
        </p:nvCxnSpPr>
        <p:spPr>
          <a:xfrm flipH="1">
            <a:off x="16634634" y="6201752"/>
            <a:ext cx="10200" cy="191018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613D764-70EB-EFCC-A000-0DFFD701D2F6}"/>
              </a:ext>
            </a:extLst>
          </p:cNvPr>
          <p:cNvSpPr txBox="1"/>
          <p:nvPr/>
        </p:nvSpPr>
        <p:spPr>
          <a:xfrm>
            <a:off x="16891145" y="6372752"/>
            <a:ext cx="262992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En la </a:t>
            </a:r>
            <a:r>
              <a:rPr lang="en-US" sz="2000" dirty="0" err="1"/>
              <a:t>elaboración</a:t>
            </a:r>
            <a:r>
              <a:rPr lang="en-US" sz="2000" dirty="0"/>
              <a:t> de la </a:t>
            </a:r>
            <a:r>
              <a:rPr lang="en-US" sz="2000" dirty="0" err="1"/>
              <a:t>propuesta</a:t>
            </a:r>
            <a:r>
              <a:rPr lang="en-US" sz="2000" dirty="0"/>
              <a:t>, ha </a:t>
            </a:r>
            <a:r>
              <a:rPr lang="en-US" sz="2000" dirty="0" err="1"/>
              <a:t>sido</a:t>
            </a:r>
            <a:r>
              <a:rPr lang="en-US" sz="2000" dirty="0"/>
              <a:t> clave </a:t>
            </a:r>
            <a:r>
              <a:rPr lang="en-US" sz="2000" dirty="0" err="1"/>
              <a:t>realizar</a:t>
            </a:r>
            <a:r>
              <a:rPr lang="en-US" sz="2000" dirty="0"/>
              <a:t> </a:t>
            </a:r>
            <a:r>
              <a:rPr lang="en-US" sz="2000" dirty="0" err="1"/>
              <a:t>este</a:t>
            </a:r>
            <a:r>
              <a:rPr lang="en-US" sz="2000" dirty="0"/>
              <a:t> </a:t>
            </a:r>
            <a:r>
              <a:rPr lang="en-US" sz="2000" dirty="0" err="1"/>
              <a:t>proceso</a:t>
            </a:r>
            <a:r>
              <a:rPr lang="en-US" sz="2000" dirty="0"/>
              <a:t> de </a:t>
            </a:r>
            <a:r>
              <a:rPr lang="en-US" sz="2000" dirty="0" err="1"/>
              <a:t>manera</a:t>
            </a:r>
            <a:r>
              <a:rPr lang="en-US" sz="2000" dirty="0"/>
              <a:t> </a:t>
            </a:r>
            <a:r>
              <a:rPr lang="en-US" sz="2000" dirty="0" err="1"/>
              <a:t>iterativa</a:t>
            </a:r>
            <a:endParaRPr lang="en-US" sz="2000" dirty="0" err="1">
              <a:solidFill>
                <a:srgbClr val="000000"/>
              </a:solidFill>
            </a:endParaRPr>
          </a:p>
        </p:txBody>
      </p:sp>
      <p:sp>
        <p:nvSpPr>
          <p:cNvPr id="21" name="Title 29">
            <a:extLst>
              <a:ext uri="{FF2B5EF4-FFF2-40B4-BE49-F238E27FC236}">
                <a16:creationId xmlns:a16="http://schemas.microsoft.com/office/drawing/2014/main" id="{43C83CC6-4DEB-2D4D-5E2B-FD44745E4D7D}"/>
              </a:ext>
            </a:extLst>
          </p:cNvPr>
          <p:cNvSpPr>
            <a:spLocks noGrp="1"/>
          </p:cNvSpPr>
          <p:nvPr>
            <p:ph type="title"/>
          </p:nvPr>
        </p:nvSpPr>
        <p:spPr>
          <a:xfrm>
            <a:off x="848677" y="238601"/>
            <a:ext cx="18350916" cy="830997"/>
          </a:xfrm>
        </p:spPr>
        <p:txBody>
          <a:bodyPr wrap="square" lIns="0" tIns="0" rIns="0" bIns="0" anchor="t">
            <a:spAutoFit/>
          </a:bodyPr>
          <a:lstStyle/>
          <a:p>
            <a:r>
              <a:rPr lang="en-GB" sz="5400" dirty="0"/>
              <a:t>FVC - </a:t>
            </a:r>
            <a:r>
              <a:rPr lang="en-GB" sz="5400" b="0" dirty="0"/>
              <a:t>Readiness Argentina- Cadenas de </a:t>
            </a:r>
            <a:r>
              <a:rPr lang="en-GB" sz="5400" b="0" dirty="0" err="1"/>
              <a:t>valor</a:t>
            </a:r>
            <a:r>
              <a:rPr lang="en-GB" sz="5400" b="0" dirty="0"/>
              <a:t> </a:t>
            </a:r>
            <a:r>
              <a:rPr lang="en-GB" sz="5400" b="0" dirty="0" err="1"/>
              <a:t>agrícolas</a:t>
            </a:r>
            <a:r>
              <a:rPr lang="en-GB" sz="5400" b="0" dirty="0"/>
              <a:t> </a:t>
            </a:r>
            <a:r>
              <a:rPr lang="en-GB" sz="5400" b="0" dirty="0" err="1"/>
              <a:t>en</a:t>
            </a:r>
            <a:r>
              <a:rPr lang="en-GB" sz="5400" b="0" dirty="0"/>
              <a:t> </a:t>
            </a:r>
            <a:r>
              <a:rPr lang="en-GB" sz="5400" b="0" dirty="0" err="1"/>
              <a:t>el</a:t>
            </a:r>
            <a:r>
              <a:rPr lang="en-GB" sz="5400" b="0" dirty="0"/>
              <a:t> Norte Grande</a:t>
            </a:r>
            <a:endParaRPr lang="es-ES" sz="5400" dirty="0"/>
          </a:p>
        </p:txBody>
      </p:sp>
      <p:sp>
        <p:nvSpPr>
          <p:cNvPr id="22" name="TextBox 1">
            <a:extLst>
              <a:ext uri="{FF2B5EF4-FFF2-40B4-BE49-F238E27FC236}">
                <a16:creationId xmlns:a16="http://schemas.microsoft.com/office/drawing/2014/main" id="{5A5D694C-338A-AD09-57CB-0DFBD3DA7499}"/>
              </a:ext>
            </a:extLst>
          </p:cNvPr>
          <p:cNvSpPr txBox="1"/>
          <p:nvPr/>
        </p:nvSpPr>
        <p:spPr>
          <a:xfrm>
            <a:off x="985526" y="2600694"/>
            <a:ext cx="17985852"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342900" indent="-342900" algn="l">
              <a:buAutoNum type="arabicPeriod"/>
            </a:pPr>
            <a:r>
              <a:rPr lang="en-US" sz="2400" b="1" dirty="0">
                <a:solidFill>
                  <a:schemeClr val="accent5"/>
                </a:solidFill>
              </a:rPr>
              <a:t> </a:t>
            </a:r>
            <a:r>
              <a:rPr lang="es" sz="2400" b="1" dirty="0">
                <a:solidFill>
                  <a:schemeClr val="accent5"/>
                </a:solidFill>
              </a:rPr>
              <a:t>Declaración de objetivo:</a:t>
            </a:r>
            <a:r>
              <a:rPr lang="es" sz="2400" b="1" dirty="0">
                <a:solidFill>
                  <a:schemeClr val="tx1"/>
                </a:solidFill>
              </a:rPr>
              <a:t> </a:t>
            </a:r>
            <a:r>
              <a:rPr lang="es" sz="2400" dirty="0">
                <a:solidFill>
                  <a:schemeClr val="tx1"/>
                </a:solidFill>
              </a:rPr>
              <a:t>La "declaración de objetivo" se formula utilizando la estructura "Si... entonces... porque" (relación causal)</a:t>
            </a:r>
            <a:endParaRPr lang="es-ES" sz="2400" dirty="0">
              <a:solidFill>
                <a:schemeClr val="tx1"/>
              </a:solidFill>
            </a:endParaRPr>
          </a:p>
        </p:txBody>
      </p:sp>
      <p:sp>
        <p:nvSpPr>
          <p:cNvPr id="23" name="CuadroTexto 22">
            <a:extLst>
              <a:ext uri="{FF2B5EF4-FFF2-40B4-BE49-F238E27FC236}">
                <a16:creationId xmlns:a16="http://schemas.microsoft.com/office/drawing/2014/main" id="{0DA12A21-9D60-CBC9-E0FE-4ACA862A6BC9}"/>
              </a:ext>
            </a:extLst>
          </p:cNvPr>
          <p:cNvSpPr txBox="1"/>
          <p:nvPr/>
        </p:nvSpPr>
        <p:spPr>
          <a:xfrm>
            <a:off x="996595" y="3014487"/>
            <a:ext cx="1779756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a:t>SI</a:t>
            </a:r>
            <a:r>
              <a:rPr lang="es-ES" sz="2000" dirty="0"/>
              <a:t> se produce información sobre vulnerabilidad y riesgo climático a través de procesos participativos y métodos basados ​​en la ciencia, se identifican técnicas y tecnologías de gestión holística de agroecosistemas resilientes al clima, se desarrollan planes estratégicos para las cadenas de valor agrícolas a nivel regional, se identifican los mecanismos financieros para promover un mejor acceso al financiamiento climático, se prepara una nota conceptual y una cartera de proyectos específicos para catalizar el financiamiento climático futuro, se desarrolla una solicitud de asistencia del PPF y se mejora el desarrollo de capacidades a nivel local, </a:t>
            </a:r>
            <a:r>
              <a:rPr lang="es-ES" sz="2000" b="1" dirty="0"/>
              <a:t>ENTONCES </a:t>
            </a:r>
            <a:r>
              <a:rPr lang="es-ES" sz="2000" dirty="0"/>
              <a:t>Argentina podrá promover la gestión holística. de los agroecosistemas como estrategia para fortalecer las cadenas de valor agrícolas y aumentar la resiliencia climática de los agricultores familiares de la Región Norte Grande, </a:t>
            </a:r>
            <a:r>
              <a:rPr lang="es-ES" sz="2000" b="1" dirty="0"/>
              <a:t>PORQUE</a:t>
            </a:r>
            <a:r>
              <a:rPr lang="es-ES" sz="2000" dirty="0"/>
              <a:t> habrá una</a:t>
            </a:r>
            <a:r>
              <a:rPr lang="es-ES" sz="2000" dirty="0">
                <a:solidFill>
                  <a:schemeClr val="accent5"/>
                </a:solidFill>
              </a:rPr>
              <a:t> hoja de ruta de implementación clara para ampliar la gestión holística</a:t>
            </a:r>
            <a:r>
              <a:rPr lang="es-ES" sz="2000" dirty="0"/>
              <a:t> de los agroecosistemas en las zonas rurales, una nota conceptual y un PFF que presentará una solicitud de asistencia al FVC para invertir financiamiento climático en cadenas de valor agrícolas vulnerables al clima y se fortalecerán las capacidades técnicas a nivel de productores.</a:t>
            </a:r>
          </a:p>
        </p:txBody>
      </p:sp>
    </p:spTree>
    <p:extLst>
      <p:ext uri="{BB962C8B-B14F-4D97-AF65-F5344CB8AC3E}">
        <p14:creationId xmlns:p14="http://schemas.microsoft.com/office/powerpoint/2010/main" val="142952643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837670" y="1471159"/>
            <a:ext cx="18428970" cy="0"/>
          </a:xfrm>
          <a:custGeom>
            <a:avLst/>
            <a:gdLst/>
            <a:ahLst/>
            <a:cxnLst/>
            <a:rect l="l" t="t" r="r" b="b"/>
            <a:pathLst>
              <a:path w="18428970">
                <a:moveTo>
                  <a:pt x="0" y="0"/>
                </a:moveTo>
                <a:lnTo>
                  <a:pt x="18428758" y="0"/>
                </a:lnTo>
              </a:path>
            </a:pathLst>
          </a:custGeom>
          <a:ln w="31412">
            <a:solidFill>
              <a:srgbClr val="009FE3"/>
            </a:solidFill>
          </a:ln>
        </p:spPr>
        <p:txBody>
          <a:bodyPr wrap="square" lIns="0" tIns="0" rIns="0" bIns="0" rtlCol="0"/>
          <a:lstStyle/>
          <a:p>
            <a:endParaRPr/>
          </a:p>
        </p:txBody>
      </p:sp>
      <p:sp>
        <p:nvSpPr>
          <p:cNvPr id="2" name="TextBox 1">
            <a:extLst>
              <a:ext uri="{FF2B5EF4-FFF2-40B4-BE49-F238E27FC236}">
                <a16:creationId xmlns:a16="http://schemas.microsoft.com/office/drawing/2014/main" id="{5A5D694C-338A-AD09-57CB-0DFBD3DA7499}"/>
              </a:ext>
            </a:extLst>
          </p:cNvPr>
          <p:cNvSpPr txBox="1"/>
          <p:nvPr/>
        </p:nvSpPr>
        <p:spPr>
          <a:xfrm>
            <a:off x="985526" y="2600694"/>
            <a:ext cx="179858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chemeClr val="accent1"/>
                </a:solidFill>
              </a:rPr>
              <a:t>4. Barreras: </a:t>
            </a:r>
            <a:r>
              <a:rPr lang="en-US" sz="2400" dirty="0">
                <a:solidFill>
                  <a:schemeClr val="tx1"/>
                </a:solidFill>
              </a:rPr>
              <a:t> La </a:t>
            </a:r>
            <a:r>
              <a:rPr lang="en-US" sz="2400" dirty="0" err="1">
                <a:solidFill>
                  <a:schemeClr val="tx1"/>
                </a:solidFill>
              </a:rPr>
              <a:t>narrativa</a:t>
            </a:r>
            <a:r>
              <a:rPr lang="en-US" sz="2400" dirty="0">
                <a:solidFill>
                  <a:schemeClr val="tx1"/>
                </a:solidFill>
              </a:rPr>
              <a:t> de la </a:t>
            </a:r>
            <a:r>
              <a:rPr lang="en-US" sz="2400" dirty="0" err="1">
                <a:solidFill>
                  <a:schemeClr val="tx1"/>
                </a:solidFill>
              </a:rPr>
              <a:t>TdC</a:t>
            </a:r>
            <a:r>
              <a:rPr lang="en-US" sz="2400" dirty="0">
                <a:solidFill>
                  <a:schemeClr val="tx1"/>
                </a:solidFill>
              </a:rPr>
              <a:t> indica que </a:t>
            </a:r>
            <a:r>
              <a:rPr lang="en-US" sz="2400" dirty="0" err="1">
                <a:solidFill>
                  <a:schemeClr val="tx1"/>
                </a:solidFill>
              </a:rPr>
              <a:t>cada</a:t>
            </a:r>
            <a:r>
              <a:rPr lang="en-US" sz="2400" dirty="0">
                <a:solidFill>
                  <a:schemeClr val="tx1"/>
                </a:solidFill>
              </a:rPr>
              <a:t> </a:t>
            </a:r>
            <a:r>
              <a:rPr lang="en-US" sz="2400" dirty="0" err="1">
                <a:solidFill>
                  <a:schemeClr val="tx1"/>
                </a:solidFill>
              </a:rPr>
              <a:t>actividad</a:t>
            </a:r>
            <a:r>
              <a:rPr lang="en-US" sz="2400" dirty="0">
                <a:solidFill>
                  <a:schemeClr val="tx1"/>
                </a:solidFill>
              </a:rPr>
              <a:t>, </a:t>
            </a:r>
            <a:r>
              <a:rPr lang="en-US" sz="2400" dirty="0" err="1">
                <a:solidFill>
                  <a:schemeClr val="tx1"/>
                </a:solidFill>
              </a:rPr>
              <a:t>dentro</a:t>
            </a:r>
            <a:r>
              <a:rPr lang="en-US" sz="2400" dirty="0">
                <a:solidFill>
                  <a:schemeClr val="tx1"/>
                </a:solidFill>
              </a:rPr>
              <a:t> de </a:t>
            </a:r>
            <a:r>
              <a:rPr lang="en-US" sz="2400" dirty="0" err="1">
                <a:solidFill>
                  <a:schemeClr val="tx1"/>
                </a:solidFill>
              </a:rPr>
              <a:t>cada</a:t>
            </a:r>
            <a:r>
              <a:rPr lang="en-US" sz="2400" dirty="0">
                <a:solidFill>
                  <a:schemeClr val="tx1"/>
                </a:solidFill>
              </a:rPr>
              <a:t> </a:t>
            </a:r>
            <a:r>
              <a:rPr lang="en-US" sz="2400" dirty="0" err="1">
                <a:solidFill>
                  <a:schemeClr val="tx1"/>
                </a:solidFill>
              </a:rPr>
              <a:t>producto</a:t>
            </a:r>
            <a:r>
              <a:rPr lang="en-US" sz="2400" dirty="0">
                <a:solidFill>
                  <a:schemeClr val="tx1"/>
                </a:solidFill>
              </a:rPr>
              <a:t>, </a:t>
            </a:r>
            <a:r>
              <a:rPr lang="en-US" sz="2400" dirty="0" err="1">
                <a:solidFill>
                  <a:schemeClr val="tx1"/>
                </a:solidFill>
              </a:rPr>
              <a:t>ayuda</a:t>
            </a:r>
            <a:r>
              <a:rPr lang="en-US" sz="2400" dirty="0">
                <a:solidFill>
                  <a:schemeClr val="tx1"/>
                </a:solidFill>
              </a:rPr>
              <a:t> a </a:t>
            </a:r>
            <a:r>
              <a:rPr lang="en-US" sz="2400" dirty="0" err="1">
                <a:solidFill>
                  <a:schemeClr val="tx1"/>
                </a:solidFill>
              </a:rPr>
              <a:t>abordar</a:t>
            </a:r>
            <a:r>
              <a:rPr lang="en-US" sz="2400" dirty="0">
                <a:solidFill>
                  <a:schemeClr val="tx1"/>
                </a:solidFill>
              </a:rPr>
              <a:t> las barreras </a:t>
            </a:r>
            <a:r>
              <a:rPr lang="en-US" sz="2400" dirty="0" err="1">
                <a:solidFill>
                  <a:schemeClr val="tx1"/>
                </a:solidFill>
              </a:rPr>
              <a:t>identificadas</a:t>
            </a:r>
            <a:r>
              <a:rPr lang="en-US" sz="2400" dirty="0">
                <a:solidFill>
                  <a:schemeClr val="tx1"/>
                </a:solidFill>
              </a:rPr>
              <a:t> del </a:t>
            </a:r>
            <a:r>
              <a:rPr lang="en-US" sz="2400" dirty="0" err="1">
                <a:solidFill>
                  <a:schemeClr val="tx1"/>
                </a:solidFill>
              </a:rPr>
              <a:t>proyecto</a:t>
            </a:r>
            <a:r>
              <a:rPr lang="en-US" sz="2400" dirty="0">
                <a:solidFill>
                  <a:schemeClr val="tx1"/>
                </a:solidFill>
              </a:rPr>
              <a:t>. En </a:t>
            </a:r>
            <a:r>
              <a:rPr lang="en-US" sz="2400" dirty="0" err="1">
                <a:solidFill>
                  <a:schemeClr val="tx1"/>
                </a:solidFill>
              </a:rPr>
              <a:t>otras</a:t>
            </a:r>
            <a:r>
              <a:rPr lang="en-US" sz="2400" dirty="0">
                <a:solidFill>
                  <a:schemeClr val="tx1"/>
                </a:solidFill>
              </a:rPr>
              <a:t> palabras, </a:t>
            </a:r>
            <a:r>
              <a:rPr lang="en-US" sz="2400" dirty="0" err="1">
                <a:solidFill>
                  <a:schemeClr val="tx1"/>
                </a:solidFill>
              </a:rPr>
              <a:t>los</a:t>
            </a:r>
            <a:r>
              <a:rPr lang="en-US" sz="2400" dirty="0">
                <a:solidFill>
                  <a:schemeClr val="tx1"/>
                </a:solidFill>
              </a:rPr>
              <a:t> </a:t>
            </a:r>
            <a:r>
              <a:rPr lang="en-US" sz="2400" dirty="0" err="1">
                <a:solidFill>
                  <a:schemeClr val="tx1"/>
                </a:solidFill>
              </a:rPr>
              <a:t>productos</a:t>
            </a:r>
            <a:r>
              <a:rPr lang="en-US" sz="2400" dirty="0">
                <a:solidFill>
                  <a:schemeClr val="tx1"/>
                </a:solidFill>
              </a:rPr>
              <a:t> </a:t>
            </a:r>
            <a:r>
              <a:rPr lang="en-US" sz="2400" dirty="0" err="1">
                <a:solidFill>
                  <a:schemeClr val="tx1"/>
                </a:solidFill>
              </a:rPr>
              <a:t>seleccionados</a:t>
            </a:r>
            <a:r>
              <a:rPr lang="en-US" sz="2400" dirty="0">
                <a:solidFill>
                  <a:schemeClr val="tx1"/>
                </a:solidFill>
              </a:rPr>
              <a:t> </a:t>
            </a:r>
            <a:r>
              <a:rPr lang="en-US" sz="2400" dirty="0" err="1">
                <a:solidFill>
                  <a:schemeClr val="tx1"/>
                </a:solidFill>
              </a:rPr>
              <a:t>deben</a:t>
            </a:r>
            <a:r>
              <a:rPr lang="en-US" sz="2400" dirty="0">
                <a:solidFill>
                  <a:schemeClr val="tx1"/>
                </a:solidFill>
              </a:rPr>
              <a:t> </a:t>
            </a:r>
            <a:r>
              <a:rPr lang="en-US" sz="2400" dirty="0" err="1">
                <a:solidFill>
                  <a:schemeClr val="tx1"/>
                </a:solidFill>
              </a:rPr>
              <a:t>justificarse</a:t>
            </a:r>
            <a:r>
              <a:rPr lang="en-US" sz="2400" dirty="0">
                <a:solidFill>
                  <a:schemeClr val="tx1"/>
                </a:solidFill>
              </a:rPr>
              <a:t> con la barrera que se </a:t>
            </a:r>
            <a:r>
              <a:rPr lang="en-US" sz="2400" dirty="0" err="1">
                <a:solidFill>
                  <a:schemeClr val="tx1"/>
                </a:solidFill>
              </a:rPr>
              <a:t>pretende</a:t>
            </a:r>
            <a:r>
              <a:rPr lang="en-US" sz="2400" dirty="0">
                <a:solidFill>
                  <a:schemeClr val="tx1"/>
                </a:solidFill>
              </a:rPr>
              <a:t> </a:t>
            </a:r>
            <a:r>
              <a:rPr lang="en-US" sz="2400" dirty="0" err="1">
                <a:solidFill>
                  <a:schemeClr val="tx1"/>
                </a:solidFill>
              </a:rPr>
              <a:t>superar</a:t>
            </a:r>
            <a:r>
              <a:rPr lang="en-US" sz="2400" dirty="0">
                <a:solidFill>
                  <a:schemeClr val="tx1"/>
                </a:solidFill>
              </a:rPr>
              <a:t>.</a:t>
            </a:r>
            <a:endParaRPr lang="en-US" dirty="0">
              <a:solidFill>
                <a:schemeClr val="tx1"/>
              </a:solidFill>
            </a:endParaRPr>
          </a:p>
        </p:txBody>
      </p:sp>
      <p:sp>
        <p:nvSpPr>
          <p:cNvPr id="11" name="TextBox 10">
            <a:extLst>
              <a:ext uri="{FF2B5EF4-FFF2-40B4-BE49-F238E27FC236}">
                <a16:creationId xmlns:a16="http://schemas.microsoft.com/office/drawing/2014/main" id="{1F832554-39AB-9847-DBFC-729E6AF1A821}"/>
              </a:ext>
            </a:extLst>
          </p:cNvPr>
          <p:cNvSpPr txBox="1"/>
          <p:nvPr/>
        </p:nvSpPr>
        <p:spPr>
          <a:xfrm>
            <a:off x="988360" y="3602921"/>
            <a:ext cx="179858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chemeClr val="accent1"/>
                </a:solidFill>
              </a:rPr>
              <a:t>5. </a:t>
            </a:r>
            <a:r>
              <a:rPr lang="en-US" sz="2400" b="1" dirty="0" err="1">
                <a:solidFill>
                  <a:schemeClr val="accent1"/>
                </a:solidFill>
              </a:rPr>
              <a:t>Riesgos</a:t>
            </a:r>
            <a:r>
              <a:rPr lang="en-US" sz="2400" b="1" dirty="0">
                <a:solidFill>
                  <a:schemeClr val="accent1"/>
                </a:solidFill>
              </a:rPr>
              <a:t> y </a:t>
            </a:r>
            <a:r>
              <a:rPr lang="en-US" sz="2400" b="1" dirty="0" err="1">
                <a:solidFill>
                  <a:schemeClr val="accent1"/>
                </a:solidFill>
              </a:rPr>
              <a:t>supuestos</a:t>
            </a:r>
            <a:r>
              <a:rPr lang="en-US" sz="2400" b="1" dirty="0">
                <a:solidFill>
                  <a:schemeClr val="accent1"/>
                </a:solidFill>
              </a:rPr>
              <a:t>: </a:t>
            </a:r>
            <a:r>
              <a:rPr lang="en-US" sz="2400" dirty="0" err="1">
                <a:solidFill>
                  <a:schemeClr val="tx1"/>
                </a:solidFill>
              </a:rPr>
              <a:t>Explicación</a:t>
            </a:r>
            <a:r>
              <a:rPr lang="en-US" sz="2400" dirty="0">
                <a:solidFill>
                  <a:schemeClr val="tx1"/>
                </a:solidFill>
              </a:rPr>
              <a:t> </a:t>
            </a:r>
            <a:r>
              <a:rPr lang="en-US" sz="2400" dirty="0" err="1">
                <a:solidFill>
                  <a:schemeClr val="tx1"/>
                </a:solidFill>
              </a:rPr>
              <a:t>clara</a:t>
            </a:r>
            <a:r>
              <a:rPr lang="en-US" sz="2400" dirty="0">
                <a:solidFill>
                  <a:schemeClr val="tx1"/>
                </a:solidFill>
              </a:rPr>
              <a:t> de </a:t>
            </a:r>
            <a:r>
              <a:rPr lang="en-US" sz="2400" dirty="0" err="1">
                <a:solidFill>
                  <a:schemeClr val="tx1"/>
                </a:solidFill>
              </a:rPr>
              <a:t>los</a:t>
            </a:r>
            <a:r>
              <a:rPr lang="en-US" sz="2400" dirty="0">
                <a:solidFill>
                  <a:schemeClr val="tx1"/>
                </a:solidFill>
              </a:rPr>
              <a:t> </a:t>
            </a:r>
            <a:r>
              <a:rPr lang="en-US" sz="2400" dirty="0" err="1">
                <a:solidFill>
                  <a:schemeClr val="tx1"/>
                </a:solidFill>
              </a:rPr>
              <a:t>riesgos</a:t>
            </a:r>
            <a:r>
              <a:rPr lang="en-US" sz="2400" dirty="0">
                <a:solidFill>
                  <a:schemeClr val="tx1"/>
                </a:solidFill>
              </a:rPr>
              <a:t> </a:t>
            </a:r>
            <a:r>
              <a:rPr lang="en-US" sz="2400" dirty="0" err="1">
                <a:solidFill>
                  <a:schemeClr val="tx1"/>
                </a:solidFill>
              </a:rPr>
              <a:t>relacionados</a:t>
            </a:r>
            <a:r>
              <a:rPr lang="en-US" sz="2400" dirty="0">
                <a:solidFill>
                  <a:schemeClr val="tx1"/>
                </a:solidFill>
              </a:rPr>
              <a:t> con la </a:t>
            </a:r>
            <a:r>
              <a:rPr lang="en-US" sz="2400" dirty="0" err="1">
                <a:solidFill>
                  <a:schemeClr val="tx1"/>
                </a:solidFill>
              </a:rPr>
              <a:t>ejecución</a:t>
            </a:r>
            <a:r>
              <a:rPr lang="en-US" sz="2400" dirty="0">
                <a:solidFill>
                  <a:schemeClr val="tx1"/>
                </a:solidFill>
              </a:rPr>
              <a:t> de las </a:t>
            </a:r>
            <a:r>
              <a:rPr lang="en-US" sz="2400" dirty="0" err="1">
                <a:solidFill>
                  <a:schemeClr val="tx1"/>
                </a:solidFill>
              </a:rPr>
              <a:t>actividades</a:t>
            </a:r>
            <a:r>
              <a:rPr lang="en-US" sz="2400" dirty="0">
                <a:solidFill>
                  <a:schemeClr val="tx1"/>
                </a:solidFill>
              </a:rPr>
              <a:t> e </a:t>
            </a:r>
            <a:r>
              <a:rPr lang="en-US" sz="2400" dirty="0" err="1">
                <a:solidFill>
                  <a:schemeClr val="tx1"/>
                </a:solidFill>
              </a:rPr>
              <a:t>hipótesis</a:t>
            </a:r>
            <a:r>
              <a:rPr lang="en-US" sz="2400" dirty="0">
                <a:solidFill>
                  <a:schemeClr val="tx1"/>
                </a:solidFill>
              </a:rPr>
              <a:t> </a:t>
            </a:r>
            <a:r>
              <a:rPr lang="en-US" sz="2400" dirty="0" err="1">
                <a:solidFill>
                  <a:schemeClr val="tx1"/>
                </a:solidFill>
              </a:rPr>
              <a:t>consideradas</a:t>
            </a:r>
            <a:r>
              <a:rPr lang="en-US" sz="2400" dirty="0">
                <a:solidFill>
                  <a:schemeClr val="tx1"/>
                </a:solidFill>
              </a:rPr>
              <a:t> para </a:t>
            </a:r>
            <a:r>
              <a:rPr lang="en-US" sz="2400" dirty="0" err="1">
                <a:solidFill>
                  <a:schemeClr val="tx1"/>
                </a:solidFill>
              </a:rPr>
              <a:t>lograr</a:t>
            </a:r>
            <a:r>
              <a:rPr lang="en-US" sz="2400" dirty="0">
                <a:solidFill>
                  <a:schemeClr val="tx1"/>
                </a:solidFill>
              </a:rPr>
              <a:t> </a:t>
            </a:r>
            <a:r>
              <a:rPr lang="en-US" sz="2400" dirty="0" err="1">
                <a:solidFill>
                  <a:schemeClr val="tx1"/>
                </a:solidFill>
              </a:rPr>
              <a:t>los</a:t>
            </a:r>
            <a:r>
              <a:rPr lang="en-US" sz="2400" dirty="0">
                <a:solidFill>
                  <a:schemeClr val="tx1"/>
                </a:solidFill>
              </a:rPr>
              <a:t> </a:t>
            </a:r>
            <a:r>
              <a:rPr lang="en-US" sz="2400" dirty="0" err="1">
                <a:solidFill>
                  <a:schemeClr val="tx1"/>
                </a:solidFill>
              </a:rPr>
              <a:t>objetivos</a:t>
            </a:r>
            <a:r>
              <a:rPr lang="en-US" sz="2400" dirty="0">
                <a:solidFill>
                  <a:schemeClr val="tx1"/>
                </a:solidFill>
              </a:rPr>
              <a:t> a </a:t>
            </a:r>
            <a:r>
              <a:rPr lang="en-US" sz="2400" dirty="0" err="1">
                <a:solidFill>
                  <a:schemeClr val="tx1"/>
                </a:solidFill>
              </a:rPr>
              <a:t>través</a:t>
            </a:r>
            <a:r>
              <a:rPr lang="en-US" sz="2400" dirty="0">
                <a:solidFill>
                  <a:schemeClr val="tx1"/>
                </a:solidFill>
              </a:rPr>
              <a:t> de las </a:t>
            </a:r>
            <a:r>
              <a:rPr lang="en-US" sz="2400" dirty="0" err="1">
                <a:solidFill>
                  <a:schemeClr val="tx1"/>
                </a:solidFill>
              </a:rPr>
              <a:t>actividades</a:t>
            </a:r>
            <a:r>
              <a:rPr lang="en-US" sz="2400" dirty="0">
                <a:solidFill>
                  <a:schemeClr val="tx1"/>
                </a:solidFill>
              </a:rPr>
              <a:t>.</a:t>
            </a:r>
          </a:p>
        </p:txBody>
      </p:sp>
      <p:pic>
        <p:nvPicPr>
          <p:cNvPr id="15" name="Picture 14">
            <a:extLst>
              <a:ext uri="{FF2B5EF4-FFF2-40B4-BE49-F238E27FC236}">
                <a16:creationId xmlns:a16="http://schemas.microsoft.com/office/drawing/2014/main" id="{6BC398AB-D635-153E-63CE-15A489825E37}"/>
              </a:ext>
            </a:extLst>
          </p:cNvPr>
          <p:cNvPicPr>
            <a:picLocks noChangeAspect="1"/>
          </p:cNvPicPr>
          <p:nvPr/>
        </p:nvPicPr>
        <p:blipFill rotWithShape="1">
          <a:blip r:embed="rId3"/>
          <a:srcRect l="25501" t="43182" r="8561" b="12662"/>
          <a:stretch/>
        </p:blipFill>
        <p:spPr>
          <a:xfrm>
            <a:off x="3182983" y="4616863"/>
            <a:ext cx="12917206" cy="4866035"/>
          </a:xfrm>
          <a:prstGeom prst="rect">
            <a:avLst/>
          </a:prstGeom>
        </p:spPr>
      </p:pic>
      <p:sp>
        <p:nvSpPr>
          <p:cNvPr id="18" name="TextBox 17">
            <a:extLst>
              <a:ext uri="{FF2B5EF4-FFF2-40B4-BE49-F238E27FC236}">
                <a16:creationId xmlns:a16="http://schemas.microsoft.com/office/drawing/2014/main" id="{689D51AC-DBFC-D24D-14A4-C2ABF203CC94}"/>
              </a:ext>
            </a:extLst>
          </p:cNvPr>
          <p:cNvSpPr txBox="1"/>
          <p:nvPr/>
        </p:nvSpPr>
        <p:spPr>
          <a:xfrm>
            <a:off x="14036471" y="9586103"/>
            <a:ext cx="51383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Calibri"/>
                <a:ea typeface="Calibri"/>
                <a:cs typeface="Calibri"/>
              </a:rPr>
              <a:t>Theory of Change - Diagram</a:t>
            </a:r>
          </a:p>
        </p:txBody>
      </p:sp>
      <p:sp>
        <p:nvSpPr>
          <p:cNvPr id="7" name="Title 29">
            <a:extLst>
              <a:ext uri="{FF2B5EF4-FFF2-40B4-BE49-F238E27FC236}">
                <a16:creationId xmlns:a16="http://schemas.microsoft.com/office/drawing/2014/main" id="{02687101-4E6B-585A-CAE4-C574320458F6}"/>
              </a:ext>
            </a:extLst>
          </p:cNvPr>
          <p:cNvSpPr txBox="1">
            <a:spLocks/>
          </p:cNvSpPr>
          <p:nvPr/>
        </p:nvSpPr>
        <p:spPr>
          <a:xfrm>
            <a:off x="848677" y="238601"/>
            <a:ext cx="18350916" cy="830997"/>
          </a:xfrm>
          <a:prstGeom prst="rect">
            <a:avLst/>
          </a:prstGeom>
        </p:spPr>
        <p:txBody>
          <a:bodyPr wrap="square" lIns="0" tIns="0" rIns="0" bIns="0" anchor="t">
            <a:spAutoFit/>
          </a:bodyPr>
          <a:lstStyle>
            <a:lvl1pPr>
              <a:defRPr sz="6600" b="1" i="0">
                <a:solidFill>
                  <a:srgbClr val="009FE3"/>
                </a:solidFill>
                <a:latin typeface="Barlow Condensed SemiBold"/>
                <a:ea typeface="+mj-ea"/>
                <a:cs typeface="Barlow Condensed SemiBold"/>
              </a:defRPr>
            </a:lvl1pPr>
          </a:lstStyle>
          <a:p>
            <a:r>
              <a:rPr lang="en-GB" sz="5400" dirty="0"/>
              <a:t>FVC - </a:t>
            </a:r>
            <a:r>
              <a:rPr lang="en-GB" sz="5400" b="0" dirty="0"/>
              <a:t>Readiness Argentina- Cadenas de </a:t>
            </a:r>
            <a:r>
              <a:rPr lang="en-GB" sz="5400" b="0" dirty="0" err="1"/>
              <a:t>valor</a:t>
            </a:r>
            <a:r>
              <a:rPr lang="en-GB" sz="5400" b="0" dirty="0"/>
              <a:t> </a:t>
            </a:r>
            <a:r>
              <a:rPr lang="en-GB" sz="5400" b="0" dirty="0" err="1"/>
              <a:t>agrícolas</a:t>
            </a:r>
            <a:r>
              <a:rPr lang="en-GB" sz="5400" b="0" dirty="0"/>
              <a:t> </a:t>
            </a:r>
            <a:r>
              <a:rPr lang="en-GB" sz="5400" b="0" dirty="0" err="1"/>
              <a:t>en</a:t>
            </a:r>
            <a:r>
              <a:rPr lang="en-GB" sz="5400" b="0" dirty="0"/>
              <a:t> </a:t>
            </a:r>
            <a:r>
              <a:rPr lang="en-GB" sz="5400" b="0" dirty="0" err="1"/>
              <a:t>el</a:t>
            </a:r>
            <a:r>
              <a:rPr lang="en-GB" sz="5400" b="0" dirty="0"/>
              <a:t> Norte Grande</a:t>
            </a:r>
            <a:endParaRPr lang="es-ES" sz="5400" dirty="0"/>
          </a:p>
        </p:txBody>
      </p:sp>
      <p:sp>
        <p:nvSpPr>
          <p:cNvPr id="12" name="Title 29">
            <a:extLst>
              <a:ext uri="{FF2B5EF4-FFF2-40B4-BE49-F238E27FC236}">
                <a16:creationId xmlns:a16="http://schemas.microsoft.com/office/drawing/2014/main" id="{2695EF86-CEBC-41A9-E160-02C915BFF216}"/>
              </a:ext>
            </a:extLst>
          </p:cNvPr>
          <p:cNvSpPr txBox="1">
            <a:spLocks/>
          </p:cNvSpPr>
          <p:nvPr/>
        </p:nvSpPr>
        <p:spPr>
          <a:xfrm>
            <a:off x="859221" y="1691437"/>
            <a:ext cx="18350916" cy="615553"/>
          </a:xfrm>
          <a:prstGeom prst="rect">
            <a:avLst/>
          </a:prstGeom>
        </p:spPr>
        <p:txBody>
          <a:bodyPr wrap="square" lIns="0" tIns="0" rIns="0" bIns="0" anchor="t">
            <a:spAutoFit/>
          </a:bodyPr>
          <a:lstStyle>
            <a:lvl1pPr>
              <a:defRPr sz="6600" b="1" i="0">
                <a:solidFill>
                  <a:srgbClr val="009FE3"/>
                </a:solidFill>
                <a:latin typeface="Barlow Condensed SemiBold"/>
                <a:ea typeface="+mj-ea"/>
                <a:cs typeface="Barlow Condensed SemiBold"/>
              </a:defRPr>
            </a:lvl1pPr>
          </a:lstStyle>
          <a:p>
            <a:r>
              <a:rPr lang="en-GB" sz="4000" b="0" dirty="0" err="1"/>
              <a:t>Teoría</a:t>
            </a:r>
            <a:r>
              <a:rPr lang="en-GB" sz="4000" b="0" dirty="0"/>
              <a:t> del </a:t>
            </a:r>
            <a:r>
              <a:rPr lang="en-GB" sz="4000" b="0" dirty="0" err="1"/>
              <a:t>cambio</a:t>
            </a:r>
            <a:r>
              <a:rPr lang="en-GB" sz="4000" b="0" dirty="0"/>
              <a:t> (</a:t>
            </a:r>
            <a:r>
              <a:rPr lang="en-GB" sz="4000" b="0" dirty="0" err="1"/>
              <a:t>TdC</a:t>
            </a:r>
            <a:r>
              <a:rPr lang="en-GB" sz="4000" b="0" dirty="0"/>
              <a:t>) - Cinco </a:t>
            </a:r>
            <a:r>
              <a:rPr lang="en-GB" sz="4000" b="0" dirty="0" err="1"/>
              <a:t>elementos</a:t>
            </a:r>
          </a:p>
        </p:txBody>
      </p:sp>
    </p:spTree>
    <p:extLst>
      <p:ext uri="{BB962C8B-B14F-4D97-AF65-F5344CB8AC3E}">
        <p14:creationId xmlns:p14="http://schemas.microsoft.com/office/powerpoint/2010/main" val="328628880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837670" y="1471159"/>
            <a:ext cx="18428970" cy="0"/>
          </a:xfrm>
          <a:custGeom>
            <a:avLst/>
            <a:gdLst/>
            <a:ahLst/>
            <a:cxnLst/>
            <a:rect l="l" t="t" r="r" b="b"/>
            <a:pathLst>
              <a:path w="18428970">
                <a:moveTo>
                  <a:pt x="0" y="0"/>
                </a:moveTo>
                <a:lnTo>
                  <a:pt x="18428758" y="0"/>
                </a:lnTo>
              </a:path>
            </a:pathLst>
          </a:custGeom>
          <a:ln w="31412">
            <a:solidFill>
              <a:srgbClr val="009FE3"/>
            </a:solidFill>
          </a:ln>
        </p:spPr>
        <p:txBody>
          <a:bodyPr wrap="square" lIns="0" tIns="0" rIns="0" bIns="0" rtlCol="0"/>
          <a:lstStyle/>
          <a:p>
            <a:endParaRPr/>
          </a:p>
        </p:txBody>
      </p:sp>
      <p:sp>
        <p:nvSpPr>
          <p:cNvPr id="3" name="Title 29">
            <a:extLst>
              <a:ext uri="{FF2B5EF4-FFF2-40B4-BE49-F238E27FC236}">
                <a16:creationId xmlns:a16="http://schemas.microsoft.com/office/drawing/2014/main" id="{6FBC0C5E-98F7-24E4-66BC-426AA3B2F88A}"/>
              </a:ext>
            </a:extLst>
          </p:cNvPr>
          <p:cNvSpPr txBox="1">
            <a:spLocks/>
          </p:cNvSpPr>
          <p:nvPr/>
        </p:nvSpPr>
        <p:spPr>
          <a:xfrm>
            <a:off x="859221" y="1691437"/>
            <a:ext cx="18350916" cy="615553"/>
          </a:xfrm>
          <a:prstGeom prst="rect">
            <a:avLst/>
          </a:prstGeom>
        </p:spPr>
        <p:txBody>
          <a:bodyPr wrap="square" lIns="0" tIns="0" rIns="0" bIns="0" anchor="t">
            <a:spAutoFit/>
          </a:bodyPr>
          <a:lstStyle>
            <a:lvl1pPr>
              <a:defRPr sz="6600" b="1" i="0">
                <a:solidFill>
                  <a:srgbClr val="009FE3"/>
                </a:solidFill>
                <a:latin typeface="Barlow Condensed SemiBold"/>
                <a:ea typeface="+mj-ea"/>
                <a:cs typeface="Barlow Condensed SemiBold"/>
              </a:defRPr>
            </a:lvl1pPr>
          </a:lstStyle>
          <a:p>
            <a:r>
              <a:rPr lang="en-GB" sz="4000" b="0" dirty="0" err="1"/>
              <a:t>Teoría</a:t>
            </a:r>
            <a:r>
              <a:rPr lang="en-GB" sz="4000" b="0" dirty="0"/>
              <a:t> del </a:t>
            </a:r>
            <a:r>
              <a:rPr lang="en-GB" sz="4000" b="0" dirty="0" err="1"/>
              <a:t>cambio</a:t>
            </a:r>
            <a:r>
              <a:rPr lang="en-GB" sz="4000" b="0" dirty="0"/>
              <a:t> (</a:t>
            </a:r>
            <a:r>
              <a:rPr lang="en-GB" sz="4000" b="0" dirty="0" err="1"/>
              <a:t>TdC</a:t>
            </a:r>
            <a:r>
              <a:rPr lang="en-GB" sz="4000" b="0" dirty="0"/>
              <a:t>) - Puntos clave para </a:t>
            </a:r>
            <a:r>
              <a:rPr lang="en-GB" sz="4000" b="0" dirty="0" err="1"/>
              <a:t>su</a:t>
            </a:r>
            <a:r>
              <a:rPr lang="en-GB" sz="4000" b="0" dirty="0"/>
              <a:t> </a:t>
            </a:r>
            <a:r>
              <a:rPr lang="en-GB" sz="4000" b="0" dirty="0" err="1"/>
              <a:t>desarrollo</a:t>
            </a:r>
            <a:endParaRPr lang="en-US" dirty="0" err="1"/>
          </a:p>
        </p:txBody>
      </p:sp>
      <p:sp>
        <p:nvSpPr>
          <p:cNvPr id="5" name="TextBox 4">
            <a:extLst>
              <a:ext uri="{FF2B5EF4-FFF2-40B4-BE49-F238E27FC236}">
                <a16:creationId xmlns:a16="http://schemas.microsoft.com/office/drawing/2014/main" id="{6BA18ADE-28B5-E9D5-A9C8-684CEF2C49B7}"/>
              </a:ext>
            </a:extLst>
          </p:cNvPr>
          <p:cNvSpPr txBox="1"/>
          <p:nvPr/>
        </p:nvSpPr>
        <p:spPr>
          <a:xfrm>
            <a:off x="753107" y="2809420"/>
            <a:ext cx="18460005"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AR" sz="2600" b="1" dirty="0">
                <a:solidFill>
                  <a:schemeClr val="tx1"/>
                </a:solidFill>
              </a:rPr>
              <a:t>Estructura definida por el FVC: </a:t>
            </a:r>
            <a:r>
              <a:rPr lang="es-AR" sz="2600" dirty="0">
                <a:solidFill>
                  <a:schemeClr val="tx1"/>
                </a:solidFill>
              </a:rPr>
              <a:t>Además de utilizar la orientación desarrollada por el FVC, resulta útil ver otras propuestas recientemente aprobadas por el FVC. Esto en nuestro caso ha sido muy útil.</a:t>
            </a:r>
            <a:endParaRPr lang="es-AR" dirty="0">
              <a:solidFill>
                <a:schemeClr val="tx1"/>
              </a:solidFill>
            </a:endParaRPr>
          </a:p>
          <a:p>
            <a:pPr algn="l">
              <a:buFont typeface="Arial"/>
              <a:buChar char="•"/>
            </a:pPr>
            <a:endParaRPr lang="es-AR" dirty="0"/>
          </a:p>
          <a:p>
            <a:pPr algn="l"/>
            <a:r>
              <a:rPr lang="es-AR" sz="2600" b="1" dirty="0">
                <a:solidFill>
                  <a:schemeClr val="tx1"/>
                </a:solidFill>
              </a:rPr>
              <a:t>Reseñas del FVC:</a:t>
            </a:r>
            <a:r>
              <a:rPr lang="es-AR" sz="2600" dirty="0">
                <a:solidFill>
                  <a:schemeClr val="tx1"/>
                </a:solidFill>
              </a:rPr>
              <a:t> El FVC brinda orientación a la hora de trasladar actividades a otros productos y resultados, pero en el caso de actividades que no entran dentro del alcance del financiamiento de </a:t>
            </a:r>
            <a:r>
              <a:rPr lang="es-AR" sz="2600" dirty="0" err="1">
                <a:solidFill>
                  <a:schemeClr val="tx1"/>
                </a:solidFill>
              </a:rPr>
              <a:t>Readiness</a:t>
            </a:r>
            <a:r>
              <a:rPr lang="es-AR" sz="2600" dirty="0">
                <a:solidFill>
                  <a:schemeClr val="tx1"/>
                </a:solidFill>
              </a:rPr>
              <a:t>, sus comentarios no incluyen sugerencias.</a:t>
            </a:r>
            <a:endParaRPr lang="es-AR" dirty="0">
              <a:solidFill>
                <a:schemeClr val="tx1"/>
              </a:solidFill>
            </a:endParaRPr>
          </a:p>
          <a:p>
            <a:pPr algn="l">
              <a:buFont typeface="Arial"/>
              <a:buChar char="•"/>
            </a:pPr>
            <a:endParaRPr lang="es-AR" dirty="0"/>
          </a:p>
          <a:p>
            <a:pPr algn="l">
              <a:buFont typeface="Arial"/>
              <a:buChar char="•"/>
            </a:pPr>
            <a:endParaRPr lang="es-AR" dirty="0"/>
          </a:p>
          <a:p>
            <a:pPr algn="l"/>
            <a:r>
              <a:rPr lang="es-AR" sz="2600" b="1" dirty="0">
                <a:solidFill>
                  <a:schemeClr val="tx1"/>
                </a:solidFill>
              </a:rPr>
              <a:t>Actividades definidas para la preparación: </a:t>
            </a:r>
            <a:r>
              <a:rPr lang="es-AR" sz="2600" dirty="0">
                <a:solidFill>
                  <a:schemeClr val="tx1"/>
                </a:solidFill>
              </a:rPr>
              <a:t>Actividades como la elaboración del Concept Note, o los estudios de prefactibilidad, son casi "obligatorias" para este tipo de subvención. Es muy útil inspirarse en otras propuestas escritas para entender qué actividades están relacionadas con las etapas finales.</a:t>
            </a:r>
            <a:endParaRPr lang="es-AR" dirty="0">
              <a:solidFill>
                <a:schemeClr val="tx1"/>
              </a:solidFill>
            </a:endParaRPr>
          </a:p>
          <a:p>
            <a:pPr algn="l">
              <a:buFont typeface="Arial"/>
              <a:buChar char="•"/>
            </a:pPr>
            <a:endParaRPr lang="es-AR" b="1" dirty="0"/>
          </a:p>
          <a:p>
            <a:pPr algn="l"/>
            <a:r>
              <a:rPr lang="es-AR" sz="2600" b="1" dirty="0">
                <a:solidFill>
                  <a:schemeClr val="tx1"/>
                </a:solidFill>
              </a:rPr>
              <a:t>Proceso iterativo: </a:t>
            </a:r>
            <a:r>
              <a:rPr lang="es-AR" sz="2600" dirty="0">
                <a:solidFill>
                  <a:schemeClr val="tx1"/>
                </a:solidFill>
              </a:rPr>
              <a:t>Las devoluciones del FVC sobre el </a:t>
            </a:r>
            <a:r>
              <a:rPr lang="es-AR" sz="2600" dirty="0" err="1">
                <a:solidFill>
                  <a:schemeClr val="tx1"/>
                </a:solidFill>
              </a:rPr>
              <a:t>Readiness</a:t>
            </a:r>
            <a:r>
              <a:rPr lang="es-AR" sz="2600" dirty="0">
                <a:solidFill>
                  <a:schemeClr val="tx1"/>
                </a:solidFill>
              </a:rPr>
              <a:t> pueden dar lugar a cambios en la selección de objetivos, cuando consideren que deberían estar vinculados a otros productos. </a:t>
            </a:r>
            <a:endParaRPr lang="es-AR" dirty="0">
              <a:solidFill>
                <a:schemeClr val="tx1"/>
              </a:solidFill>
            </a:endParaRPr>
          </a:p>
          <a:p>
            <a:pPr algn="l"/>
            <a:r>
              <a:rPr lang="es-AR" sz="2600" dirty="0">
                <a:solidFill>
                  <a:schemeClr val="tx1"/>
                </a:solidFill>
              </a:rPr>
              <a:t>En definitiva, lo importante es que las actividades que componen la propuesta y que se identifican como necesarias para el país sean aprobadas para su financiamiento, independientemente del resultado al que deban encasillarse.</a:t>
            </a:r>
            <a:endParaRPr lang="es-AR" dirty="0">
              <a:solidFill>
                <a:schemeClr val="tx1"/>
              </a:solidFill>
            </a:endParaRPr>
          </a:p>
        </p:txBody>
      </p:sp>
      <p:sp>
        <p:nvSpPr>
          <p:cNvPr id="7" name="Title 29">
            <a:extLst>
              <a:ext uri="{FF2B5EF4-FFF2-40B4-BE49-F238E27FC236}">
                <a16:creationId xmlns:a16="http://schemas.microsoft.com/office/drawing/2014/main" id="{AB615732-65DF-EC2A-8F09-3F65DC38F270}"/>
              </a:ext>
            </a:extLst>
          </p:cNvPr>
          <p:cNvSpPr>
            <a:spLocks noGrp="1"/>
          </p:cNvSpPr>
          <p:nvPr>
            <p:ph type="title"/>
          </p:nvPr>
        </p:nvSpPr>
        <p:spPr>
          <a:xfrm>
            <a:off x="848677" y="238601"/>
            <a:ext cx="18350916" cy="830997"/>
          </a:xfrm>
        </p:spPr>
        <p:txBody>
          <a:bodyPr wrap="square" lIns="0" tIns="0" rIns="0" bIns="0" anchor="t">
            <a:spAutoFit/>
          </a:bodyPr>
          <a:lstStyle/>
          <a:p>
            <a:r>
              <a:rPr lang="en-GB" sz="5400" dirty="0"/>
              <a:t>FVC - </a:t>
            </a:r>
            <a:r>
              <a:rPr lang="en-GB" sz="5400" b="0" dirty="0"/>
              <a:t>Readiness Argentina- Cadenas de </a:t>
            </a:r>
            <a:r>
              <a:rPr lang="en-GB" sz="5400" b="0" dirty="0" err="1"/>
              <a:t>valor</a:t>
            </a:r>
            <a:r>
              <a:rPr lang="en-GB" sz="5400" b="0" dirty="0"/>
              <a:t> </a:t>
            </a:r>
            <a:r>
              <a:rPr lang="en-GB" sz="5400" b="0" dirty="0" err="1"/>
              <a:t>agrícolas</a:t>
            </a:r>
            <a:r>
              <a:rPr lang="en-GB" sz="5400" b="0" dirty="0"/>
              <a:t> </a:t>
            </a:r>
            <a:r>
              <a:rPr lang="en-GB" sz="5400" b="0" dirty="0" err="1"/>
              <a:t>en</a:t>
            </a:r>
            <a:r>
              <a:rPr lang="en-GB" sz="5400" b="0" dirty="0"/>
              <a:t> </a:t>
            </a:r>
            <a:r>
              <a:rPr lang="en-GB" sz="5400" b="0" dirty="0" err="1"/>
              <a:t>el</a:t>
            </a:r>
            <a:r>
              <a:rPr lang="en-GB" sz="5400" b="0" dirty="0"/>
              <a:t> Norte Grande</a:t>
            </a:r>
            <a:endParaRPr lang="es-ES" sz="5400" dirty="0"/>
          </a:p>
        </p:txBody>
      </p:sp>
    </p:spTree>
    <p:extLst>
      <p:ext uri="{BB962C8B-B14F-4D97-AF65-F5344CB8AC3E}">
        <p14:creationId xmlns:p14="http://schemas.microsoft.com/office/powerpoint/2010/main" val="276277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837670" y="1471159"/>
            <a:ext cx="18428970" cy="0"/>
          </a:xfrm>
          <a:custGeom>
            <a:avLst/>
            <a:gdLst/>
            <a:ahLst/>
            <a:cxnLst/>
            <a:rect l="l" t="t" r="r" b="b"/>
            <a:pathLst>
              <a:path w="18428970">
                <a:moveTo>
                  <a:pt x="0" y="0"/>
                </a:moveTo>
                <a:lnTo>
                  <a:pt x="18428758" y="0"/>
                </a:lnTo>
              </a:path>
            </a:pathLst>
          </a:custGeom>
          <a:ln w="31412">
            <a:solidFill>
              <a:srgbClr val="009FE3"/>
            </a:solidFill>
          </a:ln>
        </p:spPr>
        <p:txBody>
          <a:bodyPr wrap="square" lIns="0" tIns="0" rIns="0" bIns="0" rtlCol="0"/>
          <a:lstStyle/>
          <a:p>
            <a:endParaRPr/>
          </a:p>
        </p:txBody>
      </p:sp>
      <p:sp>
        <p:nvSpPr>
          <p:cNvPr id="3" name="Title 29">
            <a:extLst>
              <a:ext uri="{FF2B5EF4-FFF2-40B4-BE49-F238E27FC236}">
                <a16:creationId xmlns:a16="http://schemas.microsoft.com/office/drawing/2014/main" id="{6FBC0C5E-98F7-24E4-66BC-426AA3B2F88A}"/>
              </a:ext>
            </a:extLst>
          </p:cNvPr>
          <p:cNvSpPr txBox="1">
            <a:spLocks/>
          </p:cNvSpPr>
          <p:nvPr/>
        </p:nvSpPr>
        <p:spPr>
          <a:xfrm>
            <a:off x="859221" y="1691437"/>
            <a:ext cx="18350916" cy="615553"/>
          </a:xfrm>
          <a:prstGeom prst="rect">
            <a:avLst/>
          </a:prstGeom>
        </p:spPr>
        <p:txBody>
          <a:bodyPr wrap="square" lIns="0" tIns="0" rIns="0" bIns="0" anchor="t">
            <a:spAutoFit/>
          </a:bodyPr>
          <a:lstStyle>
            <a:lvl1pPr>
              <a:defRPr sz="6600" b="1" i="0">
                <a:solidFill>
                  <a:srgbClr val="009FE3"/>
                </a:solidFill>
                <a:latin typeface="Barlow Condensed SemiBold"/>
                <a:ea typeface="+mj-ea"/>
                <a:cs typeface="Barlow Condensed SemiBold"/>
              </a:defRPr>
            </a:lvl1pPr>
          </a:lstStyle>
          <a:p>
            <a:pPr algn="l"/>
            <a:r>
              <a:rPr lang="en-GB" sz="4000" b="0" dirty="0" err="1">
                <a:cs typeface="Calibri Light"/>
              </a:rPr>
              <a:t>Presupuesto</a:t>
            </a:r>
            <a:r>
              <a:rPr lang="en-GB" sz="4000" b="0" dirty="0">
                <a:cs typeface="Calibri Light"/>
              </a:rPr>
              <a:t> - Puntos clave y </a:t>
            </a:r>
            <a:r>
              <a:rPr lang="en-GB" sz="4000" b="0" dirty="0" err="1">
                <a:cs typeface="Calibri Light"/>
              </a:rPr>
              <a:t>obstáculos</a:t>
            </a:r>
            <a:endParaRPr lang="en-US" dirty="0" err="1"/>
          </a:p>
        </p:txBody>
      </p:sp>
      <p:sp>
        <p:nvSpPr>
          <p:cNvPr id="4" name="CuadroTexto 3">
            <a:extLst>
              <a:ext uri="{FF2B5EF4-FFF2-40B4-BE49-F238E27FC236}">
                <a16:creationId xmlns:a16="http://schemas.microsoft.com/office/drawing/2014/main" id="{7A47CCC3-9B3F-BAFB-4D44-87BD881BF886}"/>
              </a:ext>
            </a:extLst>
          </p:cNvPr>
          <p:cNvSpPr txBox="1"/>
          <p:nvPr/>
        </p:nvSpPr>
        <p:spPr>
          <a:xfrm>
            <a:off x="763128" y="2374148"/>
            <a:ext cx="18342842"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AR" sz="2600" b="1" dirty="0">
                <a:solidFill>
                  <a:srgbClr val="000000"/>
                </a:solidFill>
              </a:rPr>
              <a:t>Diferencias en los presupuestos por cada actividad: </a:t>
            </a:r>
            <a:endParaRPr lang="es-AR" b="1" dirty="0">
              <a:solidFill>
                <a:srgbClr val="000000"/>
              </a:solidFill>
            </a:endParaRPr>
          </a:p>
          <a:p>
            <a:pPr algn="l">
              <a:buFont typeface="Arial"/>
              <a:buChar char="•"/>
            </a:pPr>
            <a:r>
              <a:rPr lang="es-AR" sz="2600" dirty="0">
                <a:solidFill>
                  <a:srgbClr val="000000"/>
                </a:solidFill>
              </a:rPr>
              <a:t>La mayor cantidad de comentarios que recibimos en cada revisión estuvo relacionada con el monto que habíamos asignado a las diferentes actividades.</a:t>
            </a:r>
            <a:endParaRPr lang="es-AR" dirty="0"/>
          </a:p>
          <a:p>
            <a:pPr algn="l">
              <a:buFont typeface="Arial"/>
              <a:buChar char="•"/>
            </a:pPr>
            <a:endParaRPr lang="es-AR" dirty="0"/>
          </a:p>
          <a:p>
            <a:pPr algn="l">
              <a:buFont typeface="Arial"/>
              <a:buChar char="•"/>
            </a:pPr>
            <a:r>
              <a:rPr lang="es-AR" sz="2600" dirty="0">
                <a:solidFill>
                  <a:srgbClr val="000000"/>
                </a:solidFill>
              </a:rPr>
              <a:t>Desde el FVC se nos ha mostrado una tabla de valores por resultado pero la misma no ha sido representativa de los valores que hemos estado gestionando en otros proyectos desde Argentina. Las principales diferencias fueron los fondos asignados para talleres y viajes. </a:t>
            </a:r>
            <a:endParaRPr lang="es-AR" dirty="0"/>
          </a:p>
          <a:p>
            <a:pPr algn="l">
              <a:buFont typeface="Arial"/>
              <a:buChar char="•"/>
            </a:pPr>
            <a:endParaRPr lang="es-AR" dirty="0"/>
          </a:p>
          <a:p>
            <a:pPr algn="l">
              <a:buFont typeface="Arial"/>
              <a:buChar char="•"/>
            </a:pPr>
            <a:endParaRPr lang="es-AR" dirty="0"/>
          </a:p>
          <a:p>
            <a:pPr algn="l">
              <a:buFont typeface="Arial"/>
              <a:buChar char="•"/>
            </a:pPr>
            <a:endParaRPr lang="es-AR" dirty="0"/>
          </a:p>
          <a:p>
            <a:pPr algn="l">
              <a:buFont typeface="Arial"/>
              <a:buChar char="•"/>
            </a:pPr>
            <a:endParaRPr lang="es-AR" dirty="0"/>
          </a:p>
          <a:p>
            <a:pPr algn="l">
              <a:buFont typeface="Arial"/>
              <a:buChar char="•"/>
            </a:pPr>
            <a:endParaRPr lang="es-AR" dirty="0"/>
          </a:p>
          <a:p>
            <a:pPr algn="l">
              <a:buFont typeface="Arial"/>
              <a:buChar char="•"/>
            </a:pPr>
            <a:endParaRPr lang="es-AR" dirty="0"/>
          </a:p>
          <a:p>
            <a:pPr algn="l">
              <a:buFont typeface="Arial"/>
              <a:buChar char="•"/>
            </a:pPr>
            <a:endParaRPr lang="es-AR" dirty="0"/>
          </a:p>
          <a:p>
            <a:pPr algn="l">
              <a:buFont typeface="Arial"/>
              <a:buChar char="•"/>
            </a:pPr>
            <a:endParaRPr lang="es-AR" dirty="0"/>
          </a:p>
          <a:p>
            <a:pPr algn="l">
              <a:buFont typeface="Arial"/>
              <a:buChar char="•"/>
            </a:pPr>
            <a:endParaRPr lang="es-AR" dirty="0"/>
          </a:p>
          <a:p>
            <a:pPr algn="l">
              <a:buFont typeface="Arial"/>
              <a:buChar char="•"/>
            </a:pPr>
            <a:endParaRPr lang="es-AR" dirty="0"/>
          </a:p>
          <a:p>
            <a:pPr algn="l">
              <a:buFont typeface="Arial"/>
              <a:buChar char="•"/>
            </a:pPr>
            <a:endParaRPr lang="es-AR" dirty="0"/>
          </a:p>
          <a:p>
            <a:pPr algn="l">
              <a:buFont typeface="Arial"/>
              <a:buChar char="•"/>
            </a:pPr>
            <a:endParaRPr lang="es-AR" dirty="0"/>
          </a:p>
          <a:p>
            <a:pPr algn="l">
              <a:buFont typeface="Arial"/>
              <a:buChar char="•"/>
            </a:pPr>
            <a:endParaRPr lang="es-AR" dirty="0"/>
          </a:p>
          <a:p>
            <a:pPr algn="l">
              <a:buFont typeface="Arial"/>
              <a:buChar char="•"/>
            </a:pPr>
            <a:endParaRPr lang="es-AR" b="1" dirty="0"/>
          </a:p>
          <a:p>
            <a:pPr algn="l">
              <a:buFont typeface="Arial"/>
              <a:buChar char="•"/>
            </a:pPr>
            <a:endParaRPr lang="es-AR" b="1" dirty="0"/>
          </a:p>
          <a:p>
            <a:pPr algn="l"/>
            <a:r>
              <a:rPr lang="es-AR" sz="2600" b="1" dirty="0">
                <a:solidFill>
                  <a:srgbClr val="000000"/>
                </a:solidFill>
              </a:rPr>
              <a:t>Formato definido por el GCF: </a:t>
            </a:r>
            <a:endParaRPr lang="es-AR" b="1" dirty="0"/>
          </a:p>
          <a:p>
            <a:pPr algn="l">
              <a:buFont typeface="Arial"/>
              <a:buChar char="•"/>
            </a:pPr>
            <a:endParaRPr lang="es-AR" dirty="0"/>
          </a:p>
          <a:p>
            <a:pPr algn="l"/>
            <a:r>
              <a:rPr lang="es-AR" sz="2600" dirty="0">
                <a:solidFill>
                  <a:srgbClr val="000000"/>
                </a:solidFill>
              </a:rPr>
              <a:t>Aquí también es útil ver un presupuesto ya presentado para comprender el nivel de detalle a colocar en las notas y cómo agrupar las distintas actividades.</a:t>
            </a:r>
            <a:endParaRPr lang="es-AR" dirty="0"/>
          </a:p>
        </p:txBody>
      </p:sp>
      <p:pic>
        <p:nvPicPr>
          <p:cNvPr id="2" name="Picture 1">
            <a:extLst>
              <a:ext uri="{FF2B5EF4-FFF2-40B4-BE49-F238E27FC236}">
                <a16:creationId xmlns:a16="http://schemas.microsoft.com/office/drawing/2014/main" id="{FB2EE13D-7A86-2C48-3CD0-1D6C79258638}"/>
              </a:ext>
            </a:extLst>
          </p:cNvPr>
          <p:cNvPicPr>
            <a:picLocks noChangeAspect="1"/>
          </p:cNvPicPr>
          <p:nvPr/>
        </p:nvPicPr>
        <p:blipFill rotWithShape="1">
          <a:blip r:embed="rId2"/>
          <a:srcRect l="38069" t="23701" r="17668" b="23701"/>
          <a:stretch/>
        </p:blipFill>
        <p:spPr>
          <a:xfrm>
            <a:off x="4791642" y="4888418"/>
            <a:ext cx="6446166" cy="4298097"/>
          </a:xfrm>
          <a:prstGeom prst="rect">
            <a:avLst/>
          </a:prstGeom>
        </p:spPr>
      </p:pic>
      <p:sp>
        <p:nvSpPr>
          <p:cNvPr id="10" name="Title 29">
            <a:extLst>
              <a:ext uri="{FF2B5EF4-FFF2-40B4-BE49-F238E27FC236}">
                <a16:creationId xmlns:a16="http://schemas.microsoft.com/office/drawing/2014/main" id="{932A2C94-A339-2299-7C4E-003011D864EA}"/>
              </a:ext>
            </a:extLst>
          </p:cNvPr>
          <p:cNvSpPr>
            <a:spLocks noGrp="1"/>
          </p:cNvSpPr>
          <p:nvPr>
            <p:ph type="title"/>
          </p:nvPr>
        </p:nvSpPr>
        <p:spPr>
          <a:xfrm>
            <a:off x="848677" y="238601"/>
            <a:ext cx="18350916" cy="830997"/>
          </a:xfrm>
        </p:spPr>
        <p:txBody>
          <a:bodyPr wrap="square" lIns="0" tIns="0" rIns="0" bIns="0" anchor="t">
            <a:spAutoFit/>
          </a:bodyPr>
          <a:lstStyle/>
          <a:p>
            <a:r>
              <a:rPr lang="en-GB" sz="5400" dirty="0"/>
              <a:t>FVC - </a:t>
            </a:r>
            <a:r>
              <a:rPr lang="en-GB" sz="5400" b="0" dirty="0"/>
              <a:t>Readiness Argentina- Cadenas de </a:t>
            </a:r>
            <a:r>
              <a:rPr lang="en-GB" sz="5400" b="0" dirty="0" err="1"/>
              <a:t>valor</a:t>
            </a:r>
            <a:r>
              <a:rPr lang="en-GB" sz="5400" b="0" dirty="0"/>
              <a:t> </a:t>
            </a:r>
            <a:r>
              <a:rPr lang="en-GB" sz="5400" b="0" dirty="0" err="1"/>
              <a:t>agrícolas</a:t>
            </a:r>
            <a:r>
              <a:rPr lang="en-GB" sz="5400" b="0" dirty="0"/>
              <a:t> </a:t>
            </a:r>
            <a:r>
              <a:rPr lang="en-GB" sz="5400" b="0" dirty="0" err="1"/>
              <a:t>en</a:t>
            </a:r>
            <a:r>
              <a:rPr lang="en-GB" sz="5400" b="0" dirty="0"/>
              <a:t> </a:t>
            </a:r>
            <a:r>
              <a:rPr lang="en-GB" sz="5400" b="0" dirty="0" err="1"/>
              <a:t>el</a:t>
            </a:r>
            <a:r>
              <a:rPr lang="en-GB" sz="5400" b="0" dirty="0"/>
              <a:t> Norte Grande</a:t>
            </a:r>
            <a:endParaRPr lang="es-ES" sz="5400" dirty="0"/>
          </a:p>
        </p:txBody>
      </p:sp>
    </p:spTree>
    <p:extLst>
      <p:ext uri="{BB962C8B-B14F-4D97-AF65-F5344CB8AC3E}">
        <p14:creationId xmlns:p14="http://schemas.microsoft.com/office/powerpoint/2010/main" val="95551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10"/>
          <p:cNvGrpSpPr/>
          <p:nvPr/>
        </p:nvGrpSpPr>
        <p:grpSpPr>
          <a:xfrm>
            <a:off x="7853164" y="9158935"/>
            <a:ext cx="1340485" cy="1312545"/>
            <a:chOff x="7853164" y="9158935"/>
            <a:chExt cx="1340485" cy="1312545"/>
          </a:xfrm>
        </p:grpSpPr>
        <p:sp>
          <p:nvSpPr>
            <p:cNvPr id="11" name="object 11"/>
            <p:cNvSpPr/>
            <p:nvPr/>
          </p:nvSpPr>
          <p:spPr>
            <a:xfrm>
              <a:off x="7853159" y="9520853"/>
              <a:ext cx="277495" cy="588645"/>
            </a:xfrm>
            <a:custGeom>
              <a:avLst/>
              <a:gdLst/>
              <a:ahLst/>
              <a:cxnLst/>
              <a:rect l="l" t="t" r="r" b="b"/>
              <a:pathLst>
                <a:path w="277495" h="588645">
                  <a:moveTo>
                    <a:pt x="46215" y="271437"/>
                  </a:moveTo>
                  <a:lnTo>
                    <a:pt x="0" y="271437"/>
                  </a:lnTo>
                  <a:lnTo>
                    <a:pt x="0" y="316674"/>
                  </a:lnTo>
                  <a:lnTo>
                    <a:pt x="46215" y="316674"/>
                  </a:lnTo>
                  <a:lnTo>
                    <a:pt x="46215" y="271437"/>
                  </a:lnTo>
                  <a:close/>
                </a:path>
                <a:path w="277495" h="588645">
                  <a:moveTo>
                    <a:pt x="46215" y="180962"/>
                  </a:moveTo>
                  <a:lnTo>
                    <a:pt x="0" y="180962"/>
                  </a:lnTo>
                  <a:lnTo>
                    <a:pt x="0" y="226199"/>
                  </a:lnTo>
                  <a:lnTo>
                    <a:pt x="46215" y="226199"/>
                  </a:lnTo>
                  <a:lnTo>
                    <a:pt x="46215" y="180962"/>
                  </a:lnTo>
                  <a:close/>
                </a:path>
                <a:path w="277495" h="588645">
                  <a:moveTo>
                    <a:pt x="92430" y="497649"/>
                  </a:moveTo>
                  <a:lnTo>
                    <a:pt x="46215" y="497649"/>
                  </a:lnTo>
                  <a:lnTo>
                    <a:pt x="0" y="497649"/>
                  </a:lnTo>
                  <a:lnTo>
                    <a:pt x="0" y="542874"/>
                  </a:lnTo>
                  <a:lnTo>
                    <a:pt x="46215" y="542874"/>
                  </a:lnTo>
                  <a:lnTo>
                    <a:pt x="92430" y="542874"/>
                  </a:lnTo>
                  <a:lnTo>
                    <a:pt x="92430" y="497649"/>
                  </a:lnTo>
                  <a:close/>
                </a:path>
                <a:path w="277495" h="588645">
                  <a:moveTo>
                    <a:pt x="138658" y="226212"/>
                  </a:moveTo>
                  <a:lnTo>
                    <a:pt x="92430" y="226212"/>
                  </a:lnTo>
                  <a:lnTo>
                    <a:pt x="92430" y="271449"/>
                  </a:lnTo>
                  <a:lnTo>
                    <a:pt x="138658" y="271449"/>
                  </a:lnTo>
                  <a:lnTo>
                    <a:pt x="138658" y="226212"/>
                  </a:lnTo>
                  <a:close/>
                </a:path>
                <a:path w="277495" h="588645">
                  <a:moveTo>
                    <a:pt x="184861" y="497649"/>
                  </a:moveTo>
                  <a:lnTo>
                    <a:pt x="138645" y="497649"/>
                  </a:lnTo>
                  <a:lnTo>
                    <a:pt x="138645" y="542874"/>
                  </a:lnTo>
                  <a:lnTo>
                    <a:pt x="184861" y="542874"/>
                  </a:lnTo>
                  <a:lnTo>
                    <a:pt x="184861" y="497649"/>
                  </a:lnTo>
                  <a:close/>
                </a:path>
                <a:path w="277495" h="588645">
                  <a:moveTo>
                    <a:pt x="184861" y="361924"/>
                  </a:moveTo>
                  <a:lnTo>
                    <a:pt x="138658" y="361924"/>
                  </a:lnTo>
                  <a:lnTo>
                    <a:pt x="138658" y="316687"/>
                  </a:lnTo>
                  <a:lnTo>
                    <a:pt x="92430" y="316687"/>
                  </a:lnTo>
                  <a:lnTo>
                    <a:pt x="46215" y="316687"/>
                  </a:lnTo>
                  <a:lnTo>
                    <a:pt x="46215" y="361924"/>
                  </a:lnTo>
                  <a:lnTo>
                    <a:pt x="92430" y="361924"/>
                  </a:lnTo>
                  <a:lnTo>
                    <a:pt x="138645" y="361924"/>
                  </a:lnTo>
                  <a:lnTo>
                    <a:pt x="138645" y="407149"/>
                  </a:lnTo>
                  <a:lnTo>
                    <a:pt x="184861" y="407149"/>
                  </a:lnTo>
                  <a:lnTo>
                    <a:pt x="184861" y="361924"/>
                  </a:lnTo>
                  <a:close/>
                </a:path>
                <a:path w="277495" h="588645">
                  <a:moveTo>
                    <a:pt x="231076" y="407162"/>
                  </a:moveTo>
                  <a:lnTo>
                    <a:pt x="184861" y="407162"/>
                  </a:lnTo>
                  <a:lnTo>
                    <a:pt x="138658" y="407162"/>
                  </a:lnTo>
                  <a:lnTo>
                    <a:pt x="92430" y="407162"/>
                  </a:lnTo>
                  <a:lnTo>
                    <a:pt x="92430" y="452399"/>
                  </a:lnTo>
                  <a:lnTo>
                    <a:pt x="46215" y="452399"/>
                  </a:lnTo>
                  <a:lnTo>
                    <a:pt x="0" y="452399"/>
                  </a:lnTo>
                  <a:lnTo>
                    <a:pt x="0" y="497636"/>
                  </a:lnTo>
                  <a:lnTo>
                    <a:pt x="46215" y="497636"/>
                  </a:lnTo>
                  <a:lnTo>
                    <a:pt x="92430" y="497636"/>
                  </a:lnTo>
                  <a:lnTo>
                    <a:pt x="92430" y="452412"/>
                  </a:lnTo>
                  <a:lnTo>
                    <a:pt x="138645" y="452412"/>
                  </a:lnTo>
                  <a:lnTo>
                    <a:pt x="138645" y="497636"/>
                  </a:lnTo>
                  <a:lnTo>
                    <a:pt x="184861" y="497636"/>
                  </a:lnTo>
                  <a:lnTo>
                    <a:pt x="184861" y="452412"/>
                  </a:lnTo>
                  <a:lnTo>
                    <a:pt x="231076" y="452412"/>
                  </a:lnTo>
                  <a:lnTo>
                    <a:pt x="231076" y="407162"/>
                  </a:lnTo>
                  <a:close/>
                </a:path>
                <a:path w="277495" h="588645">
                  <a:moveTo>
                    <a:pt x="231076" y="316687"/>
                  </a:moveTo>
                  <a:lnTo>
                    <a:pt x="184861" y="316687"/>
                  </a:lnTo>
                  <a:lnTo>
                    <a:pt x="184861" y="361924"/>
                  </a:lnTo>
                  <a:lnTo>
                    <a:pt x="231076" y="361924"/>
                  </a:lnTo>
                  <a:lnTo>
                    <a:pt x="231076" y="316687"/>
                  </a:lnTo>
                  <a:close/>
                </a:path>
                <a:path w="277495" h="588645">
                  <a:moveTo>
                    <a:pt x="231076" y="135724"/>
                  </a:moveTo>
                  <a:lnTo>
                    <a:pt x="184861" y="135724"/>
                  </a:lnTo>
                  <a:lnTo>
                    <a:pt x="184861" y="90487"/>
                  </a:lnTo>
                  <a:lnTo>
                    <a:pt x="184861" y="45250"/>
                  </a:lnTo>
                  <a:lnTo>
                    <a:pt x="184861" y="0"/>
                  </a:lnTo>
                  <a:lnTo>
                    <a:pt x="138645" y="0"/>
                  </a:lnTo>
                  <a:lnTo>
                    <a:pt x="138645" y="45250"/>
                  </a:lnTo>
                  <a:lnTo>
                    <a:pt x="92430" y="45250"/>
                  </a:lnTo>
                  <a:lnTo>
                    <a:pt x="92430" y="90487"/>
                  </a:lnTo>
                  <a:lnTo>
                    <a:pt x="92430" y="135724"/>
                  </a:lnTo>
                  <a:lnTo>
                    <a:pt x="46215" y="135724"/>
                  </a:lnTo>
                  <a:lnTo>
                    <a:pt x="46215" y="180962"/>
                  </a:lnTo>
                  <a:lnTo>
                    <a:pt x="92430" y="180962"/>
                  </a:lnTo>
                  <a:lnTo>
                    <a:pt x="92430" y="226199"/>
                  </a:lnTo>
                  <a:lnTo>
                    <a:pt x="138658" y="226199"/>
                  </a:lnTo>
                  <a:lnTo>
                    <a:pt x="138658" y="180962"/>
                  </a:lnTo>
                  <a:lnTo>
                    <a:pt x="184861" y="180962"/>
                  </a:lnTo>
                  <a:lnTo>
                    <a:pt x="231076" y="180962"/>
                  </a:lnTo>
                  <a:lnTo>
                    <a:pt x="231076" y="135724"/>
                  </a:lnTo>
                  <a:close/>
                </a:path>
                <a:path w="277495" h="588645">
                  <a:moveTo>
                    <a:pt x="277304" y="542874"/>
                  </a:moveTo>
                  <a:lnTo>
                    <a:pt x="231076" y="542874"/>
                  </a:lnTo>
                  <a:lnTo>
                    <a:pt x="184861" y="542874"/>
                  </a:lnTo>
                  <a:lnTo>
                    <a:pt x="184861" y="588124"/>
                  </a:lnTo>
                  <a:lnTo>
                    <a:pt x="231076" y="588124"/>
                  </a:lnTo>
                  <a:lnTo>
                    <a:pt x="277304" y="588124"/>
                  </a:lnTo>
                  <a:lnTo>
                    <a:pt x="277304" y="542874"/>
                  </a:lnTo>
                  <a:close/>
                </a:path>
                <a:path w="277495" h="588645">
                  <a:moveTo>
                    <a:pt x="277304" y="361924"/>
                  </a:moveTo>
                  <a:lnTo>
                    <a:pt x="231076" y="361924"/>
                  </a:lnTo>
                  <a:lnTo>
                    <a:pt x="231076" y="407149"/>
                  </a:lnTo>
                  <a:lnTo>
                    <a:pt x="277304" y="407149"/>
                  </a:lnTo>
                  <a:lnTo>
                    <a:pt x="277304" y="361924"/>
                  </a:lnTo>
                  <a:close/>
                </a:path>
                <a:path w="277495" h="588645">
                  <a:moveTo>
                    <a:pt x="277304" y="226212"/>
                  </a:moveTo>
                  <a:lnTo>
                    <a:pt x="231076" y="226212"/>
                  </a:lnTo>
                  <a:lnTo>
                    <a:pt x="184861" y="226212"/>
                  </a:lnTo>
                  <a:lnTo>
                    <a:pt x="184861" y="271449"/>
                  </a:lnTo>
                  <a:lnTo>
                    <a:pt x="231076" y="271449"/>
                  </a:lnTo>
                  <a:lnTo>
                    <a:pt x="231076" y="316674"/>
                  </a:lnTo>
                  <a:lnTo>
                    <a:pt x="277304" y="316674"/>
                  </a:lnTo>
                  <a:lnTo>
                    <a:pt x="277304" y="271449"/>
                  </a:lnTo>
                  <a:lnTo>
                    <a:pt x="277304" y="226212"/>
                  </a:lnTo>
                  <a:close/>
                </a:path>
                <a:path w="277495" h="588645">
                  <a:moveTo>
                    <a:pt x="277304" y="90487"/>
                  </a:moveTo>
                  <a:lnTo>
                    <a:pt x="231076" y="90487"/>
                  </a:lnTo>
                  <a:lnTo>
                    <a:pt x="231076" y="135724"/>
                  </a:lnTo>
                  <a:lnTo>
                    <a:pt x="277304" y="135724"/>
                  </a:lnTo>
                  <a:lnTo>
                    <a:pt x="277304" y="90487"/>
                  </a:lnTo>
                  <a:close/>
                </a:path>
                <a:path w="277495" h="588645">
                  <a:moveTo>
                    <a:pt x="277304" y="0"/>
                  </a:moveTo>
                  <a:lnTo>
                    <a:pt x="231076" y="0"/>
                  </a:lnTo>
                  <a:lnTo>
                    <a:pt x="231076" y="45250"/>
                  </a:lnTo>
                  <a:lnTo>
                    <a:pt x="277304" y="45250"/>
                  </a:lnTo>
                  <a:lnTo>
                    <a:pt x="277304" y="0"/>
                  </a:lnTo>
                  <a:close/>
                </a:path>
              </a:pathLst>
            </a:custGeom>
            <a:solidFill>
              <a:srgbClr val="000000"/>
            </a:solidFill>
          </p:spPr>
          <p:txBody>
            <a:bodyPr wrap="square" lIns="0" tIns="0" rIns="0" bIns="0" rtlCol="0"/>
            <a:lstStyle/>
            <a:p>
              <a:endParaRPr/>
            </a:p>
          </p:txBody>
        </p:sp>
        <p:sp>
          <p:nvSpPr>
            <p:cNvPr id="12" name="object 12"/>
            <p:cNvSpPr/>
            <p:nvPr/>
          </p:nvSpPr>
          <p:spPr>
            <a:xfrm>
              <a:off x="8153573" y="9520851"/>
              <a:ext cx="0" cy="588645"/>
            </a:xfrm>
            <a:custGeom>
              <a:avLst/>
              <a:gdLst/>
              <a:ahLst/>
              <a:cxnLst/>
              <a:rect l="l" t="t" r="r" b="b"/>
              <a:pathLst>
                <a:path h="588645">
                  <a:moveTo>
                    <a:pt x="0" y="0"/>
                  </a:moveTo>
                  <a:lnTo>
                    <a:pt x="0" y="588118"/>
                  </a:lnTo>
                </a:path>
              </a:pathLst>
            </a:custGeom>
            <a:ln w="46218">
              <a:solidFill>
                <a:srgbClr val="000000"/>
              </a:solidFill>
              <a:prstDash val="sysDot"/>
            </a:ln>
          </p:spPr>
          <p:txBody>
            <a:bodyPr wrap="square" lIns="0" tIns="0" rIns="0" bIns="0" rtlCol="0"/>
            <a:lstStyle/>
            <a:p>
              <a:endParaRPr/>
            </a:p>
          </p:txBody>
        </p:sp>
        <p:sp>
          <p:nvSpPr>
            <p:cNvPr id="13" name="object 13"/>
            <p:cNvSpPr/>
            <p:nvPr/>
          </p:nvSpPr>
          <p:spPr>
            <a:xfrm>
              <a:off x="8176679" y="9158941"/>
              <a:ext cx="277495" cy="1312545"/>
            </a:xfrm>
            <a:custGeom>
              <a:avLst/>
              <a:gdLst/>
              <a:ahLst/>
              <a:cxnLst/>
              <a:rect l="l" t="t" r="r" b="b"/>
              <a:pathLst>
                <a:path w="277495" h="1312545">
                  <a:moveTo>
                    <a:pt x="46215" y="588124"/>
                  </a:moveTo>
                  <a:lnTo>
                    <a:pt x="0" y="588124"/>
                  </a:lnTo>
                  <a:lnTo>
                    <a:pt x="0" y="633349"/>
                  </a:lnTo>
                  <a:lnTo>
                    <a:pt x="0" y="678586"/>
                  </a:lnTo>
                  <a:lnTo>
                    <a:pt x="46215" y="678586"/>
                  </a:lnTo>
                  <a:lnTo>
                    <a:pt x="46215" y="633361"/>
                  </a:lnTo>
                  <a:lnTo>
                    <a:pt x="46215" y="588124"/>
                  </a:lnTo>
                  <a:close/>
                </a:path>
                <a:path w="277495" h="1312545">
                  <a:moveTo>
                    <a:pt x="92430" y="859561"/>
                  </a:moveTo>
                  <a:lnTo>
                    <a:pt x="46202" y="859561"/>
                  </a:lnTo>
                  <a:lnTo>
                    <a:pt x="46202" y="904786"/>
                  </a:lnTo>
                  <a:lnTo>
                    <a:pt x="0" y="904786"/>
                  </a:lnTo>
                  <a:lnTo>
                    <a:pt x="0" y="950036"/>
                  </a:lnTo>
                  <a:lnTo>
                    <a:pt x="46202" y="950036"/>
                  </a:lnTo>
                  <a:lnTo>
                    <a:pt x="92430" y="950036"/>
                  </a:lnTo>
                  <a:lnTo>
                    <a:pt x="92430" y="904786"/>
                  </a:lnTo>
                  <a:lnTo>
                    <a:pt x="92430" y="859561"/>
                  </a:lnTo>
                  <a:close/>
                </a:path>
                <a:path w="277495" h="1312545">
                  <a:moveTo>
                    <a:pt x="92430" y="678599"/>
                  </a:moveTo>
                  <a:lnTo>
                    <a:pt x="46215" y="678599"/>
                  </a:lnTo>
                  <a:lnTo>
                    <a:pt x="0" y="678599"/>
                  </a:lnTo>
                  <a:lnTo>
                    <a:pt x="0" y="723836"/>
                  </a:lnTo>
                  <a:lnTo>
                    <a:pt x="0" y="769061"/>
                  </a:lnTo>
                  <a:lnTo>
                    <a:pt x="46202" y="769061"/>
                  </a:lnTo>
                  <a:lnTo>
                    <a:pt x="92430" y="769061"/>
                  </a:lnTo>
                  <a:lnTo>
                    <a:pt x="92430" y="723836"/>
                  </a:lnTo>
                  <a:lnTo>
                    <a:pt x="92430" y="678599"/>
                  </a:lnTo>
                  <a:close/>
                </a:path>
                <a:path w="277495" h="1312545">
                  <a:moveTo>
                    <a:pt x="92430" y="271437"/>
                  </a:moveTo>
                  <a:lnTo>
                    <a:pt x="46202" y="271437"/>
                  </a:lnTo>
                  <a:lnTo>
                    <a:pt x="46202" y="316687"/>
                  </a:lnTo>
                  <a:lnTo>
                    <a:pt x="92430" y="316687"/>
                  </a:lnTo>
                  <a:lnTo>
                    <a:pt x="92430" y="271437"/>
                  </a:lnTo>
                  <a:close/>
                </a:path>
                <a:path w="277495" h="1312545">
                  <a:moveTo>
                    <a:pt x="92430" y="45250"/>
                  </a:moveTo>
                  <a:lnTo>
                    <a:pt x="46202" y="45250"/>
                  </a:lnTo>
                  <a:lnTo>
                    <a:pt x="46202" y="90474"/>
                  </a:lnTo>
                  <a:lnTo>
                    <a:pt x="46202" y="135712"/>
                  </a:lnTo>
                  <a:lnTo>
                    <a:pt x="92430" y="135712"/>
                  </a:lnTo>
                  <a:lnTo>
                    <a:pt x="92430" y="90487"/>
                  </a:lnTo>
                  <a:lnTo>
                    <a:pt x="92430" y="45250"/>
                  </a:lnTo>
                  <a:close/>
                </a:path>
                <a:path w="277495" h="1312545">
                  <a:moveTo>
                    <a:pt x="138645" y="1130998"/>
                  </a:moveTo>
                  <a:lnTo>
                    <a:pt x="92430" y="1130998"/>
                  </a:lnTo>
                  <a:lnTo>
                    <a:pt x="46202" y="1130998"/>
                  </a:lnTo>
                  <a:lnTo>
                    <a:pt x="46202" y="1176223"/>
                  </a:lnTo>
                  <a:lnTo>
                    <a:pt x="92430" y="1176223"/>
                  </a:lnTo>
                  <a:lnTo>
                    <a:pt x="92430" y="1221460"/>
                  </a:lnTo>
                  <a:lnTo>
                    <a:pt x="138645" y="1221460"/>
                  </a:lnTo>
                  <a:lnTo>
                    <a:pt x="138645" y="1176223"/>
                  </a:lnTo>
                  <a:lnTo>
                    <a:pt x="138645" y="1130998"/>
                  </a:lnTo>
                  <a:close/>
                </a:path>
                <a:path w="277495" h="1312545">
                  <a:moveTo>
                    <a:pt x="138645" y="995273"/>
                  </a:moveTo>
                  <a:lnTo>
                    <a:pt x="92430" y="995273"/>
                  </a:lnTo>
                  <a:lnTo>
                    <a:pt x="46202" y="995273"/>
                  </a:lnTo>
                  <a:lnTo>
                    <a:pt x="46202" y="1040511"/>
                  </a:lnTo>
                  <a:lnTo>
                    <a:pt x="46202" y="1085748"/>
                  </a:lnTo>
                  <a:lnTo>
                    <a:pt x="92430" y="1085748"/>
                  </a:lnTo>
                  <a:lnTo>
                    <a:pt x="138645" y="1085748"/>
                  </a:lnTo>
                  <a:lnTo>
                    <a:pt x="138645" y="1040511"/>
                  </a:lnTo>
                  <a:lnTo>
                    <a:pt x="138645" y="995273"/>
                  </a:lnTo>
                  <a:close/>
                </a:path>
                <a:path w="277495" h="1312545">
                  <a:moveTo>
                    <a:pt x="138645" y="226199"/>
                  </a:moveTo>
                  <a:lnTo>
                    <a:pt x="92430" y="226199"/>
                  </a:lnTo>
                  <a:lnTo>
                    <a:pt x="92430" y="271437"/>
                  </a:lnTo>
                  <a:lnTo>
                    <a:pt x="138645" y="271437"/>
                  </a:lnTo>
                  <a:lnTo>
                    <a:pt x="138645" y="226199"/>
                  </a:lnTo>
                  <a:close/>
                </a:path>
                <a:path w="277495" h="1312545">
                  <a:moveTo>
                    <a:pt x="138645" y="0"/>
                  </a:moveTo>
                  <a:lnTo>
                    <a:pt x="92430" y="0"/>
                  </a:lnTo>
                  <a:lnTo>
                    <a:pt x="92430" y="45237"/>
                  </a:lnTo>
                  <a:lnTo>
                    <a:pt x="138645" y="45237"/>
                  </a:lnTo>
                  <a:lnTo>
                    <a:pt x="138645" y="0"/>
                  </a:lnTo>
                  <a:close/>
                </a:path>
                <a:path w="277495" h="1312545">
                  <a:moveTo>
                    <a:pt x="184861" y="1266710"/>
                  </a:moveTo>
                  <a:lnTo>
                    <a:pt x="138645" y="1266710"/>
                  </a:lnTo>
                  <a:lnTo>
                    <a:pt x="138645" y="1221473"/>
                  </a:lnTo>
                  <a:lnTo>
                    <a:pt x="92430" y="1221473"/>
                  </a:lnTo>
                  <a:lnTo>
                    <a:pt x="92430" y="1266710"/>
                  </a:lnTo>
                  <a:lnTo>
                    <a:pt x="92430" y="1311948"/>
                  </a:lnTo>
                  <a:lnTo>
                    <a:pt x="138645" y="1311948"/>
                  </a:lnTo>
                  <a:lnTo>
                    <a:pt x="184861" y="1311948"/>
                  </a:lnTo>
                  <a:lnTo>
                    <a:pt x="184861" y="1266710"/>
                  </a:lnTo>
                  <a:close/>
                </a:path>
                <a:path w="277495" h="1312545">
                  <a:moveTo>
                    <a:pt x="184861" y="1085748"/>
                  </a:moveTo>
                  <a:lnTo>
                    <a:pt x="138645" y="1085748"/>
                  </a:lnTo>
                  <a:lnTo>
                    <a:pt x="138645" y="1130998"/>
                  </a:lnTo>
                  <a:lnTo>
                    <a:pt x="184861" y="1130998"/>
                  </a:lnTo>
                  <a:lnTo>
                    <a:pt x="184861" y="1085748"/>
                  </a:lnTo>
                  <a:close/>
                </a:path>
                <a:path w="277495" h="1312545">
                  <a:moveTo>
                    <a:pt x="184861" y="859561"/>
                  </a:moveTo>
                  <a:lnTo>
                    <a:pt x="138645" y="859561"/>
                  </a:lnTo>
                  <a:lnTo>
                    <a:pt x="138645" y="904786"/>
                  </a:lnTo>
                  <a:lnTo>
                    <a:pt x="138645" y="950036"/>
                  </a:lnTo>
                  <a:lnTo>
                    <a:pt x="138645" y="995273"/>
                  </a:lnTo>
                  <a:lnTo>
                    <a:pt x="184861" y="995273"/>
                  </a:lnTo>
                  <a:lnTo>
                    <a:pt x="184861" y="950036"/>
                  </a:lnTo>
                  <a:lnTo>
                    <a:pt x="184861" y="904786"/>
                  </a:lnTo>
                  <a:lnTo>
                    <a:pt x="184861" y="859561"/>
                  </a:lnTo>
                  <a:close/>
                </a:path>
                <a:path w="277495" h="1312545">
                  <a:moveTo>
                    <a:pt x="184861" y="678599"/>
                  </a:moveTo>
                  <a:lnTo>
                    <a:pt x="138645" y="678599"/>
                  </a:lnTo>
                  <a:lnTo>
                    <a:pt x="138645" y="723836"/>
                  </a:lnTo>
                  <a:lnTo>
                    <a:pt x="184861" y="723836"/>
                  </a:lnTo>
                  <a:lnTo>
                    <a:pt x="184861" y="678599"/>
                  </a:lnTo>
                  <a:close/>
                </a:path>
                <a:path w="277495" h="1312545">
                  <a:moveTo>
                    <a:pt x="231076" y="1130998"/>
                  </a:moveTo>
                  <a:lnTo>
                    <a:pt x="184861" y="1130998"/>
                  </a:lnTo>
                  <a:lnTo>
                    <a:pt x="184861" y="1176223"/>
                  </a:lnTo>
                  <a:lnTo>
                    <a:pt x="231076" y="1176223"/>
                  </a:lnTo>
                  <a:lnTo>
                    <a:pt x="231076" y="1130998"/>
                  </a:lnTo>
                  <a:close/>
                </a:path>
                <a:path w="277495" h="1312545">
                  <a:moveTo>
                    <a:pt x="231076" y="995273"/>
                  </a:moveTo>
                  <a:lnTo>
                    <a:pt x="184861" y="995273"/>
                  </a:lnTo>
                  <a:lnTo>
                    <a:pt x="184861" y="1040511"/>
                  </a:lnTo>
                  <a:lnTo>
                    <a:pt x="184861" y="1085748"/>
                  </a:lnTo>
                  <a:lnTo>
                    <a:pt x="231076" y="1085748"/>
                  </a:lnTo>
                  <a:lnTo>
                    <a:pt x="231076" y="1040511"/>
                  </a:lnTo>
                  <a:lnTo>
                    <a:pt x="231076" y="995273"/>
                  </a:lnTo>
                  <a:close/>
                </a:path>
                <a:path w="277495" h="1312545">
                  <a:moveTo>
                    <a:pt x="231076" y="814311"/>
                  </a:moveTo>
                  <a:lnTo>
                    <a:pt x="184861" y="814311"/>
                  </a:lnTo>
                  <a:lnTo>
                    <a:pt x="184861" y="769073"/>
                  </a:lnTo>
                  <a:lnTo>
                    <a:pt x="138645" y="769073"/>
                  </a:lnTo>
                  <a:lnTo>
                    <a:pt x="138645" y="814311"/>
                  </a:lnTo>
                  <a:lnTo>
                    <a:pt x="92430" y="814311"/>
                  </a:lnTo>
                  <a:lnTo>
                    <a:pt x="92430" y="769073"/>
                  </a:lnTo>
                  <a:lnTo>
                    <a:pt x="46202" y="769073"/>
                  </a:lnTo>
                  <a:lnTo>
                    <a:pt x="46202" y="814311"/>
                  </a:lnTo>
                  <a:lnTo>
                    <a:pt x="0" y="814311"/>
                  </a:lnTo>
                  <a:lnTo>
                    <a:pt x="0" y="859548"/>
                  </a:lnTo>
                  <a:lnTo>
                    <a:pt x="231076" y="859548"/>
                  </a:lnTo>
                  <a:lnTo>
                    <a:pt x="231076" y="814311"/>
                  </a:lnTo>
                  <a:close/>
                </a:path>
                <a:path w="277495" h="1312545">
                  <a:moveTo>
                    <a:pt x="231076" y="588124"/>
                  </a:moveTo>
                  <a:lnTo>
                    <a:pt x="184861" y="588124"/>
                  </a:lnTo>
                  <a:lnTo>
                    <a:pt x="184861" y="633361"/>
                  </a:lnTo>
                  <a:lnTo>
                    <a:pt x="231076" y="633361"/>
                  </a:lnTo>
                  <a:lnTo>
                    <a:pt x="231076" y="588124"/>
                  </a:lnTo>
                  <a:close/>
                </a:path>
                <a:path w="277495" h="1312545">
                  <a:moveTo>
                    <a:pt x="231076" y="542874"/>
                  </a:moveTo>
                  <a:lnTo>
                    <a:pt x="184861" y="542874"/>
                  </a:lnTo>
                  <a:lnTo>
                    <a:pt x="184861" y="588111"/>
                  </a:lnTo>
                  <a:lnTo>
                    <a:pt x="231076" y="588111"/>
                  </a:lnTo>
                  <a:lnTo>
                    <a:pt x="231076" y="542874"/>
                  </a:lnTo>
                  <a:close/>
                </a:path>
                <a:path w="277495" h="1312545">
                  <a:moveTo>
                    <a:pt x="231076" y="316687"/>
                  </a:moveTo>
                  <a:lnTo>
                    <a:pt x="184861" y="316687"/>
                  </a:lnTo>
                  <a:lnTo>
                    <a:pt x="184861" y="271437"/>
                  </a:lnTo>
                  <a:lnTo>
                    <a:pt x="138645" y="271437"/>
                  </a:lnTo>
                  <a:lnTo>
                    <a:pt x="138645" y="316687"/>
                  </a:lnTo>
                  <a:lnTo>
                    <a:pt x="138645" y="361911"/>
                  </a:lnTo>
                  <a:lnTo>
                    <a:pt x="92430" y="361911"/>
                  </a:lnTo>
                  <a:lnTo>
                    <a:pt x="92430" y="407162"/>
                  </a:lnTo>
                  <a:lnTo>
                    <a:pt x="46215" y="407162"/>
                  </a:lnTo>
                  <a:lnTo>
                    <a:pt x="46215" y="361911"/>
                  </a:lnTo>
                  <a:lnTo>
                    <a:pt x="0" y="361911"/>
                  </a:lnTo>
                  <a:lnTo>
                    <a:pt x="0" y="407162"/>
                  </a:lnTo>
                  <a:lnTo>
                    <a:pt x="0" y="452399"/>
                  </a:lnTo>
                  <a:lnTo>
                    <a:pt x="46202" y="452399"/>
                  </a:lnTo>
                  <a:lnTo>
                    <a:pt x="46202" y="497636"/>
                  </a:lnTo>
                  <a:lnTo>
                    <a:pt x="0" y="497636"/>
                  </a:lnTo>
                  <a:lnTo>
                    <a:pt x="0" y="542874"/>
                  </a:lnTo>
                  <a:lnTo>
                    <a:pt x="0" y="588111"/>
                  </a:lnTo>
                  <a:lnTo>
                    <a:pt x="46202" y="588111"/>
                  </a:lnTo>
                  <a:lnTo>
                    <a:pt x="92430" y="588111"/>
                  </a:lnTo>
                  <a:lnTo>
                    <a:pt x="92430" y="542874"/>
                  </a:lnTo>
                  <a:lnTo>
                    <a:pt x="138645" y="542874"/>
                  </a:lnTo>
                  <a:lnTo>
                    <a:pt x="184861" y="542874"/>
                  </a:lnTo>
                  <a:lnTo>
                    <a:pt x="184861" y="497636"/>
                  </a:lnTo>
                  <a:lnTo>
                    <a:pt x="138645" y="497636"/>
                  </a:lnTo>
                  <a:lnTo>
                    <a:pt x="138645" y="452399"/>
                  </a:lnTo>
                  <a:lnTo>
                    <a:pt x="184861" y="452399"/>
                  </a:lnTo>
                  <a:lnTo>
                    <a:pt x="184861" y="407162"/>
                  </a:lnTo>
                  <a:lnTo>
                    <a:pt x="184861" y="361911"/>
                  </a:lnTo>
                  <a:lnTo>
                    <a:pt x="231076" y="361911"/>
                  </a:lnTo>
                  <a:lnTo>
                    <a:pt x="231076" y="316687"/>
                  </a:lnTo>
                  <a:close/>
                </a:path>
                <a:path w="277495" h="1312545">
                  <a:moveTo>
                    <a:pt x="231076" y="45250"/>
                  </a:moveTo>
                  <a:lnTo>
                    <a:pt x="184861" y="45250"/>
                  </a:lnTo>
                  <a:lnTo>
                    <a:pt x="184861" y="90487"/>
                  </a:lnTo>
                  <a:lnTo>
                    <a:pt x="231076" y="90487"/>
                  </a:lnTo>
                  <a:lnTo>
                    <a:pt x="231076" y="45250"/>
                  </a:lnTo>
                  <a:close/>
                </a:path>
                <a:path w="277495" h="1312545">
                  <a:moveTo>
                    <a:pt x="277304" y="361911"/>
                  </a:moveTo>
                  <a:lnTo>
                    <a:pt x="231076" y="361911"/>
                  </a:lnTo>
                  <a:lnTo>
                    <a:pt x="231076" y="407162"/>
                  </a:lnTo>
                  <a:lnTo>
                    <a:pt x="231076" y="452399"/>
                  </a:lnTo>
                  <a:lnTo>
                    <a:pt x="184861" y="452399"/>
                  </a:lnTo>
                  <a:lnTo>
                    <a:pt x="184861" y="497636"/>
                  </a:lnTo>
                  <a:lnTo>
                    <a:pt x="231076" y="497636"/>
                  </a:lnTo>
                  <a:lnTo>
                    <a:pt x="277304" y="497636"/>
                  </a:lnTo>
                  <a:lnTo>
                    <a:pt x="277304" y="452399"/>
                  </a:lnTo>
                  <a:lnTo>
                    <a:pt x="277304" y="407162"/>
                  </a:lnTo>
                  <a:lnTo>
                    <a:pt x="277304" y="361911"/>
                  </a:lnTo>
                  <a:close/>
                </a:path>
                <a:path w="277495" h="1312545">
                  <a:moveTo>
                    <a:pt x="277304" y="226199"/>
                  </a:moveTo>
                  <a:lnTo>
                    <a:pt x="231076" y="226199"/>
                  </a:lnTo>
                  <a:lnTo>
                    <a:pt x="231076" y="271437"/>
                  </a:lnTo>
                  <a:lnTo>
                    <a:pt x="231076" y="316687"/>
                  </a:lnTo>
                  <a:lnTo>
                    <a:pt x="277304" y="316687"/>
                  </a:lnTo>
                  <a:lnTo>
                    <a:pt x="277304" y="271437"/>
                  </a:lnTo>
                  <a:lnTo>
                    <a:pt x="277304" y="226199"/>
                  </a:lnTo>
                  <a:close/>
                </a:path>
                <a:path w="277495" h="1312545">
                  <a:moveTo>
                    <a:pt x="277304" y="135724"/>
                  </a:moveTo>
                  <a:lnTo>
                    <a:pt x="231076" y="135724"/>
                  </a:lnTo>
                  <a:lnTo>
                    <a:pt x="184861" y="135724"/>
                  </a:lnTo>
                  <a:lnTo>
                    <a:pt x="184861" y="180962"/>
                  </a:lnTo>
                  <a:lnTo>
                    <a:pt x="138645" y="180962"/>
                  </a:lnTo>
                  <a:lnTo>
                    <a:pt x="138645" y="135724"/>
                  </a:lnTo>
                  <a:lnTo>
                    <a:pt x="92430" y="135724"/>
                  </a:lnTo>
                  <a:lnTo>
                    <a:pt x="92430" y="180962"/>
                  </a:lnTo>
                  <a:lnTo>
                    <a:pt x="92430" y="226187"/>
                  </a:lnTo>
                  <a:lnTo>
                    <a:pt x="138645" y="226187"/>
                  </a:lnTo>
                  <a:lnTo>
                    <a:pt x="184861" y="226187"/>
                  </a:lnTo>
                  <a:lnTo>
                    <a:pt x="184861" y="180975"/>
                  </a:lnTo>
                  <a:lnTo>
                    <a:pt x="231076" y="180975"/>
                  </a:lnTo>
                  <a:lnTo>
                    <a:pt x="277304" y="180975"/>
                  </a:lnTo>
                  <a:lnTo>
                    <a:pt x="277304" y="135724"/>
                  </a:lnTo>
                  <a:close/>
                </a:path>
              </a:pathLst>
            </a:custGeom>
            <a:solidFill>
              <a:srgbClr val="000000"/>
            </a:solidFill>
          </p:spPr>
          <p:txBody>
            <a:bodyPr wrap="square" lIns="0" tIns="0" rIns="0" bIns="0" rtlCol="0"/>
            <a:lstStyle/>
            <a:p>
              <a:endParaRPr/>
            </a:p>
          </p:txBody>
        </p:sp>
        <p:sp>
          <p:nvSpPr>
            <p:cNvPr id="14" name="object 14"/>
            <p:cNvSpPr/>
            <p:nvPr/>
          </p:nvSpPr>
          <p:spPr>
            <a:xfrm>
              <a:off x="8407756" y="9158941"/>
              <a:ext cx="277495" cy="1312545"/>
            </a:xfrm>
            <a:custGeom>
              <a:avLst/>
              <a:gdLst/>
              <a:ahLst/>
              <a:cxnLst/>
              <a:rect l="l" t="t" r="r" b="b"/>
              <a:pathLst>
                <a:path w="277495" h="1312545">
                  <a:moveTo>
                    <a:pt x="92430" y="769073"/>
                  </a:moveTo>
                  <a:lnTo>
                    <a:pt x="46215" y="769073"/>
                  </a:lnTo>
                  <a:lnTo>
                    <a:pt x="46215" y="814311"/>
                  </a:lnTo>
                  <a:lnTo>
                    <a:pt x="46215" y="859548"/>
                  </a:lnTo>
                  <a:lnTo>
                    <a:pt x="92430" y="859548"/>
                  </a:lnTo>
                  <a:lnTo>
                    <a:pt x="92430" y="814324"/>
                  </a:lnTo>
                  <a:lnTo>
                    <a:pt x="92430" y="769073"/>
                  </a:lnTo>
                  <a:close/>
                </a:path>
                <a:path w="277495" h="1312545">
                  <a:moveTo>
                    <a:pt x="92430" y="226199"/>
                  </a:moveTo>
                  <a:lnTo>
                    <a:pt x="46215" y="226199"/>
                  </a:lnTo>
                  <a:lnTo>
                    <a:pt x="46215" y="271437"/>
                  </a:lnTo>
                  <a:lnTo>
                    <a:pt x="92430" y="271437"/>
                  </a:lnTo>
                  <a:lnTo>
                    <a:pt x="92430" y="226199"/>
                  </a:lnTo>
                  <a:close/>
                </a:path>
                <a:path w="277495" h="1312545">
                  <a:moveTo>
                    <a:pt x="138645" y="859561"/>
                  </a:moveTo>
                  <a:lnTo>
                    <a:pt x="92430" y="859561"/>
                  </a:lnTo>
                  <a:lnTo>
                    <a:pt x="46228" y="859561"/>
                  </a:lnTo>
                  <a:lnTo>
                    <a:pt x="0" y="859561"/>
                  </a:lnTo>
                  <a:lnTo>
                    <a:pt x="0" y="904786"/>
                  </a:lnTo>
                  <a:lnTo>
                    <a:pt x="0" y="950036"/>
                  </a:lnTo>
                  <a:lnTo>
                    <a:pt x="0" y="995273"/>
                  </a:lnTo>
                  <a:lnTo>
                    <a:pt x="0" y="1040511"/>
                  </a:lnTo>
                  <a:lnTo>
                    <a:pt x="46215" y="1040511"/>
                  </a:lnTo>
                  <a:lnTo>
                    <a:pt x="92430" y="1040511"/>
                  </a:lnTo>
                  <a:lnTo>
                    <a:pt x="138645" y="1040511"/>
                  </a:lnTo>
                  <a:lnTo>
                    <a:pt x="138645" y="995273"/>
                  </a:lnTo>
                  <a:lnTo>
                    <a:pt x="92430" y="995273"/>
                  </a:lnTo>
                  <a:lnTo>
                    <a:pt x="46228" y="995273"/>
                  </a:lnTo>
                  <a:lnTo>
                    <a:pt x="46228" y="950036"/>
                  </a:lnTo>
                  <a:lnTo>
                    <a:pt x="92430" y="950036"/>
                  </a:lnTo>
                  <a:lnTo>
                    <a:pt x="92430" y="904786"/>
                  </a:lnTo>
                  <a:lnTo>
                    <a:pt x="138645" y="904786"/>
                  </a:lnTo>
                  <a:lnTo>
                    <a:pt x="138645" y="859561"/>
                  </a:lnTo>
                  <a:close/>
                </a:path>
                <a:path w="277495" h="1312545">
                  <a:moveTo>
                    <a:pt x="138645" y="588124"/>
                  </a:moveTo>
                  <a:lnTo>
                    <a:pt x="92430" y="588124"/>
                  </a:lnTo>
                  <a:lnTo>
                    <a:pt x="46228" y="588124"/>
                  </a:lnTo>
                  <a:lnTo>
                    <a:pt x="0" y="588124"/>
                  </a:lnTo>
                  <a:lnTo>
                    <a:pt x="0" y="633349"/>
                  </a:lnTo>
                  <a:lnTo>
                    <a:pt x="0" y="678586"/>
                  </a:lnTo>
                  <a:lnTo>
                    <a:pt x="46215" y="678586"/>
                  </a:lnTo>
                  <a:lnTo>
                    <a:pt x="92430" y="678586"/>
                  </a:lnTo>
                  <a:lnTo>
                    <a:pt x="92430" y="633361"/>
                  </a:lnTo>
                  <a:lnTo>
                    <a:pt x="138645" y="633361"/>
                  </a:lnTo>
                  <a:lnTo>
                    <a:pt x="138645" y="588124"/>
                  </a:lnTo>
                  <a:close/>
                </a:path>
                <a:path w="277495" h="1312545">
                  <a:moveTo>
                    <a:pt x="138645" y="542874"/>
                  </a:moveTo>
                  <a:lnTo>
                    <a:pt x="92430" y="542874"/>
                  </a:lnTo>
                  <a:lnTo>
                    <a:pt x="46228" y="542874"/>
                  </a:lnTo>
                  <a:lnTo>
                    <a:pt x="46228" y="497636"/>
                  </a:lnTo>
                  <a:lnTo>
                    <a:pt x="46228" y="452399"/>
                  </a:lnTo>
                  <a:lnTo>
                    <a:pt x="0" y="452399"/>
                  </a:lnTo>
                  <a:lnTo>
                    <a:pt x="0" y="497636"/>
                  </a:lnTo>
                  <a:lnTo>
                    <a:pt x="0" y="542874"/>
                  </a:lnTo>
                  <a:lnTo>
                    <a:pt x="46215" y="542874"/>
                  </a:lnTo>
                  <a:lnTo>
                    <a:pt x="46215" y="588111"/>
                  </a:lnTo>
                  <a:lnTo>
                    <a:pt x="92430" y="588111"/>
                  </a:lnTo>
                  <a:lnTo>
                    <a:pt x="138645" y="588111"/>
                  </a:lnTo>
                  <a:lnTo>
                    <a:pt x="138645" y="542874"/>
                  </a:lnTo>
                  <a:close/>
                </a:path>
                <a:path w="277495" h="1312545">
                  <a:moveTo>
                    <a:pt x="138645" y="271437"/>
                  </a:moveTo>
                  <a:lnTo>
                    <a:pt x="92430" y="271437"/>
                  </a:lnTo>
                  <a:lnTo>
                    <a:pt x="92430" y="316687"/>
                  </a:lnTo>
                  <a:lnTo>
                    <a:pt x="138645" y="316687"/>
                  </a:lnTo>
                  <a:lnTo>
                    <a:pt x="138645" y="271437"/>
                  </a:lnTo>
                  <a:close/>
                </a:path>
                <a:path w="277495" h="1312545">
                  <a:moveTo>
                    <a:pt x="138645" y="45250"/>
                  </a:moveTo>
                  <a:lnTo>
                    <a:pt x="92430" y="45250"/>
                  </a:lnTo>
                  <a:lnTo>
                    <a:pt x="92430" y="90474"/>
                  </a:lnTo>
                  <a:lnTo>
                    <a:pt x="46215" y="90474"/>
                  </a:lnTo>
                  <a:lnTo>
                    <a:pt x="46215" y="135712"/>
                  </a:lnTo>
                  <a:lnTo>
                    <a:pt x="92430" y="135712"/>
                  </a:lnTo>
                  <a:lnTo>
                    <a:pt x="92430" y="90487"/>
                  </a:lnTo>
                  <a:lnTo>
                    <a:pt x="138645" y="90487"/>
                  </a:lnTo>
                  <a:lnTo>
                    <a:pt x="138645" y="45250"/>
                  </a:lnTo>
                  <a:close/>
                </a:path>
                <a:path w="277495" h="1312545">
                  <a:moveTo>
                    <a:pt x="184861" y="1221473"/>
                  </a:moveTo>
                  <a:lnTo>
                    <a:pt x="138645" y="1221473"/>
                  </a:lnTo>
                  <a:lnTo>
                    <a:pt x="92430" y="1221473"/>
                  </a:lnTo>
                  <a:lnTo>
                    <a:pt x="92430" y="1266710"/>
                  </a:lnTo>
                  <a:lnTo>
                    <a:pt x="46228" y="1266710"/>
                  </a:lnTo>
                  <a:lnTo>
                    <a:pt x="46228" y="1221473"/>
                  </a:lnTo>
                  <a:lnTo>
                    <a:pt x="0" y="1221473"/>
                  </a:lnTo>
                  <a:lnTo>
                    <a:pt x="0" y="1266710"/>
                  </a:lnTo>
                  <a:lnTo>
                    <a:pt x="46215" y="1266710"/>
                  </a:lnTo>
                  <a:lnTo>
                    <a:pt x="46215" y="1311948"/>
                  </a:lnTo>
                  <a:lnTo>
                    <a:pt x="92430" y="1311948"/>
                  </a:lnTo>
                  <a:lnTo>
                    <a:pt x="138645" y="1311948"/>
                  </a:lnTo>
                  <a:lnTo>
                    <a:pt x="138645" y="1266710"/>
                  </a:lnTo>
                  <a:lnTo>
                    <a:pt x="184861" y="1266710"/>
                  </a:lnTo>
                  <a:lnTo>
                    <a:pt x="184861" y="1221473"/>
                  </a:lnTo>
                  <a:close/>
                </a:path>
                <a:path w="277495" h="1312545">
                  <a:moveTo>
                    <a:pt x="184861" y="1130998"/>
                  </a:moveTo>
                  <a:lnTo>
                    <a:pt x="184861" y="1130998"/>
                  </a:lnTo>
                  <a:lnTo>
                    <a:pt x="0" y="1130998"/>
                  </a:lnTo>
                  <a:lnTo>
                    <a:pt x="0" y="1176223"/>
                  </a:lnTo>
                  <a:lnTo>
                    <a:pt x="46215" y="1176223"/>
                  </a:lnTo>
                  <a:lnTo>
                    <a:pt x="92430" y="1176223"/>
                  </a:lnTo>
                  <a:lnTo>
                    <a:pt x="92430" y="1221460"/>
                  </a:lnTo>
                  <a:lnTo>
                    <a:pt x="138645" y="1221460"/>
                  </a:lnTo>
                  <a:lnTo>
                    <a:pt x="138645" y="1176223"/>
                  </a:lnTo>
                  <a:lnTo>
                    <a:pt x="184861" y="1176223"/>
                  </a:lnTo>
                  <a:lnTo>
                    <a:pt x="184861" y="1130998"/>
                  </a:lnTo>
                  <a:close/>
                </a:path>
                <a:path w="277495" h="1312545">
                  <a:moveTo>
                    <a:pt x="184861" y="904786"/>
                  </a:moveTo>
                  <a:lnTo>
                    <a:pt x="138645" y="904786"/>
                  </a:lnTo>
                  <a:lnTo>
                    <a:pt x="138645" y="950036"/>
                  </a:lnTo>
                  <a:lnTo>
                    <a:pt x="138645" y="995273"/>
                  </a:lnTo>
                  <a:lnTo>
                    <a:pt x="184861" y="995273"/>
                  </a:lnTo>
                  <a:lnTo>
                    <a:pt x="184861" y="950036"/>
                  </a:lnTo>
                  <a:lnTo>
                    <a:pt x="184861" y="904786"/>
                  </a:lnTo>
                  <a:close/>
                </a:path>
                <a:path w="277495" h="1312545">
                  <a:moveTo>
                    <a:pt x="184861" y="678599"/>
                  </a:moveTo>
                  <a:lnTo>
                    <a:pt x="138645" y="678599"/>
                  </a:lnTo>
                  <a:lnTo>
                    <a:pt x="92430" y="678599"/>
                  </a:lnTo>
                  <a:lnTo>
                    <a:pt x="92430" y="723836"/>
                  </a:lnTo>
                  <a:lnTo>
                    <a:pt x="46215" y="723836"/>
                  </a:lnTo>
                  <a:lnTo>
                    <a:pt x="46215" y="769061"/>
                  </a:lnTo>
                  <a:lnTo>
                    <a:pt x="92430" y="769061"/>
                  </a:lnTo>
                  <a:lnTo>
                    <a:pt x="138645" y="769061"/>
                  </a:lnTo>
                  <a:lnTo>
                    <a:pt x="138645" y="723836"/>
                  </a:lnTo>
                  <a:lnTo>
                    <a:pt x="184861" y="723836"/>
                  </a:lnTo>
                  <a:lnTo>
                    <a:pt x="184861" y="678599"/>
                  </a:lnTo>
                  <a:close/>
                </a:path>
                <a:path w="277495" h="1312545">
                  <a:moveTo>
                    <a:pt x="184861" y="0"/>
                  </a:moveTo>
                  <a:lnTo>
                    <a:pt x="138645" y="0"/>
                  </a:lnTo>
                  <a:lnTo>
                    <a:pt x="92430" y="0"/>
                  </a:lnTo>
                  <a:lnTo>
                    <a:pt x="92430" y="45237"/>
                  </a:lnTo>
                  <a:lnTo>
                    <a:pt x="138645" y="45237"/>
                  </a:lnTo>
                  <a:lnTo>
                    <a:pt x="184861" y="45237"/>
                  </a:lnTo>
                  <a:lnTo>
                    <a:pt x="184861" y="0"/>
                  </a:lnTo>
                  <a:close/>
                </a:path>
                <a:path w="277495" h="1312545">
                  <a:moveTo>
                    <a:pt x="231089" y="769073"/>
                  </a:moveTo>
                  <a:lnTo>
                    <a:pt x="184861" y="769073"/>
                  </a:lnTo>
                  <a:lnTo>
                    <a:pt x="138645" y="769073"/>
                  </a:lnTo>
                  <a:lnTo>
                    <a:pt x="138645" y="814324"/>
                  </a:lnTo>
                  <a:lnTo>
                    <a:pt x="184861" y="814324"/>
                  </a:lnTo>
                  <a:lnTo>
                    <a:pt x="231089" y="814324"/>
                  </a:lnTo>
                  <a:lnTo>
                    <a:pt x="231089" y="769073"/>
                  </a:lnTo>
                  <a:close/>
                </a:path>
                <a:path w="277495" h="1312545">
                  <a:moveTo>
                    <a:pt x="231089" y="633349"/>
                  </a:moveTo>
                  <a:lnTo>
                    <a:pt x="184861" y="633349"/>
                  </a:lnTo>
                  <a:lnTo>
                    <a:pt x="184861" y="678586"/>
                  </a:lnTo>
                  <a:lnTo>
                    <a:pt x="231089" y="678586"/>
                  </a:lnTo>
                  <a:lnTo>
                    <a:pt x="231089" y="633349"/>
                  </a:lnTo>
                  <a:close/>
                </a:path>
                <a:path w="277495" h="1312545">
                  <a:moveTo>
                    <a:pt x="277291" y="950036"/>
                  </a:moveTo>
                  <a:lnTo>
                    <a:pt x="231076" y="950036"/>
                  </a:lnTo>
                  <a:lnTo>
                    <a:pt x="231076" y="995273"/>
                  </a:lnTo>
                  <a:lnTo>
                    <a:pt x="184861" y="995273"/>
                  </a:lnTo>
                  <a:lnTo>
                    <a:pt x="184861" y="1040511"/>
                  </a:lnTo>
                  <a:lnTo>
                    <a:pt x="231076" y="1040511"/>
                  </a:lnTo>
                  <a:lnTo>
                    <a:pt x="277291" y="1040511"/>
                  </a:lnTo>
                  <a:lnTo>
                    <a:pt x="277291" y="995273"/>
                  </a:lnTo>
                  <a:lnTo>
                    <a:pt x="277291" y="950036"/>
                  </a:lnTo>
                  <a:close/>
                </a:path>
                <a:path w="277495" h="1312545">
                  <a:moveTo>
                    <a:pt x="277291" y="859561"/>
                  </a:moveTo>
                  <a:lnTo>
                    <a:pt x="231076" y="859561"/>
                  </a:lnTo>
                  <a:lnTo>
                    <a:pt x="231076" y="904786"/>
                  </a:lnTo>
                  <a:lnTo>
                    <a:pt x="277291" y="904786"/>
                  </a:lnTo>
                  <a:lnTo>
                    <a:pt x="277291" y="859561"/>
                  </a:lnTo>
                  <a:close/>
                </a:path>
                <a:path w="277495" h="1312545">
                  <a:moveTo>
                    <a:pt x="277291" y="542874"/>
                  </a:moveTo>
                  <a:lnTo>
                    <a:pt x="231089" y="542874"/>
                  </a:lnTo>
                  <a:lnTo>
                    <a:pt x="184861" y="542874"/>
                  </a:lnTo>
                  <a:lnTo>
                    <a:pt x="184861" y="588111"/>
                  </a:lnTo>
                  <a:lnTo>
                    <a:pt x="231076" y="588111"/>
                  </a:lnTo>
                  <a:lnTo>
                    <a:pt x="277291" y="588111"/>
                  </a:lnTo>
                  <a:lnTo>
                    <a:pt x="277291" y="542874"/>
                  </a:lnTo>
                  <a:close/>
                </a:path>
                <a:path w="277495" h="1312545">
                  <a:moveTo>
                    <a:pt x="277291" y="226199"/>
                  </a:moveTo>
                  <a:lnTo>
                    <a:pt x="231076" y="226199"/>
                  </a:lnTo>
                  <a:lnTo>
                    <a:pt x="231076" y="271437"/>
                  </a:lnTo>
                  <a:lnTo>
                    <a:pt x="184861" y="271437"/>
                  </a:lnTo>
                  <a:lnTo>
                    <a:pt x="184861" y="316687"/>
                  </a:lnTo>
                  <a:lnTo>
                    <a:pt x="231076" y="316687"/>
                  </a:lnTo>
                  <a:lnTo>
                    <a:pt x="231076" y="361911"/>
                  </a:lnTo>
                  <a:lnTo>
                    <a:pt x="184861" y="361911"/>
                  </a:lnTo>
                  <a:lnTo>
                    <a:pt x="184861" y="316687"/>
                  </a:lnTo>
                  <a:lnTo>
                    <a:pt x="138645" y="316687"/>
                  </a:lnTo>
                  <a:lnTo>
                    <a:pt x="138645" y="361911"/>
                  </a:lnTo>
                  <a:lnTo>
                    <a:pt x="138645" y="407162"/>
                  </a:lnTo>
                  <a:lnTo>
                    <a:pt x="184861" y="407162"/>
                  </a:lnTo>
                  <a:lnTo>
                    <a:pt x="184861" y="452399"/>
                  </a:lnTo>
                  <a:lnTo>
                    <a:pt x="138645" y="452399"/>
                  </a:lnTo>
                  <a:lnTo>
                    <a:pt x="138645" y="407162"/>
                  </a:lnTo>
                  <a:lnTo>
                    <a:pt x="92430" y="407162"/>
                  </a:lnTo>
                  <a:lnTo>
                    <a:pt x="92430" y="452399"/>
                  </a:lnTo>
                  <a:lnTo>
                    <a:pt x="92430" y="497636"/>
                  </a:lnTo>
                  <a:lnTo>
                    <a:pt x="138645" y="497636"/>
                  </a:lnTo>
                  <a:lnTo>
                    <a:pt x="184861" y="497636"/>
                  </a:lnTo>
                  <a:lnTo>
                    <a:pt x="231076" y="497636"/>
                  </a:lnTo>
                  <a:lnTo>
                    <a:pt x="277291" y="497636"/>
                  </a:lnTo>
                  <a:lnTo>
                    <a:pt x="277291" y="452399"/>
                  </a:lnTo>
                  <a:lnTo>
                    <a:pt x="231089" y="452399"/>
                  </a:lnTo>
                  <a:lnTo>
                    <a:pt x="231089" y="407162"/>
                  </a:lnTo>
                  <a:lnTo>
                    <a:pt x="277291" y="407162"/>
                  </a:lnTo>
                  <a:lnTo>
                    <a:pt x="277291" y="361911"/>
                  </a:lnTo>
                  <a:lnTo>
                    <a:pt x="277291" y="316687"/>
                  </a:lnTo>
                  <a:lnTo>
                    <a:pt x="231089" y="316687"/>
                  </a:lnTo>
                  <a:lnTo>
                    <a:pt x="231089" y="271437"/>
                  </a:lnTo>
                  <a:lnTo>
                    <a:pt x="277291" y="271437"/>
                  </a:lnTo>
                  <a:lnTo>
                    <a:pt x="277291" y="226199"/>
                  </a:lnTo>
                  <a:close/>
                </a:path>
                <a:path w="277495" h="1312545">
                  <a:moveTo>
                    <a:pt x="277291" y="180962"/>
                  </a:moveTo>
                  <a:lnTo>
                    <a:pt x="231089" y="180962"/>
                  </a:lnTo>
                  <a:lnTo>
                    <a:pt x="231089" y="135724"/>
                  </a:lnTo>
                  <a:lnTo>
                    <a:pt x="184861" y="135724"/>
                  </a:lnTo>
                  <a:lnTo>
                    <a:pt x="138645" y="135724"/>
                  </a:lnTo>
                  <a:lnTo>
                    <a:pt x="138645" y="180962"/>
                  </a:lnTo>
                  <a:lnTo>
                    <a:pt x="92430" y="180962"/>
                  </a:lnTo>
                  <a:lnTo>
                    <a:pt x="46215" y="180962"/>
                  </a:lnTo>
                  <a:lnTo>
                    <a:pt x="46215" y="226187"/>
                  </a:lnTo>
                  <a:lnTo>
                    <a:pt x="92430" y="226187"/>
                  </a:lnTo>
                  <a:lnTo>
                    <a:pt x="138645" y="226187"/>
                  </a:lnTo>
                  <a:lnTo>
                    <a:pt x="138645" y="180975"/>
                  </a:lnTo>
                  <a:lnTo>
                    <a:pt x="184861" y="180975"/>
                  </a:lnTo>
                  <a:lnTo>
                    <a:pt x="231076" y="180975"/>
                  </a:lnTo>
                  <a:lnTo>
                    <a:pt x="231076" y="226187"/>
                  </a:lnTo>
                  <a:lnTo>
                    <a:pt x="277291" y="226187"/>
                  </a:lnTo>
                  <a:lnTo>
                    <a:pt x="277291" y="180962"/>
                  </a:lnTo>
                  <a:close/>
                </a:path>
                <a:path w="277495" h="1312545">
                  <a:moveTo>
                    <a:pt x="277291" y="45250"/>
                  </a:moveTo>
                  <a:lnTo>
                    <a:pt x="231076" y="45250"/>
                  </a:lnTo>
                  <a:lnTo>
                    <a:pt x="231076" y="90474"/>
                  </a:lnTo>
                  <a:lnTo>
                    <a:pt x="184861" y="90474"/>
                  </a:lnTo>
                  <a:lnTo>
                    <a:pt x="184861" y="135712"/>
                  </a:lnTo>
                  <a:lnTo>
                    <a:pt x="231089" y="135712"/>
                  </a:lnTo>
                  <a:lnTo>
                    <a:pt x="231089" y="90487"/>
                  </a:lnTo>
                  <a:lnTo>
                    <a:pt x="277291" y="90487"/>
                  </a:lnTo>
                  <a:lnTo>
                    <a:pt x="277291" y="45250"/>
                  </a:lnTo>
                  <a:close/>
                </a:path>
              </a:pathLst>
            </a:custGeom>
            <a:solidFill>
              <a:srgbClr val="000000"/>
            </a:solidFill>
          </p:spPr>
          <p:txBody>
            <a:bodyPr wrap="square" lIns="0" tIns="0" rIns="0" bIns="0" rtlCol="0"/>
            <a:lstStyle/>
            <a:p>
              <a:endParaRPr/>
            </a:p>
          </p:txBody>
        </p:sp>
        <p:sp>
          <p:nvSpPr>
            <p:cNvPr id="15" name="object 15"/>
            <p:cNvSpPr/>
            <p:nvPr/>
          </p:nvSpPr>
          <p:spPr>
            <a:xfrm>
              <a:off x="8638832" y="9158941"/>
              <a:ext cx="277495" cy="1312545"/>
            </a:xfrm>
            <a:custGeom>
              <a:avLst/>
              <a:gdLst/>
              <a:ahLst/>
              <a:cxnLst/>
              <a:rect l="l" t="t" r="r" b="b"/>
              <a:pathLst>
                <a:path w="277495" h="1312545">
                  <a:moveTo>
                    <a:pt x="46215" y="995273"/>
                  </a:moveTo>
                  <a:lnTo>
                    <a:pt x="0" y="995273"/>
                  </a:lnTo>
                  <a:lnTo>
                    <a:pt x="0" y="1040511"/>
                  </a:lnTo>
                  <a:lnTo>
                    <a:pt x="0" y="1085748"/>
                  </a:lnTo>
                  <a:lnTo>
                    <a:pt x="46215" y="1085748"/>
                  </a:lnTo>
                  <a:lnTo>
                    <a:pt x="46215" y="1040511"/>
                  </a:lnTo>
                  <a:lnTo>
                    <a:pt x="46215" y="995273"/>
                  </a:lnTo>
                  <a:close/>
                </a:path>
                <a:path w="277495" h="1312545">
                  <a:moveTo>
                    <a:pt x="92430" y="1130998"/>
                  </a:moveTo>
                  <a:lnTo>
                    <a:pt x="46215" y="1130998"/>
                  </a:lnTo>
                  <a:lnTo>
                    <a:pt x="0" y="1130998"/>
                  </a:lnTo>
                  <a:lnTo>
                    <a:pt x="0" y="1176223"/>
                  </a:lnTo>
                  <a:lnTo>
                    <a:pt x="0" y="1221460"/>
                  </a:lnTo>
                  <a:lnTo>
                    <a:pt x="46215" y="1221460"/>
                  </a:lnTo>
                  <a:lnTo>
                    <a:pt x="92430" y="1221460"/>
                  </a:lnTo>
                  <a:lnTo>
                    <a:pt x="92430" y="1176223"/>
                  </a:lnTo>
                  <a:lnTo>
                    <a:pt x="92430" y="1130998"/>
                  </a:lnTo>
                  <a:close/>
                </a:path>
                <a:path w="277495" h="1312545">
                  <a:moveTo>
                    <a:pt x="92430" y="814311"/>
                  </a:moveTo>
                  <a:lnTo>
                    <a:pt x="46215" y="814311"/>
                  </a:lnTo>
                  <a:lnTo>
                    <a:pt x="46215" y="859548"/>
                  </a:lnTo>
                  <a:lnTo>
                    <a:pt x="92430" y="859548"/>
                  </a:lnTo>
                  <a:lnTo>
                    <a:pt x="92430" y="814311"/>
                  </a:lnTo>
                  <a:close/>
                </a:path>
                <a:path w="277495" h="1312545">
                  <a:moveTo>
                    <a:pt x="92430" y="678599"/>
                  </a:moveTo>
                  <a:lnTo>
                    <a:pt x="46215" y="678599"/>
                  </a:lnTo>
                  <a:lnTo>
                    <a:pt x="46215" y="723836"/>
                  </a:lnTo>
                  <a:lnTo>
                    <a:pt x="92430" y="723836"/>
                  </a:lnTo>
                  <a:lnTo>
                    <a:pt x="92430" y="678599"/>
                  </a:lnTo>
                  <a:close/>
                </a:path>
                <a:path w="277495" h="1312545">
                  <a:moveTo>
                    <a:pt x="92430" y="135724"/>
                  </a:moveTo>
                  <a:lnTo>
                    <a:pt x="46215" y="135724"/>
                  </a:lnTo>
                  <a:lnTo>
                    <a:pt x="46215" y="180962"/>
                  </a:lnTo>
                  <a:lnTo>
                    <a:pt x="46215" y="226187"/>
                  </a:lnTo>
                  <a:lnTo>
                    <a:pt x="92430" y="226187"/>
                  </a:lnTo>
                  <a:lnTo>
                    <a:pt x="92430" y="180975"/>
                  </a:lnTo>
                  <a:lnTo>
                    <a:pt x="92430" y="135724"/>
                  </a:lnTo>
                  <a:close/>
                </a:path>
                <a:path w="277495" h="1312545">
                  <a:moveTo>
                    <a:pt x="92430" y="45250"/>
                  </a:moveTo>
                  <a:lnTo>
                    <a:pt x="46215" y="45250"/>
                  </a:lnTo>
                  <a:lnTo>
                    <a:pt x="46215" y="90474"/>
                  </a:lnTo>
                  <a:lnTo>
                    <a:pt x="46215" y="135712"/>
                  </a:lnTo>
                  <a:lnTo>
                    <a:pt x="92430" y="135712"/>
                  </a:lnTo>
                  <a:lnTo>
                    <a:pt x="92430" y="90487"/>
                  </a:lnTo>
                  <a:lnTo>
                    <a:pt x="92430" y="45250"/>
                  </a:lnTo>
                  <a:close/>
                </a:path>
                <a:path w="277495" h="1312545">
                  <a:moveTo>
                    <a:pt x="92430" y="0"/>
                  </a:moveTo>
                  <a:lnTo>
                    <a:pt x="46215" y="0"/>
                  </a:lnTo>
                  <a:lnTo>
                    <a:pt x="46215" y="45237"/>
                  </a:lnTo>
                  <a:lnTo>
                    <a:pt x="92430" y="45237"/>
                  </a:lnTo>
                  <a:lnTo>
                    <a:pt x="92430" y="0"/>
                  </a:lnTo>
                  <a:close/>
                </a:path>
                <a:path w="277495" h="1312545">
                  <a:moveTo>
                    <a:pt x="138658" y="1266710"/>
                  </a:moveTo>
                  <a:lnTo>
                    <a:pt x="92430" y="1266710"/>
                  </a:lnTo>
                  <a:lnTo>
                    <a:pt x="46215" y="1266710"/>
                  </a:lnTo>
                  <a:lnTo>
                    <a:pt x="0" y="1266710"/>
                  </a:lnTo>
                  <a:lnTo>
                    <a:pt x="0" y="1311948"/>
                  </a:lnTo>
                  <a:lnTo>
                    <a:pt x="46215" y="1311948"/>
                  </a:lnTo>
                  <a:lnTo>
                    <a:pt x="92430" y="1311948"/>
                  </a:lnTo>
                  <a:lnTo>
                    <a:pt x="138658" y="1311948"/>
                  </a:lnTo>
                  <a:lnTo>
                    <a:pt x="138658" y="1266710"/>
                  </a:lnTo>
                  <a:close/>
                </a:path>
                <a:path w="277495" h="1312545">
                  <a:moveTo>
                    <a:pt x="138658" y="859561"/>
                  </a:moveTo>
                  <a:lnTo>
                    <a:pt x="92430" y="859561"/>
                  </a:lnTo>
                  <a:lnTo>
                    <a:pt x="46215" y="859561"/>
                  </a:lnTo>
                  <a:lnTo>
                    <a:pt x="46215" y="904786"/>
                  </a:lnTo>
                  <a:lnTo>
                    <a:pt x="46215" y="950036"/>
                  </a:lnTo>
                  <a:lnTo>
                    <a:pt x="92430" y="950036"/>
                  </a:lnTo>
                  <a:lnTo>
                    <a:pt x="92430" y="904786"/>
                  </a:lnTo>
                  <a:lnTo>
                    <a:pt x="138658" y="904786"/>
                  </a:lnTo>
                  <a:lnTo>
                    <a:pt x="138658" y="859561"/>
                  </a:lnTo>
                  <a:close/>
                </a:path>
                <a:path w="277495" h="1312545">
                  <a:moveTo>
                    <a:pt x="184873" y="1221473"/>
                  </a:moveTo>
                  <a:lnTo>
                    <a:pt x="138658" y="1221473"/>
                  </a:lnTo>
                  <a:lnTo>
                    <a:pt x="138658" y="1266710"/>
                  </a:lnTo>
                  <a:lnTo>
                    <a:pt x="184873" y="1266710"/>
                  </a:lnTo>
                  <a:lnTo>
                    <a:pt x="184873" y="1221473"/>
                  </a:lnTo>
                  <a:close/>
                </a:path>
                <a:path w="277495" h="1312545">
                  <a:moveTo>
                    <a:pt x="184873" y="814311"/>
                  </a:moveTo>
                  <a:lnTo>
                    <a:pt x="138658" y="814311"/>
                  </a:lnTo>
                  <a:lnTo>
                    <a:pt x="138658" y="859548"/>
                  </a:lnTo>
                  <a:lnTo>
                    <a:pt x="184873" y="859548"/>
                  </a:lnTo>
                  <a:lnTo>
                    <a:pt x="184873" y="814311"/>
                  </a:lnTo>
                  <a:close/>
                </a:path>
                <a:path w="277495" h="1312545">
                  <a:moveTo>
                    <a:pt x="184873" y="542874"/>
                  </a:moveTo>
                  <a:lnTo>
                    <a:pt x="138658" y="542874"/>
                  </a:lnTo>
                  <a:lnTo>
                    <a:pt x="92430" y="542874"/>
                  </a:lnTo>
                  <a:lnTo>
                    <a:pt x="92430" y="497636"/>
                  </a:lnTo>
                  <a:lnTo>
                    <a:pt x="46215" y="497636"/>
                  </a:lnTo>
                  <a:lnTo>
                    <a:pt x="46215" y="542874"/>
                  </a:lnTo>
                  <a:lnTo>
                    <a:pt x="46215" y="588111"/>
                  </a:lnTo>
                  <a:lnTo>
                    <a:pt x="92430" y="588111"/>
                  </a:lnTo>
                  <a:lnTo>
                    <a:pt x="138658" y="588111"/>
                  </a:lnTo>
                  <a:lnTo>
                    <a:pt x="184873" y="588111"/>
                  </a:lnTo>
                  <a:lnTo>
                    <a:pt x="184873" y="542874"/>
                  </a:lnTo>
                  <a:close/>
                </a:path>
                <a:path w="277495" h="1312545">
                  <a:moveTo>
                    <a:pt x="184873" y="271437"/>
                  </a:moveTo>
                  <a:lnTo>
                    <a:pt x="138658" y="271437"/>
                  </a:lnTo>
                  <a:lnTo>
                    <a:pt x="138658" y="316687"/>
                  </a:lnTo>
                  <a:lnTo>
                    <a:pt x="184873" y="316687"/>
                  </a:lnTo>
                  <a:lnTo>
                    <a:pt x="184873" y="271437"/>
                  </a:lnTo>
                  <a:close/>
                </a:path>
                <a:path w="277495" h="1312545">
                  <a:moveTo>
                    <a:pt x="184873" y="135724"/>
                  </a:moveTo>
                  <a:lnTo>
                    <a:pt x="138658" y="135724"/>
                  </a:lnTo>
                  <a:lnTo>
                    <a:pt x="138658" y="180975"/>
                  </a:lnTo>
                  <a:lnTo>
                    <a:pt x="184873" y="180975"/>
                  </a:lnTo>
                  <a:lnTo>
                    <a:pt x="184873" y="135724"/>
                  </a:lnTo>
                  <a:close/>
                </a:path>
                <a:path w="277495" h="1312545">
                  <a:moveTo>
                    <a:pt x="184873" y="45250"/>
                  </a:moveTo>
                  <a:lnTo>
                    <a:pt x="138658" y="45250"/>
                  </a:lnTo>
                  <a:lnTo>
                    <a:pt x="138658" y="90474"/>
                  </a:lnTo>
                  <a:lnTo>
                    <a:pt x="138658" y="135712"/>
                  </a:lnTo>
                  <a:lnTo>
                    <a:pt x="184873" y="135712"/>
                  </a:lnTo>
                  <a:lnTo>
                    <a:pt x="184873" y="90487"/>
                  </a:lnTo>
                  <a:lnTo>
                    <a:pt x="184873" y="45250"/>
                  </a:lnTo>
                  <a:close/>
                </a:path>
                <a:path w="277495" h="1312545">
                  <a:moveTo>
                    <a:pt x="184873" y="0"/>
                  </a:moveTo>
                  <a:lnTo>
                    <a:pt x="138658" y="0"/>
                  </a:lnTo>
                  <a:lnTo>
                    <a:pt x="138658" y="45237"/>
                  </a:lnTo>
                  <a:lnTo>
                    <a:pt x="184873" y="45237"/>
                  </a:lnTo>
                  <a:lnTo>
                    <a:pt x="184873" y="0"/>
                  </a:lnTo>
                  <a:close/>
                </a:path>
                <a:path w="277495" h="1312545">
                  <a:moveTo>
                    <a:pt x="231089" y="1266710"/>
                  </a:moveTo>
                  <a:lnTo>
                    <a:pt x="184873" y="1266710"/>
                  </a:lnTo>
                  <a:lnTo>
                    <a:pt x="184873" y="1311948"/>
                  </a:lnTo>
                  <a:lnTo>
                    <a:pt x="231089" y="1311948"/>
                  </a:lnTo>
                  <a:lnTo>
                    <a:pt x="231089" y="1266710"/>
                  </a:lnTo>
                  <a:close/>
                </a:path>
                <a:path w="277495" h="1312545">
                  <a:moveTo>
                    <a:pt x="277304" y="995273"/>
                  </a:moveTo>
                  <a:lnTo>
                    <a:pt x="231076" y="995273"/>
                  </a:lnTo>
                  <a:lnTo>
                    <a:pt x="231076" y="1040511"/>
                  </a:lnTo>
                  <a:lnTo>
                    <a:pt x="277304" y="1040511"/>
                  </a:lnTo>
                  <a:lnTo>
                    <a:pt x="277304" y="995273"/>
                  </a:lnTo>
                  <a:close/>
                </a:path>
                <a:path w="277495" h="1312545">
                  <a:moveTo>
                    <a:pt x="277304" y="904786"/>
                  </a:moveTo>
                  <a:lnTo>
                    <a:pt x="231089" y="904786"/>
                  </a:lnTo>
                  <a:lnTo>
                    <a:pt x="184873" y="904786"/>
                  </a:lnTo>
                  <a:lnTo>
                    <a:pt x="138658" y="904786"/>
                  </a:lnTo>
                  <a:lnTo>
                    <a:pt x="138658" y="950036"/>
                  </a:lnTo>
                  <a:lnTo>
                    <a:pt x="92430" y="950036"/>
                  </a:lnTo>
                  <a:lnTo>
                    <a:pt x="92430" y="995273"/>
                  </a:lnTo>
                  <a:lnTo>
                    <a:pt x="92430" y="1040511"/>
                  </a:lnTo>
                  <a:lnTo>
                    <a:pt x="92430" y="1085748"/>
                  </a:lnTo>
                  <a:lnTo>
                    <a:pt x="92430" y="1130998"/>
                  </a:lnTo>
                  <a:lnTo>
                    <a:pt x="138658" y="1130998"/>
                  </a:lnTo>
                  <a:lnTo>
                    <a:pt x="184873" y="1130998"/>
                  </a:lnTo>
                  <a:lnTo>
                    <a:pt x="184873" y="1176223"/>
                  </a:lnTo>
                  <a:lnTo>
                    <a:pt x="231089" y="1176223"/>
                  </a:lnTo>
                  <a:lnTo>
                    <a:pt x="231089" y="1130998"/>
                  </a:lnTo>
                  <a:lnTo>
                    <a:pt x="231089" y="1085748"/>
                  </a:lnTo>
                  <a:lnTo>
                    <a:pt x="184873" y="1085748"/>
                  </a:lnTo>
                  <a:lnTo>
                    <a:pt x="184873" y="1040511"/>
                  </a:lnTo>
                  <a:lnTo>
                    <a:pt x="184873" y="995273"/>
                  </a:lnTo>
                  <a:lnTo>
                    <a:pt x="184873" y="950036"/>
                  </a:lnTo>
                  <a:lnTo>
                    <a:pt x="231076" y="950036"/>
                  </a:lnTo>
                  <a:lnTo>
                    <a:pt x="277304" y="950036"/>
                  </a:lnTo>
                  <a:lnTo>
                    <a:pt x="277304" y="904786"/>
                  </a:lnTo>
                  <a:close/>
                </a:path>
                <a:path w="277495" h="1312545">
                  <a:moveTo>
                    <a:pt x="277304" y="769073"/>
                  </a:moveTo>
                  <a:lnTo>
                    <a:pt x="231076" y="769073"/>
                  </a:lnTo>
                  <a:lnTo>
                    <a:pt x="231076" y="814311"/>
                  </a:lnTo>
                  <a:lnTo>
                    <a:pt x="231076" y="859548"/>
                  </a:lnTo>
                  <a:lnTo>
                    <a:pt x="277304" y="859548"/>
                  </a:lnTo>
                  <a:lnTo>
                    <a:pt x="277304" y="814324"/>
                  </a:lnTo>
                  <a:lnTo>
                    <a:pt x="277304" y="769073"/>
                  </a:lnTo>
                  <a:close/>
                </a:path>
                <a:path w="277495" h="1312545">
                  <a:moveTo>
                    <a:pt x="277304" y="678599"/>
                  </a:moveTo>
                  <a:lnTo>
                    <a:pt x="231089" y="678599"/>
                  </a:lnTo>
                  <a:lnTo>
                    <a:pt x="184873" y="678599"/>
                  </a:lnTo>
                  <a:lnTo>
                    <a:pt x="138658" y="678599"/>
                  </a:lnTo>
                  <a:lnTo>
                    <a:pt x="138658" y="723836"/>
                  </a:lnTo>
                  <a:lnTo>
                    <a:pt x="138658" y="769061"/>
                  </a:lnTo>
                  <a:lnTo>
                    <a:pt x="184873" y="769061"/>
                  </a:lnTo>
                  <a:lnTo>
                    <a:pt x="231089" y="769061"/>
                  </a:lnTo>
                  <a:lnTo>
                    <a:pt x="231089" y="723836"/>
                  </a:lnTo>
                  <a:lnTo>
                    <a:pt x="277304" y="723836"/>
                  </a:lnTo>
                  <a:lnTo>
                    <a:pt x="277304" y="678599"/>
                  </a:lnTo>
                  <a:close/>
                </a:path>
                <a:path w="277495" h="1312545">
                  <a:moveTo>
                    <a:pt x="277304" y="633349"/>
                  </a:moveTo>
                  <a:lnTo>
                    <a:pt x="231089" y="633349"/>
                  </a:lnTo>
                  <a:lnTo>
                    <a:pt x="231089" y="588124"/>
                  </a:lnTo>
                  <a:lnTo>
                    <a:pt x="184873" y="588124"/>
                  </a:lnTo>
                  <a:lnTo>
                    <a:pt x="138658" y="588124"/>
                  </a:lnTo>
                  <a:lnTo>
                    <a:pt x="92430" y="588124"/>
                  </a:lnTo>
                  <a:lnTo>
                    <a:pt x="92430" y="633349"/>
                  </a:lnTo>
                  <a:lnTo>
                    <a:pt x="46215" y="633349"/>
                  </a:lnTo>
                  <a:lnTo>
                    <a:pt x="46215" y="678586"/>
                  </a:lnTo>
                  <a:lnTo>
                    <a:pt x="92430" y="678586"/>
                  </a:lnTo>
                  <a:lnTo>
                    <a:pt x="92430" y="633361"/>
                  </a:lnTo>
                  <a:lnTo>
                    <a:pt x="138658" y="633361"/>
                  </a:lnTo>
                  <a:lnTo>
                    <a:pt x="184873" y="633361"/>
                  </a:lnTo>
                  <a:lnTo>
                    <a:pt x="231076" y="633361"/>
                  </a:lnTo>
                  <a:lnTo>
                    <a:pt x="231076" y="678586"/>
                  </a:lnTo>
                  <a:lnTo>
                    <a:pt x="277304" y="678586"/>
                  </a:lnTo>
                  <a:lnTo>
                    <a:pt x="277304" y="633349"/>
                  </a:lnTo>
                  <a:close/>
                </a:path>
                <a:path w="277495" h="1312545">
                  <a:moveTo>
                    <a:pt x="277304" y="452399"/>
                  </a:moveTo>
                  <a:lnTo>
                    <a:pt x="231089" y="452399"/>
                  </a:lnTo>
                  <a:lnTo>
                    <a:pt x="231089" y="407162"/>
                  </a:lnTo>
                  <a:lnTo>
                    <a:pt x="231089" y="361911"/>
                  </a:lnTo>
                  <a:lnTo>
                    <a:pt x="184873" y="361911"/>
                  </a:lnTo>
                  <a:lnTo>
                    <a:pt x="184873" y="407162"/>
                  </a:lnTo>
                  <a:lnTo>
                    <a:pt x="138658" y="407162"/>
                  </a:lnTo>
                  <a:lnTo>
                    <a:pt x="138658" y="361911"/>
                  </a:lnTo>
                  <a:lnTo>
                    <a:pt x="138658" y="316687"/>
                  </a:lnTo>
                  <a:lnTo>
                    <a:pt x="92430" y="316687"/>
                  </a:lnTo>
                  <a:lnTo>
                    <a:pt x="92430" y="271437"/>
                  </a:lnTo>
                  <a:lnTo>
                    <a:pt x="138658" y="271437"/>
                  </a:lnTo>
                  <a:lnTo>
                    <a:pt x="138658" y="226199"/>
                  </a:lnTo>
                  <a:lnTo>
                    <a:pt x="92430" y="226199"/>
                  </a:lnTo>
                  <a:lnTo>
                    <a:pt x="46215" y="226199"/>
                  </a:lnTo>
                  <a:lnTo>
                    <a:pt x="46215" y="271437"/>
                  </a:lnTo>
                  <a:lnTo>
                    <a:pt x="46215" y="316687"/>
                  </a:lnTo>
                  <a:lnTo>
                    <a:pt x="46215" y="361911"/>
                  </a:lnTo>
                  <a:lnTo>
                    <a:pt x="92430" y="361911"/>
                  </a:lnTo>
                  <a:lnTo>
                    <a:pt x="92430" y="407162"/>
                  </a:lnTo>
                  <a:lnTo>
                    <a:pt x="92430" y="452399"/>
                  </a:lnTo>
                  <a:lnTo>
                    <a:pt x="92430" y="497636"/>
                  </a:lnTo>
                  <a:lnTo>
                    <a:pt x="138658" y="497636"/>
                  </a:lnTo>
                  <a:lnTo>
                    <a:pt x="138658" y="452399"/>
                  </a:lnTo>
                  <a:lnTo>
                    <a:pt x="184873" y="452399"/>
                  </a:lnTo>
                  <a:lnTo>
                    <a:pt x="184873" y="497636"/>
                  </a:lnTo>
                  <a:lnTo>
                    <a:pt x="231076" y="497636"/>
                  </a:lnTo>
                  <a:lnTo>
                    <a:pt x="231076" y="542874"/>
                  </a:lnTo>
                  <a:lnTo>
                    <a:pt x="277304" y="542874"/>
                  </a:lnTo>
                  <a:lnTo>
                    <a:pt x="277304" y="497636"/>
                  </a:lnTo>
                  <a:lnTo>
                    <a:pt x="277304" y="452399"/>
                  </a:lnTo>
                  <a:close/>
                </a:path>
              </a:pathLst>
            </a:custGeom>
            <a:solidFill>
              <a:srgbClr val="000000"/>
            </a:solidFill>
          </p:spPr>
          <p:txBody>
            <a:bodyPr wrap="square" lIns="0" tIns="0" rIns="0" bIns="0" rtlCol="0"/>
            <a:lstStyle/>
            <a:p>
              <a:endParaRPr/>
            </a:p>
          </p:txBody>
        </p:sp>
        <p:sp>
          <p:nvSpPr>
            <p:cNvPr id="16" name="object 16"/>
            <p:cNvSpPr/>
            <p:nvPr/>
          </p:nvSpPr>
          <p:spPr>
            <a:xfrm>
              <a:off x="7853159" y="9158941"/>
              <a:ext cx="1340485" cy="1312545"/>
            </a:xfrm>
            <a:custGeom>
              <a:avLst/>
              <a:gdLst/>
              <a:ahLst/>
              <a:cxnLst/>
              <a:rect l="l" t="t" r="r" b="b"/>
              <a:pathLst>
                <a:path w="1340484" h="1312545">
                  <a:moveTo>
                    <a:pt x="46215" y="45250"/>
                  </a:moveTo>
                  <a:lnTo>
                    <a:pt x="0" y="45250"/>
                  </a:lnTo>
                  <a:lnTo>
                    <a:pt x="0" y="90487"/>
                  </a:lnTo>
                  <a:lnTo>
                    <a:pt x="46215" y="90487"/>
                  </a:lnTo>
                  <a:lnTo>
                    <a:pt x="46215" y="45250"/>
                  </a:lnTo>
                  <a:close/>
                </a:path>
                <a:path w="1340484" h="1312545">
                  <a:moveTo>
                    <a:pt x="46215" y="0"/>
                  </a:moveTo>
                  <a:lnTo>
                    <a:pt x="0" y="0"/>
                  </a:lnTo>
                  <a:lnTo>
                    <a:pt x="0" y="45237"/>
                  </a:lnTo>
                  <a:lnTo>
                    <a:pt x="46215" y="45237"/>
                  </a:lnTo>
                  <a:lnTo>
                    <a:pt x="46215" y="0"/>
                  </a:lnTo>
                  <a:close/>
                </a:path>
                <a:path w="1340484" h="1312545">
                  <a:moveTo>
                    <a:pt x="1062977" y="995273"/>
                  </a:moveTo>
                  <a:lnTo>
                    <a:pt x="1016749" y="995273"/>
                  </a:lnTo>
                  <a:lnTo>
                    <a:pt x="1016749" y="1040511"/>
                  </a:lnTo>
                  <a:lnTo>
                    <a:pt x="1062977" y="1040511"/>
                  </a:lnTo>
                  <a:lnTo>
                    <a:pt x="1062977" y="995273"/>
                  </a:lnTo>
                  <a:close/>
                </a:path>
                <a:path w="1340484" h="1312545">
                  <a:moveTo>
                    <a:pt x="1109192" y="1221473"/>
                  </a:moveTo>
                  <a:lnTo>
                    <a:pt x="1062977" y="1221473"/>
                  </a:lnTo>
                  <a:lnTo>
                    <a:pt x="1062977" y="1266710"/>
                  </a:lnTo>
                  <a:lnTo>
                    <a:pt x="1016749" y="1266710"/>
                  </a:lnTo>
                  <a:lnTo>
                    <a:pt x="1016749" y="1311948"/>
                  </a:lnTo>
                  <a:lnTo>
                    <a:pt x="1062977" y="1311948"/>
                  </a:lnTo>
                  <a:lnTo>
                    <a:pt x="1109192" y="1311948"/>
                  </a:lnTo>
                  <a:lnTo>
                    <a:pt x="1109192" y="1266710"/>
                  </a:lnTo>
                  <a:lnTo>
                    <a:pt x="1109192" y="1221473"/>
                  </a:lnTo>
                  <a:close/>
                </a:path>
                <a:path w="1340484" h="1312545">
                  <a:moveTo>
                    <a:pt x="1109192" y="407162"/>
                  </a:moveTo>
                  <a:lnTo>
                    <a:pt x="1062977" y="407162"/>
                  </a:lnTo>
                  <a:lnTo>
                    <a:pt x="1062977" y="452399"/>
                  </a:lnTo>
                  <a:lnTo>
                    <a:pt x="1109192" y="452399"/>
                  </a:lnTo>
                  <a:lnTo>
                    <a:pt x="1109192" y="407162"/>
                  </a:lnTo>
                  <a:close/>
                </a:path>
                <a:path w="1340484" h="1312545">
                  <a:moveTo>
                    <a:pt x="1155407" y="633349"/>
                  </a:moveTo>
                  <a:lnTo>
                    <a:pt x="1109192" y="633349"/>
                  </a:lnTo>
                  <a:lnTo>
                    <a:pt x="1109192" y="588124"/>
                  </a:lnTo>
                  <a:lnTo>
                    <a:pt x="1062977" y="588124"/>
                  </a:lnTo>
                  <a:lnTo>
                    <a:pt x="1062977" y="633349"/>
                  </a:lnTo>
                  <a:lnTo>
                    <a:pt x="1062977" y="678586"/>
                  </a:lnTo>
                  <a:lnTo>
                    <a:pt x="1109192" y="678586"/>
                  </a:lnTo>
                  <a:lnTo>
                    <a:pt x="1155407" y="678586"/>
                  </a:lnTo>
                  <a:lnTo>
                    <a:pt x="1155407" y="633349"/>
                  </a:lnTo>
                  <a:close/>
                </a:path>
                <a:path w="1340484" h="1312545">
                  <a:moveTo>
                    <a:pt x="1201623" y="769073"/>
                  </a:moveTo>
                  <a:lnTo>
                    <a:pt x="1155407" y="769073"/>
                  </a:lnTo>
                  <a:lnTo>
                    <a:pt x="1109192" y="769073"/>
                  </a:lnTo>
                  <a:lnTo>
                    <a:pt x="1109192" y="814311"/>
                  </a:lnTo>
                  <a:lnTo>
                    <a:pt x="1062977" y="814311"/>
                  </a:lnTo>
                  <a:lnTo>
                    <a:pt x="1062977" y="859548"/>
                  </a:lnTo>
                  <a:lnTo>
                    <a:pt x="1109192" y="859548"/>
                  </a:lnTo>
                  <a:lnTo>
                    <a:pt x="1155407" y="859548"/>
                  </a:lnTo>
                  <a:lnTo>
                    <a:pt x="1201623" y="859548"/>
                  </a:lnTo>
                  <a:lnTo>
                    <a:pt x="1201623" y="814324"/>
                  </a:lnTo>
                  <a:lnTo>
                    <a:pt x="1201623" y="769073"/>
                  </a:lnTo>
                  <a:close/>
                </a:path>
                <a:path w="1340484" h="1312545">
                  <a:moveTo>
                    <a:pt x="1247851" y="1221473"/>
                  </a:moveTo>
                  <a:lnTo>
                    <a:pt x="1201623" y="1221473"/>
                  </a:lnTo>
                  <a:lnTo>
                    <a:pt x="1155407" y="1221473"/>
                  </a:lnTo>
                  <a:lnTo>
                    <a:pt x="1155407" y="1266710"/>
                  </a:lnTo>
                  <a:lnTo>
                    <a:pt x="1201623" y="1266710"/>
                  </a:lnTo>
                  <a:lnTo>
                    <a:pt x="1201623" y="1311948"/>
                  </a:lnTo>
                  <a:lnTo>
                    <a:pt x="1247851" y="1311948"/>
                  </a:lnTo>
                  <a:lnTo>
                    <a:pt x="1247851" y="1266710"/>
                  </a:lnTo>
                  <a:lnTo>
                    <a:pt x="1247851" y="1221473"/>
                  </a:lnTo>
                  <a:close/>
                </a:path>
                <a:path w="1340484" h="1312545">
                  <a:moveTo>
                    <a:pt x="1294053" y="361911"/>
                  </a:moveTo>
                  <a:lnTo>
                    <a:pt x="1247851" y="361911"/>
                  </a:lnTo>
                  <a:lnTo>
                    <a:pt x="1201623" y="361911"/>
                  </a:lnTo>
                  <a:lnTo>
                    <a:pt x="1201623" y="407162"/>
                  </a:lnTo>
                  <a:lnTo>
                    <a:pt x="1247838" y="407162"/>
                  </a:lnTo>
                  <a:lnTo>
                    <a:pt x="1294053" y="407162"/>
                  </a:lnTo>
                  <a:lnTo>
                    <a:pt x="1294053" y="361911"/>
                  </a:lnTo>
                  <a:close/>
                </a:path>
                <a:path w="1340484" h="1312545">
                  <a:moveTo>
                    <a:pt x="1340269" y="1266710"/>
                  </a:moveTo>
                  <a:lnTo>
                    <a:pt x="1294053" y="1266710"/>
                  </a:lnTo>
                  <a:lnTo>
                    <a:pt x="1294053" y="1311948"/>
                  </a:lnTo>
                  <a:lnTo>
                    <a:pt x="1340269" y="1311948"/>
                  </a:lnTo>
                  <a:lnTo>
                    <a:pt x="1340269" y="1266710"/>
                  </a:lnTo>
                  <a:close/>
                </a:path>
                <a:path w="1340484" h="1312545">
                  <a:moveTo>
                    <a:pt x="1340269" y="995273"/>
                  </a:moveTo>
                  <a:lnTo>
                    <a:pt x="1294053" y="995273"/>
                  </a:lnTo>
                  <a:lnTo>
                    <a:pt x="1294053" y="1040511"/>
                  </a:lnTo>
                  <a:lnTo>
                    <a:pt x="1294053" y="1085748"/>
                  </a:lnTo>
                  <a:lnTo>
                    <a:pt x="1294053" y="1130998"/>
                  </a:lnTo>
                  <a:lnTo>
                    <a:pt x="1247851" y="1130998"/>
                  </a:lnTo>
                  <a:lnTo>
                    <a:pt x="1247851" y="1085748"/>
                  </a:lnTo>
                  <a:lnTo>
                    <a:pt x="1201623" y="1085748"/>
                  </a:lnTo>
                  <a:lnTo>
                    <a:pt x="1201623" y="1040511"/>
                  </a:lnTo>
                  <a:lnTo>
                    <a:pt x="1155407" y="1040511"/>
                  </a:lnTo>
                  <a:lnTo>
                    <a:pt x="1155407" y="995273"/>
                  </a:lnTo>
                  <a:lnTo>
                    <a:pt x="1155407" y="950036"/>
                  </a:lnTo>
                  <a:lnTo>
                    <a:pt x="1201623" y="950036"/>
                  </a:lnTo>
                  <a:lnTo>
                    <a:pt x="1201623" y="904786"/>
                  </a:lnTo>
                  <a:lnTo>
                    <a:pt x="1201623" y="859561"/>
                  </a:lnTo>
                  <a:lnTo>
                    <a:pt x="1155407" y="859561"/>
                  </a:lnTo>
                  <a:lnTo>
                    <a:pt x="1109192" y="859561"/>
                  </a:lnTo>
                  <a:lnTo>
                    <a:pt x="1062977" y="859561"/>
                  </a:lnTo>
                  <a:lnTo>
                    <a:pt x="1062977" y="904786"/>
                  </a:lnTo>
                  <a:lnTo>
                    <a:pt x="1062977" y="950036"/>
                  </a:lnTo>
                  <a:lnTo>
                    <a:pt x="1109192" y="950036"/>
                  </a:lnTo>
                  <a:lnTo>
                    <a:pt x="1109192" y="995273"/>
                  </a:lnTo>
                  <a:lnTo>
                    <a:pt x="1109192" y="1040511"/>
                  </a:lnTo>
                  <a:lnTo>
                    <a:pt x="1109192" y="1085748"/>
                  </a:lnTo>
                  <a:lnTo>
                    <a:pt x="1062977" y="1085748"/>
                  </a:lnTo>
                  <a:lnTo>
                    <a:pt x="1016749" y="1085748"/>
                  </a:lnTo>
                  <a:lnTo>
                    <a:pt x="1016749" y="1130998"/>
                  </a:lnTo>
                  <a:lnTo>
                    <a:pt x="1016749" y="1176223"/>
                  </a:lnTo>
                  <a:lnTo>
                    <a:pt x="1016749" y="1221460"/>
                  </a:lnTo>
                  <a:lnTo>
                    <a:pt x="1062977" y="1221460"/>
                  </a:lnTo>
                  <a:lnTo>
                    <a:pt x="1062977" y="1176223"/>
                  </a:lnTo>
                  <a:lnTo>
                    <a:pt x="1109192" y="1176223"/>
                  </a:lnTo>
                  <a:lnTo>
                    <a:pt x="1109192" y="1130998"/>
                  </a:lnTo>
                  <a:lnTo>
                    <a:pt x="1155407" y="1130998"/>
                  </a:lnTo>
                  <a:lnTo>
                    <a:pt x="1155407" y="1176223"/>
                  </a:lnTo>
                  <a:lnTo>
                    <a:pt x="1201623" y="1176223"/>
                  </a:lnTo>
                  <a:lnTo>
                    <a:pt x="1247838" y="1176223"/>
                  </a:lnTo>
                  <a:lnTo>
                    <a:pt x="1294053" y="1176223"/>
                  </a:lnTo>
                  <a:lnTo>
                    <a:pt x="1294053" y="1221460"/>
                  </a:lnTo>
                  <a:lnTo>
                    <a:pt x="1340269" y="1221460"/>
                  </a:lnTo>
                  <a:lnTo>
                    <a:pt x="1340269" y="1176223"/>
                  </a:lnTo>
                  <a:lnTo>
                    <a:pt x="1340269" y="1130998"/>
                  </a:lnTo>
                  <a:lnTo>
                    <a:pt x="1340269" y="1085748"/>
                  </a:lnTo>
                  <a:lnTo>
                    <a:pt x="1340269" y="1040511"/>
                  </a:lnTo>
                  <a:lnTo>
                    <a:pt x="1340269" y="995273"/>
                  </a:lnTo>
                  <a:close/>
                </a:path>
                <a:path w="1340484" h="1312545">
                  <a:moveTo>
                    <a:pt x="1340269" y="904786"/>
                  </a:moveTo>
                  <a:lnTo>
                    <a:pt x="1294053" y="904786"/>
                  </a:lnTo>
                  <a:lnTo>
                    <a:pt x="1247838" y="904786"/>
                  </a:lnTo>
                  <a:lnTo>
                    <a:pt x="1247838" y="950036"/>
                  </a:lnTo>
                  <a:lnTo>
                    <a:pt x="1201623" y="950036"/>
                  </a:lnTo>
                  <a:lnTo>
                    <a:pt x="1201623" y="995273"/>
                  </a:lnTo>
                  <a:lnTo>
                    <a:pt x="1247838" y="995273"/>
                  </a:lnTo>
                  <a:lnTo>
                    <a:pt x="1294053" y="995273"/>
                  </a:lnTo>
                  <a:lnTo>
                    <a:pt x="1294053" y="950036"/>
                  </a:lnTo>
                  <a:lnTo>
                    <a:pt x="1340269" y="950036"/>
                  </a:lnTo>
                  <a:lnTo>
                    <a:pt x="1340269" y="904786"/>
                  </a:lnTo>
                  <a:close/>
                </a:path>
                <a:path w="1340484" h="1312545">
                  <a:moveTo>
                    <a:pt x="1340269" y="723836"/>
                  </a:moveTo>
                  <a:lnTo>
                    <a:pt x="1294053" y="723836"/>
                  </a:lnTo>
                  <a:lnTo>
                    <a:pt x="1294053" y="678599"/>
                  </a:lnTo>
                  <a:lnTo>
                    <a:pt x="1247838" y="678599"/>
                  </a:lnTo>
                  <a:lnTo>
                    <a:pt x="1247838" y="723836"/>
                  </a:lnTo>
                  <a:lnTo>
                    <a:pt x="1201623" y="723836"/>
                  </a:lnTo>
                  <a:lnTo>
                    <a:pt x="1155407" y="723836"/>
                  </a:lnTo>
                  <a:lnTo>
                    <a:pt x="1155407" y="678599"/>
                  </a:lnTo>
                  <a:lnTo>
                    <a:pt x="1109192" y="678599"/>
                  </a:lnTo>
                  <a:lnTo>
                    <a:pt x="1062977" y="678599"/>
                  </a:lnTo>
                  <a:lnTo>
                    <a:pt x="1062977" y="723836"/>
                  </a:lnTo>
                  <a:lnTo>
                    <a:pt x="1109192" y="723836"/>
                  </a:lnTo>
                  <a:lnTo>
                    <a:pt x="1109192" y="769061"/>
                  </a:lnTo>
                  <a:lnTo>
                    <a:pt x="1340269" y="769061"/>
                  </a:lnTo>
                  <a:lnTo>
                    <a:pt x="1340269" y="723836"/>
                  </a:lnTo>
                  <a:close/>
                </a:path>
                <a:path w="1340484" h="1312545">
                  <a:moveTo>
                    <a:pt x="1340269" y="588124"/>
                  </a:moveTo>
                  <a:lnTo>
                    <a:pt x="1294053" y="588124"/>
                  </a:lnTo>
                  <a:lnTo>
                    <a:pt x="1294053" y="633349"/>
                  </a:lnTo>
                  <a:lnTo>
                    <a:pt x="1247838" y="633349"/>
                  </a:lnTo>
                  <a:lnTo>
                    <a:pt x="1247838" y="678586"/>
                  </a:lnTo>
                  <a:lnTo>
                    <a:pt x="1294053" y="678586"/>
                  </a:lnTo>
                  <a:lnTo>
                    <a:pt x="1294053" y="633361"/>
                  </a:lnTo>
                  <a:lnTo>
                    <a:pt x="1340269" y="633361"/>
                  </a:lnTo>
                  <a:lnTo>
                    <a:pt x="1340269" y="588124"/>
                  </a:lnTo>
                  <a:close/>
                </a:path>
                <a:path w="1340484" h="1312545">
                  <a:moveTo>
                    <a:pt x="1340269" y="497636"/>
                  </a:moveTo>
                  <a:lnTo>
                    <a:pt x="1294053" y="497636"/>
                  </a:lnTo>
                  <a:lnTo>
                    <a:pt x="1294053" y="452399"/>
                  </a:lnTo>
                  <a:lnTo>
                    <a:pt x="1247851" y="452399"/>
                  </a:lnTo>
                  <a:lnTo>
                    <a:pt x="1201623" y="452399"/>
                  </a:lnTo>
                  <a:lnTo>
                    <a:pt x="1155407" y="452399"/>
                  </a:lnTo>
                  <a:lnTo>
                    <a:pt x="1155407" y="497636"/>
                  </a:lnTo>
                  <a:lnTo>
                    <a:pt x="1155407" y="542874"/>
                  </a:lnTo>
                  <a:lnTo>
                    <a:pt x="1109192" y="542874"/>
                  </a:lnTo>
                  <a:lnTo>
                    <a:pt x="1062977" y="542874"/>
                  </a:lnTo>
                  <a:lnTo>
                    <a:pt x="1062977" y="588111"/>
                  </a:lnTo>
                  <a:lnTo>
                    <a:pt x="1109192" y="588111"/>
                  </a:lnTo>
                  <a:lnTo>
                    <a:pt x="1155407" y="588111"/>
                  </a:lnTo>
                  <a:lnTo>
                    <a:pt x="1201623" y="588111"/>
                  </a:lnTo>
                  <a:lnTo>
                    <a:pt x="1201623" y="542874"/>
                  </a:lnTo>
                  <a:lnTo>
                    <a:pt x="1201623" y="497636"/>
                  </a:lnTo>
                  <a:lnTo>
                    <a:pt x="1247838" y="497636"/>
                  </a:lnTo>
                  <a:lnTo>
                    <a:pt x="1247838" y="542874"/>
                  </a:lnTo>
                  <a:lnTo>
                    <a:pt x="1247838" y="588111"/>
                  </a:lnTo>
                  <a:lnTo>
                    <a:pt x="1294053" y="588111"/>
                  </a:lnTo>
                  <a:lnTo>
                    <a:pt x="1294053" y="542874"/>
                  </a:lnTo>
                  <a:lnTo>
                    <a:pt x="1340269" y="542874"/>
                  </a:lnTo>
                  <a:lnTo>
                    <a:pt x="1340269" y="497636"/>
                  </a:lnTo>
                  <a:close/>
                </a:path>
              </a:pathLst>
            </a:custGeom>
            <a:solidFill>
              <a:srgbClr val="000000"/>
            </a:solidFill>
          </p:spPr>
          <p:txBody>
            <a:bodyPr wrap="square" lIns="0" tIns="0" rIns="0" bIns="0" rtlCol="0"/>
            <a:lstStyle/>
            <a:p>
              <a:endParaRPr/>
            </a:p>
          </p:txBody>
        </p:sp>
        <p:sp>
          <p:nvSpPr>
            <p:cNvPr id="17" name="object 17"/>
            <p:cNvSpPr/>
            <p:nvPr/>
          </p:nvSpPr>
          <p:spPr>
            <a:xfrm>
              <a:off x="7853159" y="9158941"/>
              <a:ext cx="1340485" cy="1266825"/>
            </a:xfrm>
            <a:custGeom>
              <a:avLst/>
              <a:gdLst/>
              <a:ahLst/>
              <a:cxnLst/>
              <a:rect l="l" t="t" r="r" b="b"/>
              <a:pathLst>
                <a:path w="1340484" h="1266825">
                  <a:moveTo>
                    <a:pt x="46215" y="1221473"/>
                  </a:moveTo>
                  <a:lnTo>
                    <a:pt x="0" y="1221473"/>
                  </a:lnTo>
                  <a:lnTo>
                    <a:pt x="0" y="1266710"/>
                  </a:lnTo>
                  <a:lnTo>
                    <a:pt x="46215" y="1266710"/>
                  </a:lnTo>
                  <a:lnTo>
                    <a:pt x="46215" y="1221473"/>
                  </a:lnTo>
                  <a:close/>
                </a:path>
                <a:path w="1340484" h="1266825">
                  <a:moveTo>
                    <a:pt x="46215" y="995273"/>
                  </a:moveTo>
                  <a:lnTo>
                    <a:pt x="0" y="995273"/>
                  </a:lnTo>
                  <a:lnTo>
                    <a:pt x="0" y="1040511"/>
                  </a:lnTo>
                  <a:lnTo>
                    <a:pt x="0" y="1085748"/>
                  </a:lnTo>
                  <a:lnTo>
                    <a:pt x="0" y="1130998"/>
                  </a:lnTo>
                  <a:lnTo>
                    <a:pt x="0" y="1176223"/>
                  </a:lnTo>
                  <a:lnTo>
                    <a:pt x="0" y="1221460"/>
                  </a:lnTo>
                  <a:lnTo>
                    <a:pt x="46215" y="1221460"/>
                  </a:lnTo>
                  <a:lnTo>
                    <a:pt x="46215" y="1176223"/>
                  </a:lnTo>
                  <a:lnTo>
                    <a:pt x="46215" y="1130998"/>
                  </a:lnTo>
                  <a:lnTo>
                    <a:pt x="46215" y="1085748"/>
                  </a:lnTo>
                  <a:lnTo>
                    <a:pt x="46215" y="1040511"/>
                  </a:lnTo>
                  <a:lnTo>
                    <a:pt x="46215" y="995273"/>
                  </a:lnTo>
                  <a:close/>
                </a:path>
                <a:path w="1340484" h="1266825">
                  <a:moveTo>
                    <a:pt x="46215" y="135724"/>
                  </a:moveTo>
                  <a:lnTo>
                    <a:pt x="0" y="135724"/>
                  </a:lnTo>
                  <a:lnTo>
                    <a:pt x="0" y="180962"/>
                  </a:lnTo>
                  <a:lnTo>
                    <a:pt x="0" y="226187"/>
                  </a:lnTo>
                  <a:lnTo>
                    <a:pt x="46215" y="226187"/>
                  </a:lnTo>
                  <a:lnTo>
                    <a:pt x="46215" y="180975"/>
                  </a:lnTo>
                  <a:lnTo>
                    <a:pt x="46215" y="135724"/>
                  </a:lnTo>
                  <a:close/>
                </a:path>
                <a:path w="1340484" h="1266825">
                  <a:moveTo>
                    <a:pt x="46215" y="45250"/>
                  </a:moveTo>
                  <a:lnTo>
                    <a:pt x="0" y="45250"/>
                  </a:lnTo>
                  <a:lnTo>
                    <a:pt x="0" y="90474"/>
                  </a:lnTo>
                  <a:lnTo>
                    <a:pt x="0" y="135712"/>
                  </a:lnTo>
                  <a:lnTo>
                    <a:pt x="46215" y="135712"/>
                  </a:lnTo>
                  <a:lnTo>
                    <a:pt x="46215" y="90487"/>
                  </a:lnTo>
                  <a:lnTo>
                    <a:pt x="46215" y="45250"/>
                  </a:lnTo>
                  <a:close/>
                </a:path>
                <a:path w="1340484" h="1266825">
                  <a:moveTo>
                    <a:pt x="231076" y="135724"/>
                  </a:moveTo>
                  <a:lnTo>
                    <a:pt x="184861" y="135724"/>
                  </a:lnTo>
                  <a:lnTo>
                    <a:pt x="138658" y="135724"/>
                  </a:lnTo>
                  <a:lnTo>
                    <a:pt x="92430" y="135724"/>
                  </a:lnTo>
                  <a:lnTo>
                    <a:pt x="92430" y="180962"/>
                  </a:lnTo>
                  <a:lnTo>
                    <a:pt x="92430" y="226187"/>
                  </a:lnTo>
                  <a:lnTo>
                    <a:pt x="138645" y="226187"/>
                  </a:lnTo>
                  <a:lnTo>
                    <a:pt x="184861" y="226187"/>
                  </a:lnTo>
                  <a:lnTo>
                    <a:pt x="231076" y="226187"/>
                  </a:lnTo>
                  <a:lnTo>
                    <a:pt x="231076" y="180975"/>
                  </a:lnTo>
                  <a:lnTo>
                    <a:pt x="231076" y="135724"/>
                  </a:lnTo>
                  <a:close/>
                </a:path>
                <a:path w="1340484" h="1266825">
                  <a:moveTo>
                    <a:pt x="231076" y="90474"/>
                  </a:moveTo>
                  <a:lnTo>
                    <a:pt x="184861" y="90474"/>
                  </a:lnTo>
                  <a:lnTo>
                    <a:pt x="138658" y="90474"/>
                  </a:lnTo>
                  <a:lnTo>
                    <a:pt x="92430" y="90474"/>
                  </a:lnTo>
                  <a:lnTo>
                    <a:pt x="92430" y="135712"/>
                  </a:lnTo>
                  <a:lnTo>
                    <a:pt x="138645" y="135712"/>
                  </a:lnTo>
                  <a:lnTo>
                    <a:pt x="184861" y="135712"/>
                  </a:lnTo>
                  <a:lnTo>
                    <a:pt x="231076" y="135712"/>
                  </a:lnTo>
                  <a:lnTo>
                    <a:pt x="231076" y="90474"/>
                  </a:lnTo>
                  <a:close/>
                </a:path>
                <a:path w="1340484" h="1266825">
                  <a:moveTo>
                    <a:pt x="323519" y="226199"/>
                  </a:moveTo>
                  <a:lnTo>
                    <a:pt x="277304" y="226199"/>
                  </a:lnTo>
                  <a:lnTo>
                    <a:pt x="277304" y="271437"/>
                  </a:lnTo>
                  <a:lnTo>
                    <a:pt x="231076" y="271437"/>
                  </a:lnTo>
                  <a:lnTo>
                    <a:pt x="46215" y="271437"/>
                  </a:lnTo>
                  <a:lnTo>
                    <a:pt x="46215" y="226199"/>
                  </a:lnTo>
                  <a:lnTo>
                    <a:pt x="0" y="226199"/>
                  </a:lnTo>
                  <a:lnTo>
                    <a:pt x="0" y="271437"/>
                  </a:lnTo>
                  <a:lnTo>
                    <a:pt x="0" y="316687"/>
                  </a:lnTo>
                  <a:lnTo>
                    <a:pt x="323519" y="316687"/>
                  </a:lnTo>
                  <a:lnTo>
                    <a:pt x="323519" y="271437"/>
                  </a:lnTo>
                  <a:lnTo>
                    <a:pt x="323519" y="226199"/>
                  </a:lnTo>
                  <a:close/>
                </a:path>
                <a:path w="1340484" h="1266825">
                  <a:moveTo>
                    <a:pt x="323519" y="135724"/>
                  </a:moveTo>
                  <a:lnTo>
                    <a:pt x="277304" y="135724"/>
                  </a:lnTo>
                  <a:lnTo>
                    <a:pt x="277304" y="180962"/>
                  </a:lnTo>
                  <a:lnTo>
                    <a:pt x="277304" y="226187"/>
                  </a:lnTo>
                  <a:lnTo>
                    <a:pt x="323519" y="226187"/>
                  </a:lnTo>
                  <a:lnTo>
                    <a:pt x="323519" y="180975"/>
                  </a:lnTo>
                  <a:lnTo>
                    <a:pt x="323519" y="135724"/>
                  </a:lnTo>
                  <a:close/>
                </a:path>
                <a:path w="1340484" h="1266825">
                  <a:moveTo>
                    <a:pt x="323519" y="45250"/>
                  </a:moveTo>
                  <a:lnTo>
                    <a:pt x="277304" y="45250"/>
                  </a:lnTo>
                  <a:lnTo>
                    <a:pt x="277304" y="90474"/>
                  </a:lnTo>
                  <a:lnTo>
                    <a:pt x="277304" y="135712"/>
                  </a:lnTo>
                  <a:lnTo>
                    <a:pt x="323519" y="135712"/>
                  </a:lnTo>
                  <a:lnTo>
                    <a:pt x="323519" y="90487"/>
                  </a:lnTo>
                  <a:lnTo>
                    <a:pt x="323519" y="45250"/>
                  </a:lnTo>
                  <a:close/>
                </a:path>
                <a:path w="1340484" h="1266825">
                  <a:moveTo>
                    <a:pt x="323519" y="0"/>
                  </a:moveTo>
                  <a:lnTo>
                    <a:pt x="323519" y="0"/>
                  </a:lnTo>
                  <a:lnTo>
                    <a:pt x="46215" y="0"/>
                  </a:lnTo>
                  <a:lnTo>
                    <a:pt x="46215" y="45237"/>
                  </a:lnTo>
                  <a:lnTo>
                    <a:pt x="323519" y="45237"/>
                  </a:lnTo>
                  <a:lnTo>
                    <a:pt x="323519" y="0"/>
                  </a:lnTo>
                  <a:close/>
                </a:path>
                <a:path w="1340484" h="1266825">
                  <a:moveTo>
                    <a:pt x="1062977" y="135724"/>
                  </a:moveTo>
                  <a:lnTo>
                    <a:pt x="1016749" y="135724"/>
                  </a:lnTo>
                  <a:lnTo>
                    <a:pt x="1016749" y="180962"/>
                  </a:lnTo>
                  <a:lnTo>
                    <a:pt x="1016749" y="226187"/>
                  </a:lnTo>
                  <a:lnTo>
                    <a:pt x="1062977" y="226187"/>
                  </a:lnTo>
                  <a:lnTo>
                    <a:pt x="1062977" y="180975"/>
                  </a:lnTo>
                  <a:lnTo>
                    <a:pt x="1062977" y="135724"/>
                  </a:lnTo>
                  <a:close/>
                </a:path>
                <a:path w="1340484" h="1266825">
                  <a:moveTo>
                    <a:pt x="1062977" y="45250"/>
                  </a:moveTo>
                  <a:lnTo>
                    <a:pt x="1016749" y="45250"/>
                  </a:lnTo>
                  <a:lnTo>
                    <a:pt x="1016749" y="90474"/>
                  </a:lnTo>
                  <a:lnTo>
                    <a:pt x="1016749" y="135712"/>
                  </a:lnTo>
                  <a:lnTo>
                    <a:pt x="1062977" y="135712"/>
                  </a:lnTo>
                  <a:lnTo>
                    <a:pt x="1062977" y="90487"/>
                  </a:lnTo>
                  <a:lnTo>
                    <a:pt x="1062977" y="45250"/>
                  </a:lnTo>
                  <a:close/>
                </a:path>
                <a:path w="1340484" h="1266825">
                  <a:moveTo>
                    <a:pt x="1247851" y="135724"/>
                  </a:moveTo>
                  <a:lnTo>
                    <a:pt x="1201623" y="135724"/>
                  </a:lnTo>
                  <a:lnTo>
                    <a:pt x="1155407" y="135724"/>
                  </a:lnTo>
                  <a:lnTo>
                    <a:pt x="1109192" y="135724"/>
                  </a:lnTo>
                  <a:lnTo>
                    <a:pt x="1109192" y="180962"/>
                  </a:lnTo>
                  <a:lnTo>
                    <a:pt x="1109192" y="226187"/>
                  </a:lnTo>
                  <a:lnTo>
                    <a:pt x="1155407" y="226187"/>
                  </a:lnTo>
                  <a:lnTo>
                    <a:pt x="1201623" y="226187"/>
                  </a:lnTo>
                  <a:lnTo>
                    <a:pt x="1247851" y="226187"/>
                  </a:lnTo>
                  <a:lnTo>
                    <a:pt x="1247851" y="180975"/>
                  </a:lnTo>
                  <a:lnTo>
                    <a:pt x="1247851" y="135724"/>
                  </a:lnTo>
                  <a:close/>
                </a:path>
                <a:path w="1340484" h="1266825">
                  <a:moveTo>
                    <a:pt x="1247851" y="90474"/>
                  </a:moveTo>
                  <a:lnTo>
                    <a:pt x="1201623" y="90474"/>
                  </a:lnTo>
                  <a:lnTo>
                    <a:pt x="1155407" y="90474"/>
                  </a:lnTo>
                  <a:lnTo>
                    <a:pt x="1109192" y="90474"/>
                  </a:lnTo>
                  <a:lnTo>
                    <a:pt x="1109192" y="135712"/>
                  </a:lnTo>
                  <a:lnTo>
                    <a:pt x="1155407" y="135712"/>
                  </a:lnTo>
                  <a:lnTo>
                    <a:pt x="1201623" y="135712"/>
                  </a:lnTo>
                  <a:lnTo>
                    <a:pt x="1247851" y="135712"/>
                  </a:lnTo>
                  <a:lnTo>
                    <a:pt x="1247851" y="90474"/>
                  </a:lnTo>
                  <a:close/>
                </a:path>
                <a:path w="1340484" h="1266825">
                  <a:moveTo>
                    <a:pt x="1340269" y="226199"/>
                  </a:moveTo>
                  <a:lnTo>
                    <a:pt x="1294053" y="226199"/>
                  </a:lnTo>
                  <a:lnTo>
                    <a:pt x="1294053" y="271437"/>
                  </a:lnTo>
                  <a:lnTo>
                    <a:pt x="1247851" y="271437"/>
                  </a:lnTo>
                  <a:lnTo>
                    <a:pt x="1062977" y="271437"/>
                  </a:lnTo>
                  <a:lnTo>
                    <a:pt x="1062977" y="226199"/>
                  </a:lnTo>
                  <a:lnTo>
                    <a:pt x="1016749" y="226199"/>
                  </a:lnTo>
                  <a:lnTo>
                    <a:pt x="1016749" y="271437"/>
                  </a:lnTo>
                  <a:lnTo>
                    <a:pt x="1016749" y="316687"/>
                  </a:lnTo>
                  <a:lnTo>
                    <a:pt x="1340269" y="316687"/>
                  </a:lnTo>
                  <a:lnTo>
                    <a:pt x="1340269" y="271437"/>
                  </a:lnTo>
                  <a:lnTo>
                    <a:pt x="1340269" y="226199"/>
                  </a:lnTo>
                  <a:close/>
                </a:path>
                <a:path w="1340484" h="1266825">
                  <a:moveTo>
                    <a:pt x="1340269" y="135724"/>
                  </a:moveTo>
                  <a:lnTo>
                    <a:pt x="1294053" y="135724"/>
                  </a:lnTo>
                  <a:lnTo>
                    <a:pt x="1294053" y="180962"/>
                  </a:lnTo>
                  <a:lnTo>
                    <a:pt x="1294053" y="226187"/>
                  </a:lnTo>
                  <a:lnTo>
                    <a:pt x="1340269" y="226187"/>
                  </a:lnTo>
                  <a:lnTo>
                    <a:pt x="1340269" y="180975"/>
                  </a:lnTo>
                  <a:lnTo>
                    <a:pt x="1340269" y="135724"/>
                  </a:lnTo>
                  <a:close/>
                </a:path>
                <a:path w="1340484" h="1266825">
                  <a:moveTo>
                    <a:pt x="1340269" y="45250"/>
                  </a:moveTo>
                  <a:lnTo>
                    <a:pt x="1294053" y="45250"/>
                  </a:lnTo>
                  <a:lnTo>
                    <a:pt x="1294053" y="90474"/>
                  </a:lnTo>
                  <a:lnTo>
                    <a:pt x="1294053" y="135712"/>
                  </a:lnTo>
                  <a:lnTo>
                    <a:pt x="1340269" y="135712"/>
                  </a:lnTo>
                  <a:lnTo>
                    <a:pt x="1340269" y="90487"/>
                  </a:lnTo>
                  <a:lnTo>
                    <a:pt x="1340269" y="45250"/>
                  </a:lnTo>
                  <a:close/>
                </a:path>
                <a:path w="1340484" h="1266825">
                  <a:moveTo>
                    <a:pt x="1340269" y="0"/>
                  </a:moveTo>
                  <a:lnTo>
                    <a:pt x="1340269" y="0"/>
                  </a:lnTo>
                  <a:lnTo>
                    <a:pt x="1016749" y="0"/>
                  </a:lnTo>
                  <a:lnTo>
                    <a:pt x="1016749" y="45237"/>
                  </a:lnTo>
                  <a:lnTo>
                    <a:pt x="1340269" y="45237"/>
                  </a:lnTo>
                  <a:lnTo>
                    <a:pt x="1340269" y="0"/>
                  </a:lnTo>
                  <a:close/>
                </a:path>
              </a:pathLst>
            </a:custGeom>
            <a:solidFill>
              <a:srgbClr val="000000"/>
            </a:solidFill>
          </p:spPr>
          <p:txBody>
            <a:bodyPr wrap="square" lIns="0" tIns="0" rIns="0" bIns="0" rtlCol="0"/>
            <a:lstStyle/>
            <a:p>
              <a:endParaRPr/>
            </a:p>
          </p:txBody>
        </p:sp>
        <p:sp>
          <p:nvSpPr>
            <p:cNvPr id="18" name="object 18"/>
            <p:cNvSpPr/>
            <p:nvPr/>
          </p:nvSpPr>
          <p:spPr>
            <a:xfrm>
              <a:off x="7853159" y="10154214"/>
              <a:ext cx="323850" cy="316865"/>
            </a:xfrm>
            <a:custGeom>
              <a:avLst/>
              <a:gdLst/>
              <a:ahLst/>
              <a:cxnLst/>
              <a:rect l="l" t="t" r="r" b="b"/>
              <a:pathLst>
                <a:path w="323850" h="316865">
                  <a:moveTo>
                    <a:pt x="231076" y="90474"/>
                  </a:moveTo>
                  <a:lnTo>
                    <a:pt x="184861" y="90474"/>
                  </a:lnTo>
                  <a:lnTo>
                    <a:pt x="138658" y="90474"/>
                  </a:lnTo>
                  <a:lnTo>
                    <a:pt x="92430" y="90474"/>
                  </a:lnTo>
                  <a:lnTo>
                    <a:pt x="92430" y="135724"/>
                  </a:lnTo>
                  <a:lnTo>
                    <a:pt x="92430" y="180949"/>
                  </a:lnTo>
                  <a:lnTo>
                    <a:pt x="92430" y="226187"/>
                  </a:lnTo>
                  <a:lnTo>
                    <a:pt x="138645" y="226187"/>
                  </a:lnTo>
                  <a:lnTo>
                    <a:pt x="184861" y="226187"/>
                  </a:lnTo>
                  <a:lnTo>
                    <a:pt x="231076" y="226187"/>
                  </a:lnTo>
                  <a:lnTo>
                    <a:pt x="231076" y="180949"/>
                  </a:lnTo>
                  <a:lnTo>
                    <a:pt x="231076" y="135724"/>
                  </a:lnTo>
                  <a:lnTo>
                    <a:pt x="231076" y="90474"/>
                  </a:lnTo>
                  <a:close/>
                </a:path>
                <a:path w="323850" h="316865">
                  <a:moveTo>
                    <a:pt x="323519" y="226199"/>
                  </a:moveTo>
                  <a:lnTo>
                    <a:pt x="277304" y="226199"/>
                  </a:lnTo>
                  <a:lnTo>
                    <a:pt x="277304" y="271437"/>
                  </a:lnTo>
                  <a:lnTo>
                    <a:pt x="231076" y="271437"/>
                  </a:lnTo>
                  <a:lnTo>
                    <a:pt x="46215" y="271437"/>
                  </a:lnTo>
                  <a:lnTo>
                    <a:pt x="46215" y="226199"/>
                  </a:lnTo>
                  <a:lnTo>
                    <a:pt x="0" y="226199"/>
                  </a:lnTo>
                  <a:lnTo>
                    <a:pt x="0" y="271437"/>
                  </a:lnTo>
                  <a:lnTo>
                    <a:pt x="0" y="316674"/>
                  </a:lnTo>
                  <a:lnTo>
                    <a:pt x="323519" y="316674"/>
                  </a:lnTo>
                  <a:lnTo>
                    <a:pt x="323519" y="271437"/>
                  </a:lnTo>
                  <a:lnTo>
                    <a:pt x="323519" y="226199"/>
                  </a:lnTo>
                  <a:close/>
                </a:path>
                <a:path w="323850" h="316865">
                  <a:moveTo>
                    <a:pt x="323519" y="0"/>
                  </a:moveTo>
                  <a:lnTo>
                    <a:pt x="323519" y="0"/>
                  </a:lnTo>
                  <a:lnTo>
                    <a:pt x="46215" y="0"/>
                  </a:lnTo>
                  <a:lnTo>
                    <a:pt x="46215" y="45237"/>
                  </a:lnTo>
                  <a:lnTo>
                    <a:pt x="277304" y="45237"/>
                  </a:lnTo>
                  <a:lnTo>
                    <a:pt x="277304" y="90474"/>
                  </a:lnTo>
                  <a:lnTo>
                    <a:pt x="277304" y="135724"/>
                  </a:lnTo>
                  <a:lnTo>
                    <a:pt x="277304" y="180949"/>
                  </a:lnTo>
                  <a:lnTo>
                    <a:pt x="277304" y="226187"/>
                  </a:lnTo>
                  <a:lnTo>
                    <a:pt x="323519" y="226187"/>
                  </a:lnTo>
                  <a:lnTo>
                    <a:pt x="323519" y="180949"/>
                  </a:lnTo>
                  <a:lnTo>
                    <a:pt x="323519" y="135724"/>
                  </a:lnTo>
                  <a:lnTo>
                    <a:pt x="323519" y="90474"/>
                  </a:lnTo>
                  <a:lnTo>
                    <a:pt x="323519" y="45237"/>
                  </a:lnTo>
                  <a:lnTo>
                    <a:pt x="323519" y="0"/>
                  </a:lnTo>
                  <a:close/>
                </a:path>
              </a:pathLst>
            </a:custGeom>
            <a:solidFill>
              <a:srgbClr val="000000"/>
            </a:solidFill>
          </p:spPr>
          <p:txBody>
            <a:bodyPr wrap="square" lIns="0" tIns="0" rIns="0" bIns="0" rtlCol="0"/>
            <a:lstStyle/>
            <a:p>
              <a:endParaRPr/>
            </a:p>
          </p:txBody>
        </p:sp>
      </p:grpSp>
      <p:sp>
        <p:nvSpPr>
          <p:cNvPr id="19" name="object 19"/>
          <p:cNvSpPr/>
          <p:nvPr/>
        </p:nvSpPr>
        <p:spPr>
          <a:xfrm>
            <a:off x="7945601" y="9792288"/>
            <a:ext cx="46355" cy="45720"/>
          </a:xfrm>
          <a:custGeom>
            <a:avLst/>
            <a:gdLst/>
            <a:ahLst/>
            <a:cxnLst/>
            <a:rect l="l" t="t" r="r" b="b"/>
            <a:pathLst>
              <a:path w="46354" h="45720">
                <a:moveTo>
                  <a:pt x="46218" y="0"/>
                </a:moveTo>
                <a:lnTo>
                  <a:pt x="0" y="0"/>
                </a:lnTo>
                <a:lnTo>
                  <a:pt x="0" y="45234"/>
                </a:lnTo>
                <a:lnTo>
                  <a:pt x="46218" y="45234"/>
                </a:lnTo>
                <a:lnTo>
                  <a:pt x="46218" y="0"/>
                </a:lnTo>
                <a:close/>
              </a:path>
            </a:pathLst>
          </a:custGeom>
          <a:solidFill>
            <a:srgbClr val="000000"/>
          </a:solidFill>
        </p:spPr>
        <p:txBody>
          <a:bodyPr wrap="square" lIns="0" tIns="0" rIns="0" bIns="0" rtlCol="0"/>
          <a:lstStyle/>
          <a:p>
            <a:endParaRPr/>
          </a:p>
        </p:txBody>
      </p:sp>
      <p:sp>
        <p:nvSpPr>
          <p:cNvPr id="20" name="object 20"/>
          <p:cNvSpPr txBox="1"/>
          <p:nvPr/>
        </p:nvSpPr>
        <p:spPr>
          <a:xfrm>
            <a:off x="9620514" y="9602432"/>
            <a:ext cx="2808605" cy="402590"/>
          </a:xfrm>
          <a:prstGeom prst="rect">
            <a:avLst/>
          </a:prstGeom>
        </p:spPr>
        <p:txBody>
          <a:bodyPr vert="horz" wrap="square" lIns="0" tIns="15240" rIns="0" bIns="0" rtlCol="0">
            <a:spAutoFit/>
          </a:bodyPr>
          <a:lstStyle/>
          <a:p>
            <a:pPr marL="12700">
              <a:lnSpc>
                <a:spcPct val="100000"/>
              </a:lnSpc>
              <a:spcBef>
                <a:spcPts val="120"/>
              </a:spcBef>
            </a:pPr>
            <a:r>
              <a:rPr sz="2450" b="1" dirty="0">
                <a:latin typeface="Arial"/>
                <a:cs typeface="Arial"/>
                <a:hlinkClick r:id="rId3"/>
              </a:rPr>
              <a:t>www.unep.org/ndc</a:t>
            </a:r>
            <a:endParaRPr sz="245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d8b8ed8-4efa-41f4-a3f7-273336fcda7b">
      <UserInfo>
        <DisplayName>Myung Kyoon Lee</DisplayName>
        <AccountId>18</AccountId>
        <AccountType/>
      </UserInfo>
      <UserInfo>
        <DisplayName>Nikki Aliyari</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45963DF5C8BF4DB8FD53D942A9D00A" ma:contentTypeVersion="10" ma:contentTypeDescription="Create a new document." ma:contentTypeScope="" ma:versionID="6668df2ce1769c4ffd2cc762beefb29e">
  <xsd:schema xmlns:xsd="http://www.w3.org/2001/XMLSchema" xmlns:xs="http://www.w3.org/2001/XMLSchema" xmlns:p="http://schemas.microsoft.com/office/2006/metadata/properties" xmlns:ns2="c64b119f-4c0c-43c9-b549-c2ca67c184f2" xmlns:ns3="6d8b8ed8-4efa-41f4-a3f7-273336fcda7b" targetNamespace="http://schemas.microsoft.com/office/2006/metadata/properties" ma:root="true" ma:fieldsID="2a4b8c5694edf969863697cca910a064" ns2:_="" ns3:_="">
    <xsd:import namespace="c64b119f-4c0c-43c9-b549-c2ca67c184f2"/>
    <xsd:import namespace="6d8b8ed8-4efa-41f4-a3f7-273336fcda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b119f-4c0c-43c9-b549-c2ca67c18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b8ed8-4efa-41f4-a3f7-273336fcda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4EC5E-8250-4E20-9881-4B7E734CF024}">
  <ds:schemaRefs>
    <ds:schemaRef ds:uri="http://schemas.microsoft.com/office/2006/metadata/properties"/>
    <ds:schemaRef ds:uri="http://schemas.microsoft.com/office/infopath/2007/PartnerControls"/>
    <ds:schemaRef ds:uri="64355c6b-c987-4160-bb25-62777c98a04a"/>
    <ds:schemaRef ds:uri="472066fe-6871-4755-a034-3d84fb48fbc9"/>
    <ds:schemaRef ds:uri="79792347-ea79-4cc9-a34a-3ba8268f795f"/>
    <ds:schemaRef ds:uri="c41e2896-d645-4150-bc4f-038bdf954423"/>
    <ds:schemaRef ds:uri="6d8b8ed8-4efa-41f4-a3f7-273336fcda7b"/>
  </ds:schemaRefs>
</ds:datastoreItem>
</file>

<file path=customXml/itemProps2.xml><?xml version="1.0" encoding="utf-8"?>
<ds:datastoreItem xmlns:ds="http://schemas.openxmlformats.org/officeDocument/2006/customXml" ds:itemID="{82F7B2F5-A88B-4DDA-806E-DBEEAF6F2C12}">
  <ds:schemaRefs>
    <ds:schemaRef ds:uri="http://schemas.microsoft.com/sharepoint/v3/contenttype/forms"/>
  </ds:schemaRefs>
</ds:datastoreItem>
</file>

<file path=customXml/itemProps3.xml><?xml version="1.0" encoding="utf-8"?>
<ds:datastoreItem xmlns:ds="http://schemas.openxmlformats.org/officeDocument/2006/customXml" ds:itemID="{82563C56-AC07-4F48-AA1D-571956414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4b119f-4c0c-43c9-b549-c2ca67c184f2"/>
    <ds:schemaRef ds:uri="6d8b8ed8-4efa-41f4-a3f7-273336fcd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1302</Words>
  <Application>Microsoft Office PowerPoint</Application>
  <PresentationFormat>Custom</PresentationFormat>
  <Paragraphs>86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Barlow Condensed SemiBold</vt:lpstr>
      <vt:lpstr>Arial</vt:lpstr>
      <vt:lpstr>Arial,Sans-Serif</vt:lpstr>
      <vt:lpstr>Calibri Light</vt:lpstr>
      <vt:lpstr>Office Theme</vt:lpstr>
      <vt:lpstr>PowerPoint Presentation</vt:lpstr>
      <vt:lpstr>FVC - Readiness Argentina- Cadenas de valor agrícolas en el Norte Grande</vt:lpstr>
      <vt:lpstr>PowerPoint Presentation</vt:lpstr>
      <vt:lpstr>FVC - Readiness Argentina- Cadenas de valor agrícolas en el Norte Grande</vt:lpstr>
      <vt:lpstr>PowerPoint Presentation</vt:lpstr>
      <vt:lpstr>FVC - Readiness Argentina- Cadenas de valor agrícolas en el Norte Grande</vt:lpstr>
      <vt:lpstr>FVC - Readiness Argentina- Cadenas de valor agrícolas en el Norte Grande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implementation of climate‑resilient and low‑carbon development aligned with national and global goals</dc:title>
  <dc:creator/>
  <cp:lastModifiedBy/>
  <cp:revision>829</cp:revision>
  <dcterms:created xsi:type="dcterms:W3CDTF">2023-09-15T10:15:55Z</dcterms:created>
  <dcterms:modified xsi:type="dcterms:W3CDTF">2024-04-09T07:31:16Z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0x010100E245963DF5C8BF4DB8FD53D942A9D00A</vt:lpwstr>
  </property>
  <property fmtid="{D5CDD505-2E9C-101B-9397-08002B2CF9AE}" pid="3" name="MediaServiceImageTags">
    <vt:lpwstr/>
  </property>
</Properties>
</file>