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79" r:id="rId6"/>
    <p:sldId id="305" r:id="rId7"/>
    <p:sldId id="303" r:id="rId8"/>
    <p:sldId id="300" r:id="rId9"/>
    <p:sldId id="304" r:id="rId10"/>
    <p:sldId id="306" r:id="rId11"/>
    <p:sldId id="307" r:id="rId12"/>
    <p:sldId id="308" r:id="rId13"/>
    <p:sldId id="309" r:id="rId14"/>
    <p:sldId id="310" r:id="rId15"/>
    <p:sldId id="311" r:id="rId16"/>
    <p:sldId id="312" r:id="rId17"/>
    <p:sldId id="26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 id="{CE3550A2-5B14-0542-61B4-38CE214397B1}" name="Elisabeth Resch" initials="ER" userId="S::elisabeth.resch@un.org::9aa16a92-11f3-44b6-b45b-ec0b13fda14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DF90B-A7D8-426A-82D1-0F162BA2E675}" v="1" dt="2024-04-09T09:14:02.79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ntonio Canu" userId="S::federico.canu@un.org::67612557-5bbe-4696-967b-a8d2eb0e7e04" providerId="AD" clId="Web-{E7D39065-C5CC-4CC6-90A5-20D355F45AE3}"/>
    <pc:docChg chg="addSld modSld">
      <pc:chgData name="Federico Antonio Canu" userId="S::federico.canu@un.org::67612557-5bbe-4696-967b-a8d2eb0e7e04" providerId="AD" clId="Web-{E7D39065-C5CC-4CC6-90A5-20D355F45AE3}" dt="2024-01-03T13:14:57.381" v="21" actId="1076"/>
      <pc:docMkLst>
        <pc:docMk/>
      </pc:docMkLst>
      <pc:sldChg chg="modSp">
        <pc:chgData name="Federico Antonio Canu" userId="S::federico.canu@un.org::67612557-5bbe-4696-967b-a8d2eb0e7e04" providerId="AD" clId="Web-{E7D39065-C5CC-4CC6-90A5-20D355F45AE3}" dt="2024-01-03T13:13:16.508" v="0" actId="14100"/>
        <pc:sldMkLst>
          <pc:docMk/>
          <pc:sldMk cId="1627658267" sldId="256"/>
        </pc:sldMkLst>
        <pc:spChg chg="mod">
          <ac:chgData name="Federico Antonio Canu" userId="S::federico.canu@un.org::67612557-5bbe-4696-967b-a8d2eb0e7e04" providerId="AD" clId="Web-{E7D39065-C5CC-4CC6-90A5-20D355F45AE3}" dt="2024-01-03T13:13:16.508" v="0" actId="14100"/>
          <ac:spMkLst>
            <pc:docMk/>
            <pc:sldMk cId="1627658267" sldId="256"/>
            <ac:spMk id="2" creationId="{30359A06-9263-3487-2B14-91149A803FEF}"/>
          </ac:spMkLst>
        </pc:spChg>
      </pc:sldChg>
      <pc:sldChg chg="delSp modSp">
        <pc:chgData name="Federico Antonio Canu" userId="S::federico.canu@un.org::67612557-5bbe-4696-967b-a8d2eb0e7e04" providerId="AD" clId="Web-{E7D39065-C5CC-4CC6-90A5-20D355F45AE3}" dt="2024-01-03T13:14:30.052" v="13" actId="1076"/>
        <pc:sldMkLst>
          <pc:docMk/>
          <pc:sldMk cId="3241250017" sldId="279"/>
        </pc:sldMkLst>
        <pc:spChg chg="del mod">
          <ac:chgData name="Federico Antonio Canu" userId="S::federico.canu@un.org::67612557-5bbe-4696-967b-a8d2eb0e7e04" providerId="AD" clId="Web-{E7D39065-C5CC-4CC6-90A5-20D355F45AE3}" dt="2024-01-03T13:14:26.802" v="12"/>
          <ac:spMkLst>
            <pc:docMk/>
            <pc:sldMk cId="3241250017" sldId="279"/>
            <ac:spMk id="8" creationId="{D9E907A7-5B48-FA35-0518-01EFDC7D8E2A}"/>
          </ac:spMkLst>
        </pc:spChg>
        <pc:spChg chg="mod">
          <ac:chgData name="Federico Antonio Canu" userId="S::federico.canu@un.org::67612557-5bbe-4696-967b-a8d2eb0e7e04" providerId="AD" clId="Web-{E7D39065-C5CC-4CC6-90A5-20D355F45AE3}" dt="2024-01-03T13:14:24.693" v="11" actId="20577"/>
          <ac:spMkLst>
            <pc:docMk/>
            <pc:sldMk cId="3241250017" sldId="279"/>
            <ac:spMk id="20" creationId="{94856444-2FFD-EA58-AF47-276BCCB5BFC1}"/>
          </ac:spMkLst>
        </pc:spChg>
        <pc:picChg chg="del">
          <ac:chgData name="Federico Antonio Canu" userId="S::federico.canu@un.org::67612557-5bbe-4696-967b-a8d2eb0e7e04" providerId="AD" clId="Web-{E7D39065-C5CC-4CC6-90A5-20D355F45AE3}" dt="2024-01-03T13:13:58.005" v="2"/>
          <ac:picMkLst>
            <pc:docMk/>
            <pc:sldMk cId="3241250017" sldId="279"/>
            <ac:picMk id="14" creationId="{344EBDD6-CCA5-C103-D250-80C170819F79}"/>
          </ac:picMkLst>
        </pc:picChg>
        <pc:picChg chg="mod">
          <ac:chgData name="Federico Antonio Canu" userId="S::federico.canu@un.org::67612557-5bbe-4696-967b-a8d2eb0e7e04" providerId="AD" clId="Web-{E7D39065-C5CC-4CC6-90A5-20D355F45AE3}" dt="2024-01-03T13:14:30.052" v="13" actId="1076"/>
          <ac:picMkLst>
            <pc:docMk/>
            <pc:sldMk cId="3241250017" sldId="279"/>
            <ac:picMk id="15" creationId="{3F3179C7-68EC-9D13-5499-7F8E2E680285}"/>
          </ac:picMkLst>
        </pc:picChg>
      </pc:sldChg>
      <pc:sldChg chg="delSp modSp add replId">
        <pc:chgData name="Federico Antonio Canu" userId="S::federico.canu@un.org::67612557-5bbe-4696-967b-a8d2eb0e7e04" providerId="AD" clId="Web-{E7D39065-C5CC-4CC6-90A5-20D355F45AE3}" dt="2024-01-03T13:14:57.381" v="21" actId="1076"/>
        <pc:sldMkLst>
          <pc:docMk/>
          <pc:sldMk cId="906481283" sldId="304"/>
        </pc:sldMkLst>
        <pc:spChg chg="mod">
          <ac:chgData name="Federico Antonio Canu" userId="S::federico.canu@un.org::67612557-5bbe-4696-967b-a8d2eb0e7e04" providerId="AD" clId="Web-{E7D39065-C5CC-4CC6-90A5-20D355F45AE3}" dt="2024-01-03T13:14:55.162" v="20" actId="1076"/>
          <ac:spMkLst>
            <pc:docMk/>
            <pc:sldMk cId="906481283" sldId="304"/>
            <ac:spMk id="8" creationId="{FBCA1A87-C51F-99DB-8FCF-4FD6F858BAF4}"/>
          </ac:spMkLst>
        </pc:spChg>
        <pc:spChg chg="mod">
          <ac:chgData name="Federico Antonio Canu" userId="S::federico.canu@un.org::67612557-5bbe-4696-967b-a8d2eb0e7e04" providerId="AD" clId="Web-{E7D39065-C5CC-4CC6-90A5-20D355F45AE3}" dt="2024-01-03T13:14:47.521" v="19" actId="20577"/>
          <ac:spMkLst>
            <pc:docMk/>
            <pc:sldMk cId="906481283" sldId="304"/>
            <ac:spMk id="20" creationId="{73361F05-0B70-53AF-9742-2C1AEDC0E3B0}"/>
          </ac:spMkLst>
        </pc:spChg>
        <pc:picChg chg="mod">
          <ac:chgData name="Federico Antonio Canu" userId="S::federico.canu@un.org::67612557-5bbe-4696-967b-a8d2eb0e7e04" providerId="AD" clId="Web-{E7D39065-C5CC-4CC6-90A5-20D355F45AE3}" dt="2024-01-03T13:14:57.381" v="21" actId="1076"/>
          <ac:picMkLst>
            <pc:docMk/>
            <pc:sldMk cId="906481283" sldId="304"/>
            <ac:picMk id="14" creationId="{EAF464F8-83E1-5825-59FB-DA47D911C9DD}"/>
          </ac:picMkLst>
        </pc:picChg>
        <pc:picChg chg="del">
          <ac:chgData name="Federico Antonio Canu" userId="S::federico.canu@un.org::67612557-5bbe-4696-967b-a8d2eb0e7e04" providerId="AD" clId="Web-{E7D39065-C5CC-4CC6-90A5-20D355F45AE3}" dt="2024-01-03T13:14:33.615" v="14"/>
          <ac:picMkLst>
            <pc:docMk/>
            <pc:sldMk cId="906481283" sldId="304"/>
            <ac:picMk id="15" creationId="{2408DDAD-0FA8-9D74-D9CB-FB98B5E2C786}"/>
          </ac:picMkLst>
        </pc:picChg>
      </pc:sldChg>
    </pc:docChg>
  </pc:docChgLst>
  <pc:docChgLst>
    <pc:chgData name="James Haselip" userId="69f1fc90-3345-4bd9-98e0-6ab38db0d65b" providerId="ADAL" clId="{51FDF90B-A7D8-426A-82D1-0F162BA2E675}"/>
    <pc:docChg chg="modSld">
      <pc:chgData name="James Haselip" userId="69f1fc90-3345-4bd9-98e0-6ab38db0d65b" providerId="ADAL" clId="{51FDF90B-A7D8-426A-82D1-0F162BA2E675}" dt="2024-04-09T09:14:02.799" v="0"/>
      <pc:docMkLst>
        <pc:docMk/>
      </pc:docMkLst>
      <pc:sldChg chg="delSp modTransition modAnim">
        <pc:chgData name="James Haselip" userId="69f1fc90-3345-4bd9-98e0-6ab38db0d65b" providerId="ADAL" clId="{51FDF90B-A7D8-426A-82D1-0F162BA2E675}" dt="2024-04-09T09:14:02.799" v="0"/>
        <pc:sldMkLst>
          <pc:docMk/>
          <pc:sldMk cId="1627658267" sldId="256"/>
        </pc:sldMkLst>
        <pc:picChg chg="del">
          <ac:chgData name="James Haselip" userId="69f1fc90-3345-4bd9-98e0-6ab38db0d65b" providerId="ADAL" clId="{51FDF90B-A7D8-426A-82D1-0F162BA2E675}" dt="2024-04-09T09:14:02.799" v="0"/>
          <ac:picMkLst>
            <pc:docMk/>
            <pc:sldMk cId="1627658267" sldId="256"/>
            <ac:picMk id="7" creationId="{616A29BF-DF7E-063D-AEDA-9DB8B8AB5936}"/>
          </ac:picMkLst>
        </pc:picChg>
      </pc:sldChg>
      <pc:sldChg chg="delSp modTransition modAnim">
        <pc:chgData name="James Haselip" userId="69f1fc90-3345-4bd9-98e0-6ab38db0d65b" providerId="ADAL" clId="{51FDF90B-A7D8-426A-82D1-0F162BA2E675}" dt="2024-04-09T09:14:02.799" v="0"/>
        <pc:sldMkLst>
          <pc:docMk/>
          <pc:sldMk cId="3749296414" sldId="266"/>
        </pc:sldMkLst>
        <pc:picChg chg="del">
          <ac:chgData name="James Haselip" userId="69f1fc90-3345-4bd9-98e0-6ab38db0d65b" providerId="ADAL" clId="{51FDF90B-A7D8-426A-82D1-0F162BA2E675}" dt="2024-04-09T09:14:02.799" v="0"/>
          <ac:picMkLst>
            <pc:docMk/>
            <pc:sldMk cId="3749296414" sldId="266"/>
            <ac:picMk id="13" creationId="{0DA968FE-0138-07E9-292D-1F1842D743F2}"/>
          </ac:picMkLst>
        </pc:picChg>
      </pc:sldChg>
      <pc:sldChg chg="delSp modTransition modAnim">
        <pc:chgData name="James Haselip" userId="69f1fc90-3345-4bd9-98e0-6ab38db0d65b" providerId="ADAL" clId="{51FDF90B-A7D8-426A-82D1-0F162BA2E675}" dt="2024-04-09T09:14:02.799" v="0"/>
        <pc:sldMkLst>
          <pc:docMk/>
          <pc:sldMk cId="3241250017" sldId="279"/>
        </pc:sldMkLst>
        <pc:picChg chg="del">
          <ac:chgData name="James Haselip" userId="69f1fc90-3345-4bd9-98e0-6ab38db0d65b" providerId="ADAL" clId="{51FDF90B-A7D8-426A-82D1-0F162BA2E675}" dt="2024-04-09T09:14:02.799" v="0"/>
          <ac:picMkLst>
            <pc:docMk/>
            <pc:sldMk cId="3241250017" sldId="279"/>
            <ac:picMk id="30" creationId="{1832528B-56C7-D71F-F055-277E15A29B7D}"/>
          </ac:picMkLst>
        </pc:picChg>
      </pc:sldChg>
      <pc:sldChg chg="modTransition">
        <pc:chgData name="James Haselip" userId="69f1fc90-3345-4bd9-98e0-6ab38db0d65b" providerId="ADAL" clId="{51FDF90B-A7D8-426A-82D1-0F162BA2E675}" dt="2024-04-09T09:14:02.799" v="0"/>
        <pc:sldMkLst>
          <pc:docMk/>
          <pc:sldMk cId="168996323" sldId="300"/>
        </pc:sldMkLst>
      </pc:sldChg>
      <pc:sldChg chg="delSp modTransition modAnim">
        <pc:chgData name="James Haselip" userId="69f1fc90-3345-4bd9-98e0-6ab38db0d65b" providerId="ADAL" clId="{51FDF90B-A7D8-426A-82D1-0F162BA2E675}" dt="2024-04-09T09:14:02.799" v="0"/>
        <pc:sldMkLst>
          <pc:docMk/>
          <pc:sldMk cId="2467355044" sldId="303"/>
        </pc:sldMkLst>
        <pc:picChg chg="del">
          <ac:chgData name="James Haselip" userId="69f1fc90-3345-4bd9-98e0-6ab38db0d65b" providerId="ADAL" clId="{51FDF90B-A7D8-426A-82D1-0F162BA2E675}" dt="2024-04-09T09:14:02.799" v="0"/>
          <ac:picMkLst>
            <pc:docMk/>
            <pc:sldMk cId="2467355044" sldId="303"/>
            <ac:picMk id="37" creationId="{DE14ECA6-CE71-9531-6B28-D425EEA15535}"/>
          </ac:picMkLst>
        </pc:picChg>
      </pc:sldChg>
      <pc:sldChg chg="delSp modTransition modAnim">
        <pc:chgData name="James Haselip" userId="69f1fc90-3345-4bd9-98e0-6ab38db0d65b" providerId="ADAL" clId="{51FDF90B-A7D8-426A-82D1-0F162BA2E675}" dt="2024-04-09T09:14:02.799" v="0"/>
        <pc:sldMkLst>
          <pc:docMk/>
          <pc:sldMk cId="906481283" sldId="304"/>
        </pc:sldMkLst>
        <pc:picChg chg="del">
          <ac:chgData name="James Haselip" userId="69f1fc90-3345-4bd9-98e0-6ab38db0d65b" providerId="ADAL" clId="{51FDF90B-A7D8-426A-82D1-0F162BA2E675}" dt="2024-04-09T09:14:02.799" v="0"/>
          <ac:picMkLst>
            <pc:docMk/>
            <pc:sldMk cId="906481283" sldId="304"/>
            <ac:picMk id="43" creationId="{FB12B8EA-7212-C0D6-6C85-97A36EB84649}"/>
          </ac:picMkLst>
        </pc:picChg>
      </pc:sldChg>
      <pc:sldChg chg="delSp modTransition modAnim">
        <pc:chgData name="James Haselip" userId="69f1fc90-3345-4bd9-98e0-6ab38db0d65b" providerId="ADAL" clId="{51FDF90B-A7D8-426A-82D1-0F162BA2E675}" dt="2024-04-09T09:14:02.799" v="0"/>
        <pc:sldMkLst>
          <pc:docMk/>
          <pc:sldMk cId="3768984645" sldId="305"/>
        </pc:sldMkLst>
        <pc:picChg chg="del">
          <ac:chgData name="James Haselip" userId="69f1fc90-3345-4bd9-98e0-6ab38db0d65b" providerId="ADAL" clId="{51FDF90B-A7D8-426A-82D1-0F162BA2E675}" dt="2024-04-09T09:14:02.799" v="0"/>
          <ac:picMkLst>
            <pc:docMk/>
            <pc:sldMk cId="3768984645" sldId="305"/>
            <ac:picMk id="34" creationId="{115137E7-AD62-81C7-6A24-2EB135ECEC99}"/>
          </ac:picMkLst>
        </pc:picChg>
      </pc:sldChg>
      <pc:sldChg chg="delSp modTransition modAnim">
        <pc:chgData name="James Haselip" userId="69f1fc90-3345-4bd9-98e0-6ab38db0d65b" providerId="ADAL" clId="{51FDF90B-A7D8-426A-82D1-0F162BA2E675}" dt="2024-04-09T09:14:02.799" v="0"/>
        <pc:sldMkLst>
          <pc:docMk/>
          <pc:sldMk cId="317431884" sldId="306"/>
        </pc:sldMkLst>
        <pc:picChg chg="del">
          <ac:chgData name="James Haselip" userId="69f1fc90-3345-4bd9-98e0-6ab38db0d65b" providerId="ADAL" clId="{51FDF90B-A7D8-426A-82D1-0F162BA2E675}" dt="2024-04-09T09:14:02.799" v="0"/>
          <ac:picMkLst>
            <pc:docMk/>
            <pc:sldMk cId="317431884" sldId="306"/>
            <ac:picMk id="38" creationId="{3A8998B1-F05C-41F0-12F8-E58917E1865B}"/>
          </ac:picMkLst>
        </pc:picChg>
      </pc:sldChg>
      <pc:sldChg chg="delSp modTransition modAnim">
        <pc:chgData name="James Haselip" userId="69f1fc90-3345-4bd9-98e0-6ab38db0d65b" providerId="ADAL" clId="{51FDF90B-A7D8-426A-82D1-0F162BA2E675}" dt="2024-04-09T09:14:02.799" v="0"/>
        <pc:sldMkLst>
          <pc:docMk/>
          <pc:sldMk cId="3698874295" sldId="307"/>
        </pc:sldMkLst>
        <pc:picChg chg="del">
          <ac:chgData name="James Haselip" userId="69f1fc90-3345-4bd9-98e0-6ab38db0d65b" providerId="ADAL" clId="{51FDF90B-A7D8-426A-82D1-0F162BA2E675}" dt="2024-04-09T09:14:02.799" v="0"/>
          <ac:picMkLst>
            <pc:docMk/>
            <pc:sldMk cId="3698874295" sldId="307"/>
            <ac:picMk id="19" creationId="{69D39DDA-46B2-F766-CD66-9BA7BBAB8CDB}"/>
          </ac:picMkLst>
        </pc:picChg>
      </pc:sldChg>
      <pc:sldChg chg="delSp modTransition modAnim">
        <pc:chgData name="James Haselip" userId="69f1fc90-3345-4bd9-98e0-6ab38db0d65b" providerId="ADAL" clId="{51FDF90B-A7D8-426A-82D1-0F162BA2E675}" dt="2024-04-09T09:14:02.799" v="0"/>
        <pc:sldMkLst>
          <pc:docMk/>
          <pc:sldMk cId="584090898" sldId="308"/>
        </pc:sldMkLst>
        <pc:picChg chg="del">
          <ac:chgData name="James Haselip" userId="69f1fc90-3345-4bd9-98e0-6ab38db0d65b" providerId="ADAL" clId="{51FDF90B-A7D8-426A-82D1-0F162BA2E675}" dt="2024-04-09T09:14:02.799" v="0"/>
          <ac:picMkLst>
            <pc:docMk/>
            <pc:sldMk cId="584090898" sldId="308"/>
            <ac:picMk id="21" creationId="{BA55EBE5-DDEB-B95C-9F2F-AA860FC1EF1C}"/>
          </ac:picMkLst>
        </pc:picChg>
      </pc:sldChg>
      <pc:sldChg chg="delSp modTransition modAnim">
        <pc:chgData name="James Haselip" userId="69f1fc90-3345-4bd9-98e0-6ab38db0d65b" providerId="ADAL" clId="{51FDF90B-A7D8-426A-82D1-0F162BA2E675}" dt="2024-04-09T09:14:02.799" v="0"/>
        <pc:sldMkLst>
          <pc:docMk/>
          <pc:sldMk cId="104696125" sldId="309"/>
        </pc:sldMkLst>
        <pc:picChg chg="del">
          <ac:chgData name="James Haselip" userId="69f1fc90-3345-4bd9-98e0-6ab38db0d65b" providerId="ADAL" clId="{51FDF90B-A7D8-426A-82D1-0F162BA2E675}" dt="2024-04-09T09:14:02.799" v="0"/>
          <ac:picMkLst>
            <pc:docMk/>
            <pc:sldMk cId="104696125" sldId="309"/>
            <ac:picMk id="8" creationId="{71CB4146-F62F-E673-C102-0D6E590061E7}"/>
          </ac:picMkLst>
        </pc:picChg>
      </pc:sldChg>
      <pc:sldChg chg="delSp modTransition modAnim">
        <pc:chgData name="James Haselip" userId="69f1fc90-3345-4bd9-98e0-6ab38db0d65b" providerId="ADAL" clId="{51FDF90B-A7D8-426A-82D1-0F162BA2E675}" dt="2024-04-09T09:14:02.799" v="0"/>
        <pc:sldMkLst>
          <pc:docMk/>
          <pc:sldMk cId="3421506548" sldId="310"/>
        </pc:sldMkLst>
        <pc:picChg chg="del">
          <ac:chgData name="James Haselip" userId="69f1fc90-3345-4bd9-98e0-6ab38db0d65b" providerId="ADAL" clId="{51FDF90B-A7D8-426A-82D1-0F162BA2E675}" dt="2024-04-09T09:14:02.799" v="0"/>
          <ac:picMkLst>
            <pc:docMk/>
            <pc:sldMk cId="3421506548" sldId="310"/>
            <ac:picMk id="11" creationId="{73F8833E-264C-7BA5-7D41-72BEFB1F35AE}"/>
          </ac:picMkLst>
        </pc:picChg>
      </pc:sldChg>
      <pc:sldChg chg="delSp modTransition modAnim">
        <pc:chgData name="James Haselip" userId="69f1fc90-3345-4bd9-98e0-6ab38db0d65b" providerId="ADAL" clId="{51FDF90B-A7D8-426A-82D1-0F162BA2E675}" dt="2024-04-09T09:14:02.799" v="0"/>
        <pc:sldMkLst>
          <pc:docMk/>
          <pc:sldMk cId="1400615785" sldId="311"/>
        </pc:sldMkLst>
        <pc:picChg chg="del">
          <ac:chgData name="James Haselip" userId="69f1fc90-3345-4bd9-98e0-6ab38db0d65b" providerId="ADAL" clId="{51FDF90B-A7D8-426A-82D1-0F162BA2E675}" dt="2024-04-09T09:14:02.799" v="0"/>
          <ac:picMkLst>
            <pc:docMk/>
            <pc:sldMk cId="1400615785" sldId="311"/>
            <ac:picMk id="38" creationId="{E40A39D2-FC05-3B26-A8E3-87CB68632D6A}"/>
          </ac:picMkLst>
        </pc:picChg>
      </pc:sldChg>
      <pc:sldChg chg="delSp modTransition modAnim">
        <pc:chgData name="James Haselip" userId="69f1fc90-3345-4bd9-98e0-6ab38db0d65b" providerId="ADAL" clId="{51FDF90B-A7D8-426A-82D1-0F162BA2E675}" dt="2024-04-09T09:14:02.799" v="0"/>
        <pc:sldMkLst>
          <pc:docMk/>
          <pc:sldMk cId="658436068" sldId="312"/>
        </pc:sldMkLst>
        <pc:picChg chg="del">
          <ac:chgData name="James Haselip" userId="69f1fc90-3345-4bd9-98e0-6ab38db0d65b" providerId="ADAL" clId="{51FDF90B-A7D8-426A-82D1-0F162BA2E675}" dt="2024-04-09T09:14:02.799" v="0"/>
          <ac:picMkLst>
            <pc:docMk/>
            <pc:sldMk cId="658436068" sldId="312"/>
            <ac:picMk id="14" creationId="{2E687A52-6146-0AA1-F5C2-65FAD7500F0C}"/>
          </ac:picMkLst>
        </pc:picChg>
      </pc:sldChg>
    </pc:docChg>
  </pc:docChgLst>
  <pc:docChgLst>
    <pc:chgData name="Federico Antonio Canu" userId="67612557-5bbe-4696-967b-a8d2eb0e7e04" providerId="ADAL" clId="{55CEBDC6-8917-42AF-91F0-1F95B37FAE6F}"/>
    <pc:docChg chg="undo custSel addSld delSld modSld">
      <pc:chgData name="Federico Antonio Canu" userId="67612557-5bbe-4696-967b-a8d2eb0e7e04" providerId="ADAL" clId="{55CEBDC6-8917-42AF-91F0-1F95B37FAE6F}" dt="2024-01-11T15:24:48.802" v="1699" actId="27636"/>
      <pc:docMkLst>
        <pc:docMk/>
      </pc:docMkLst>
      <pc:sldChg chg="addSp modSp mod modNotesTx">
        <pc:chgData name="Federico Antonio Canu" userId="67612557-5bbe-4696-967b-a8d2eb0e7e04" providerId="ADAL" clId="{55CEBDC6-8917-42AF-91F0-1F95B37FAE6F}" dt="2024-01-11T15:20:14.146" v="1512"/>
        <pc:sldMkLst>
          <pc:docMk/>
          <pc:sldMk cId="3241250017" sldId="279"/>
        </pc:sldMkLst>
        <pc:spChg chg="add mod">
          <ac:chgData name="Federico Antonio Canu" userId="67612557-5bbe-4696-967b-a8d2eb0e7e04" providerId="ADAL" clId="{55CEBDC6-8917-42AF-91F0-1F95B37FAE6F}" dt="2024-01-11T15:20:08.147" v="1511" actId="113"/>
          <ac:spMkLst>
            <pc:docMk/>
            <pc:sldMk cId="3241250017" sldId="279"/>
            <ac:spMk id="3" creationId="{642C7441-D879-F373-9739-C00E6B06FBD7}"/>
          </ac:spMkLst>
        </pc:spChg>
        <pc:picChg chg="mod">
          <ac:chgData name="Federico Antonio Canu" userId="67612557-5bbe-4696-967b-a8d2eb0e7e04" providerId="ADAL" clId="{55CEBDC6-8917-42AF-91F0-1F95B37FAE6F}" dt="2024-01-11T15:16:58.859" v="1493" actId="1076"/>
          <ac:picMkLst>
            <pc:docMk/>
            <pc:sldMk cId="3241250017" sldId="279"/>
            <ac:picMk id="15" creationId="{3F3179C7-68EC-9D13-5499-7F8E2E680285}"/>
          </ac:picMkLst>
        </pc:picChg>
      </pc:sldChg>
      <pc:sldChg chg="addSp delSp modSp mod">
        <pc:chgData name="Federico Antonio Canu" userId="67612557-5bbe-4696-967b-a8d2eb0e7e04" providerId="ADAL" clId="{55CEBDC6-8917-42AF-91F0-1F95B37FAE6F}" dt="2024-01-11T14:52:02.357" v="450"/>
        <pc:sldMkLst>
          <pc:docMk/>
          <pc:sldMk cId="3729824792" sldId="299"/>
        </pc:sldMkLst>
        <pc:spChg chg="del">
          <ac:chgData name="Federico Antonio Canu" userId="67612557-5bbe-4696-967b-a8d2eb0e7e04" providerId="ADAL" clId="{55CEBDC6-8917-42AF-91F0-1F95B37FAE6F}" dt="2024-01-11T14:52:02.035" v="449" actId="478"/>
          <ac:spMkLst>
            <pc:docMk/>
            <pc:sldMk cId="3729824792" sldId="299"/>
            <ac:spMk id="6" creationId="{D5DA0E92-4B71-9F90-DE70-BF749AF4C95E}"/>
          </ac:spMkLst>
        </pc:spChg>
        <pc:spChg chg="del">
          <ac:chgData name="Federico Antonio Canu" userId="67612557-5bbe-4696-967b-a8d2eb0e7e04" providerId="ADAL" clId="{55CEBDC6-8917-42AF-91F0-1F95B37FAE6F}" dt="2024-01-11T14:52:02.035" v="449" actId="478"/>
          <ac:spMkLst>
            <pc:docMk/>
            <pc:sldMk cId="3729824792" sldId="299"/>
            <ac:spMk id="7" creationId="{9BEAD464-95C5-4267-4FD9-26152A9C05EB}"/>
          </ac:spMkLst>
        </pc:spChg>
        <pc:spChg chg="del">
          <ac:chgData name="Federico Antonio Canu" userId="67612557-5bbe-4696-967b-a8d2eb0e7e04" providerId="ADAL" clId="{55CEBDC6-8917-42AF-91F0-1F95B37FAE6F}" dt="2024-01-11T14:52:02.035" v="449" actId="478"/>
          <ac:spMkLst>
            <pc:docMk/>
            <pc:sldMk cId="3729824792" sldId="299"/>
            <ac:spMk id="8" creationId="{F949E38E-EC1A-CE5E-EEC2-AE2E74DF9E34}"/>
          </ac:spMkLst>
        </pc:spChg>
        <pc:spChg chg="del">
          <ac:chgData name="Federico Antonio Canu" userId="67612557-5bbe-4696-967b-a8d2eb0e7e04" providerId="ADAL" clId="{55CEBDC6-8917-42AF-91F0-1F95B37FAE6F}" dt="2024-01-11T14:52:02.035" v="449" actId="478"/>
          <ac:spMkLst>
            <pc:docMk/>
            <pc:sldMk cId="3729824792" sldId="299"/>
            <ac:spMk id="11" creationId="{38A4F608-FD56-40ED-47ED-6417896F1BAC}"/>
          </ac:spMkLst>
        </pc:spChg>
        <pc:spChg chg="del mod">
          <ac:chgData name="Federico Antonio Canu" userId="67612557-5bbe-4696-967b-a8d2eb0e7e04" providerId="ADAL" clId="{55CEBDC6-8917-42AF-91F0-1F95B37FAE6F}" dt="2024-01-11T14:52:02.035" v="449" actId="478"/>
          <ac:spMkLst>
            <pc:docMk/>
            <pc:sldMk cId="3729824792" sldId="299"/>
            <ac:spMk id="13" creationId="{DBB4F767-6DED-96CA-06B0-C73C1DF05D9D}"/>
          </ac:spMkLst>
        </pc:spChg>
        <pc:spChg chg="del">
          <ac:chgData name="Federico Antonio Canu" userId="67612557-5bbe-4696-967b-a8d2eb0e7e04" providerId="ADAL" clId="{55CEBDC6-8917-42AF-91F0-1F95B37FAE6F}" dt="2024-01-11T14:52:02.035" v="449" actId="478"/>
          <ac:spMkLst>
            <pc:docMk/>
            <pc:sldMk cId="3729824792" sldId="299"/>
            <ac:spMk id="14" creationId="{F25018F4-42F5-DD1F-066F-D1E65D79E9B1}"/>
          </ac:spMkLst>
        </pc:spChg>
        <pc:spChg chg="add mod">
          <ac:chgData name="Federico Antonio Canu" userId="67612557-5bbe-4696-967b-a8d2eb0e7e04" providerId="ADAL" clId="{55CEBDC6-8917-42AF-91F0-1F95B37FAE6F}" dt="2024-01-11T14:52:02.357" v="450"/>
          <ac:spMkLst>
            <pc:docMk/>
            <pc:sldMk cId="3729824792" sldId="299"/>
            <ac:spMk id="15" creationId="{C013DFEB-AA54-55FB-65B4-5960716AD1F5}"/>
          </ac:spMkLst>
        </pc:spChg>
        <pc:spChg chg="add mod">
          <ac:chgData name="Federico Antonio Canu" userId="67612557-5bbe-4696-967b-a8d2eb0e7e04" providerId="ADAL" clId="{55CEBDC6-8917-42AF-91F0-1F95B37FAE6F}" dt="2024-01-11T14:52:02.357" v="450"/>
          <ac:spMkLst>
            <pc:docMk/>
            <pc:sldMk cId="3729824792" sldId="299"/>
            <ac:spMk id="17" creationId="{9BF001A2-7BEB-2964-DE63-5DFE5AF035F7}"/>
          </ac:spMkLst>
        </pc:spChg>
        <pc:spChg chg="add mod">
          <ac:chgData name="Federico Antonio Canu" userId="67612557-5bbe-4696-967b-a8d2eb0e7e04" providerId="ADAL" clId="{55CEBDC6-8917-42AF-91F0-1F95B37FAE6F}" dt="2024-01-11T14:52:02.357" v="450"/>
          <ac:spMkLst>
            <pc:docMk/>
            <pc:sldMk cId="3729824792" sldId="299"/>
            <ac:spMk id="18" creationId="{E8B31AE1-806C-FF3A-D9E6-308E1482FC16}"/>
          </ac:spMkLst>
        </pc:spChg>
        <pc:spChg chg="add mod">
          <ac:chgData name="Federico Antonio Canu" userId="67612557-5bbe-4696-967b-a8d2eb0e7e04" providerId="ADAL" clId="{55CEBDC6-8917-42AF-91F0-1F95B37FAE6F}" dt="2024-01-11T14:52:02.357" v="450"/>
          <ac:spMkLst>
            <pc:docMk/>
            <pc:sldMk cId="3729824792" sldId="299"/>
            <ac:spMk id="21" creationId="{13BABDA0-811F-7EC2-A53F-E3039286E62F}"/>
          </ac:spMkLst>
        </pc:spChg>
        <pc:spChg chg="add mod">
          <ac:chgData name="Federico Antonio Canu" userId="67612557-5bbe-4696-967b-a8d2eb0e7e04" providerId="ADAL" clId="{55CEBDC6-8917-42AF-91F0-1F95B37FAE6F}" dt="2024-01-11T14:52:02.357" v="450"/>
          <ac:spMkLst>
            <pc:docMk/>
            <pc:sldMk cId="3729824792" sldId="299"/>
            <ac:spMk id="22" creationId="{B54C32DB-4AF2-5F95-F2B2-F3ACE3E0C475}"/>
          </ac:spMkLst>
        </pc:spChg>
      </pc:sldChg>
      <pc:sldChg chg="addSp delSp modSp del mod">
        <pc:chgData name="Federico Antonio Canu" userId="67612557-5bbe-4696-967b-a8d2eb0e7e04" providerId="ADAL" clId="{55CEBDC6-8917-42AF-91F0-1F95B37FAE6F}" dt="2024-01-11T15:16:42.253" v="1491" actId="47"/>
        <pc:sldMkLst>
          <pc:docMk/>
          <pc:sldMk cId="1916094156" sldId="301"/>
        </pc:sldMkLst>
        <pc:spChg chg="del">
          <ac:chgData name="Federico Antonio Canu" userId="67612557-5bbe-4696-967b-a8d2eb0e7e04" providerId="ADAL" clId="{55CEBDC6-8917-42AF-91F0-1F95B37FAE6F}" dt="2024-01-11T14:51:56.266" v="447" actId="478"/>
          <ac:spMkLst>
            <pc:docMk/>
            <pc:sldMk cId="1916094156" sldId="301"/>
            <ac:spMk id="3" creationId="{F1231A98-CCD6-A05E-3E1B-50390B86A7EB}"/>
          </ac:spMkLst>
        </pc:spChg>
        <pc:spChg chg="del">
          <ac:chgData name="Federico Antonio Canu" userId="67612557-5bbe-4696-967b-a8d2eb0e7e04" providerId="ADAL" clId="{55CEBDC6-8917-42AF-91F0-1F95B37FAE6F}" dt="2024-01-11T14:51:56.266" v="447" actId="478"/>
          <ac:spMkLst>
            <pc:docMk/>
            <pc:sldMk cId="1916094156" sldId="301"/>
            <ac:spMk id="5" creationId="{A7F39D08-7366-61F8-3D12-7D84A3ED261E}"/>
          </ac:spMkLst>
        </pc:spChg>
        <pc:spChg chg="del">
          <ac:chgData name="Federico Antonio Canu" userId="67612557-5bbe-4696-967b-a8d2eb0e7e04" providerId="ADAL" clId="{55CEBDC6-8917-42AF-91F0-1F95B37FAE6F}" dt="2024-01-11T14:51:56.266" v="447" actId="478"/>
          <ac:spMkLst>
            <pc:docMk/>
            <pc:sldMk cId="1916094156" sldId="301"/>
            <ac:spMk id="6" creationId="{2588DBA1-E7AD-49CA-6A94-8455C72E93BE}"/>
          </ac:spMkLst>
        </pc:spChg>
        <pc:spChg chg="del">
          <ac:chgData name="Federico Antonio Canu" userId="67612557-5bbe-4696-967b-a8d2eb0e7e04" providerId="ADAL" clId="{55CEBDC6-8917-42AF-91F0-1F95B37FAE6F}" dt="2024-01-11T14:51:56.266" v="447" actId="478"/>
          <ac:spMkLst>
            <pc:docMk/>
            <pc:sldMk cId="1916094156" sldId="301"/>
            <ac:spMk id="7" creationId="{438809FC-733B-4CC5-CA71-FF37A5C68D5C}"/>
          </ac:spMkLst>
        </pc:spChg>
        <pc:spChg chg="add mod">
          <ac:chgData name="Federico Antonio Canu" userId="67612557-5bbe-4696-967b-a8d2eb0e7e04" providerId="ADAL" clId="{55CEBDC6-8917-42AF-91F0-1F95B37FAE6F}" dt="2024-01-11T14:51:56.664" v="448"/>
          <ac:spMkLst>
            <pc:docMk/>
            <pc:sldMk cId="1916094156" sldId="301"/>
            <ac:spMk id="8" creationId="{5CAC17E5-A7C1-C800-EF0B-91F4CD19E6F3}"/>
          </ac:spMkLst>
        </pc:spChg>
        <pc:spChg chg="add mod">
          <ac:chgData name="Federico Antonio Canu" userId="67612557-5bbe-4696-967b-a8d2eb0e7e04" providerId="ADAL" clId="{55CEBDC6-8917-42AF-91F0-1F95B37FAE6F}" dt="2024-01-11T14:51:56.664" v="448"/>
          <ac:spMkLst>
            <pc:docMk/>
            <pc:sldMk cId="1916094156" sldId="301"/>
            <ac:spMk id="15" creationId="{39E596E7-29FB-5E71-34B3-1E8D783FCB90}"/>
          </ac:spMkLst>
        </pc:spChg>
        <pc:spChg chg="add mod">
          <ac:chgData name="Federico Antonio Canu" userId="67612557-5bbe-4696-967b-a8d2eb0e7e04" providerId="ADAL" clId="{55CEBDC6-8917-42AF-91F0-1F95B37FAE6F}" dt="2024-01-11T14:51:56.664" v="448"/>
          <ac:spMkLst>
            <pc:docMk/>
            <pc:sldMk cId="1916094156" sldId="301"/>
            <ac:spMk id="17" creationId="{3B0B1A54-1DED-6A4C-6365-449A9AF8E89E}"/>
          </ac:spMkLst>
        </pc:spChg>
        <pc:spChg chg="add mod">
          <ac:chgData name="Federico Antonio Canu" userId="67612557-5bbe-4696-967b-a8d2eb0e7e04" providerId="ADAL" clId="{55CEBDC6-8917-42AF-91F0-1F95B37FAE6F}" dt="2024-01-11T14:51:56.664" v="448"/>
          <ac:spMkLst>
            <pc:docMk/>
            <pc:sldMk cId="1916094156" sldId="301"/>
            <ac:spMk id="18" creationId="{5DF84525-BE6A-E52F-27BC-7F482C18AE6F}"/>
          </ac:spMkLst>
        </pc:spChg>
        <pc:spChg chg="del">
          <ac:chgData name="Federico Antonio Canu" userId="67612557-5bbe-4696-967b-a8d2eb0e7e04" providerId="ADAL" clId="{55CEBDC6-8917-42AF-91F0-1F95B37FAE6F}" dt="2024-01-11T14:51:56.266" v="447" actId="478"/>
          <ac:spMkLst>
            <pc:docMk/>
            <pc:sldMk cId="1916094156" sldId="301"/>
            <ac:spMk id="21" creationId="{5A65CF0D-3B51-6DAF-0673-9617E29035D8}"/>
          </ac:spMkLst>
        </pc:spChg>
        <pc:spChg chg="add mod">
          <ac:chgData name="Federico Antonio Canu" userId="67612557-5bbe-4696-967b-a8d2eb0e7e04" providerId="ADAL" clId="{55CEBDC6-8917-42AF-91F0-1F95B37FAE6F}" dt="2024-01-11T14:51:56.664" v="448"/>
          <ac:spMkLst>
            <pc:docMk/>
            <pc:sldMk cId="1916094156" sldId="301"/>
            <ac:spMk id="22" creationId="{6E4D2D32-9FB3-EA40-B0D6-3F9B97FF76E9}"/>
          </ac:spMkLst>
        </pc:spChg>
      </pc:sldChg>
      <pc:sldChg chg="del">
        <pc:chgData name="Federico Antonio Canu" userId="67612557-5bbe-4696-967b-a8d2eb0e7e04" providerId="ADAL" clId="{55CEBDC6-8917-42AF-91F0-1F95B37FAE6F}" dt="2024-01-11T14:51:10.379" v="445" actId="47"/>
        <pc:sldMkLst>
          <pc:docMk/>
          <pc:sldMk cId="3655603150" sldId="302"/>
        </pc:sldMkLst>
      </pc:sldChg>
      <pc:sldChg chg="addSp modSp mod">
        <pc:chgData name="Federico Antonio Canu" userId="67612557-5bbe-4696-967b-a8d2eb0e7e04" providerId="ADAL" clId="{55CEBDC6-8917-42AF-91F0-1F95B37FAE6F}" dt="2024-01-11T15:24:48.802" v="1699" actId="27636"/>
        <pc:sldMkLst>
          <pc:docMk/>
          <pc:sldMk cId="3768984645" sldId="305"/>
        </pc:sldMkLst>
        <pc:spChg chg="add mod">
          <ac:chgData name="Federico Antonio Canu" userId="67612557-5bbe-4696-967b-a8d2eb0e7e04" providerId="ADAL" clId="{55CEBDC6-8917-42AF-91F0-1F95B37FAE6F}" dt="2024-01-11T15:24:48.802" v="1699" actId="27636"/>
          <ac:spMkLst>
            <pc:docMk/>
            <pc:sldMk cId="3768984645" sldId="305"/>
            <ac:spMk id="3" creationId="{D919FB80-89C1-A3CB-3DF9-88AF09EC12A0}"/>
          </ac:spMkLst>
        </pc:spChg>
        <pc:graphicFrameChg chg="mod">
          <ac:chgData name="Federico Antonio Canu" userId="67612557-5bbe-4696-967b-a8d2eb0e7e04" providerId="ADAL" clId="{55CEBDC6-8917-42AF-91F0-1F95B37FAE6F}" dt="2024-01-11T15:24:01.317" v="1621" actId="14100"/>
          <ac:graphicFrameMkLst>
            <pc:docMk/>
            <pc:sldMk cId="3768984645" sldId="305"/>
            <ac:graphicFrameMk id="29" creationId="{EDBD9A08-A4BF-63FF-83A9-BF8990FE37E8}"/>
          </ac:graphicFrameMkLst>
        </pc:graphicFrameChg>
      </pc:sldChg>
      <pc:sldChg chg="addSp delSp modSp mod modNotesTx">
        <pc:chgData name="Federico Antonio Canu" userId="67612557-5bbe-4696-967b-a8d2eb0e7e04" providerId="ADAL" clId="{55CEBDC6-8917-42AF-91F0-1F95B37FAE6F}" dt="2024-01-11T14:16:33.882" v="201" actId="20577"/>
        <pc:sldMkLst>
          <pc:docMk/>
          <pc:sldMk cId="317431884" sldId="306"/>
        </pc:sldMkLst>
        <pc:spChg chg="mod">
          <ac:chgData name="Federico Antonio Canu" userId="67612557-5bbe-4696-967b-a8d2eb0e7e04" providerId="ADAL" clId="{55CEBDC6-8917-42AF-91F0-1F95B37FAE6F}" dt="2024-01-11T14:12:27.618" v="124" actId="403"/>
          <ac:spMkLst>
            <pc:docMk/>
            <pc:sldMk cId="317431884" sldId="306"/>
            <ac:spMk id="8" creationId="{9C5145B9-147C-28A2-2E23-C5DDF966B626}"/>
          </ac:spMkLst>
        </pc:spChg>
        <pc:spChg chg="del">
          <ac:chgData name="Federico Antonio Canu" userId="67612557-5bbe-4696-967b-a8d2eb0e7e04" providerId="ADAL" clId="{55CEBDC6-8917-42AF-91F0-1F95B37FAE6F}" dt="2024-01-11T14:08:20.171" v="42" actId="478"/>
          <ac:spMkLst>
            <pc:docMk/>
            <pc:sldMk cId="317431884" sldId="306"/>
            <ac:spMk id="15" creationId="{897F66F6-1BA4-51F0-FD72-6D6F1C93537D}"/>
          </ac:spMkLst>
        </pc:spChg>
        <pc:spChg chg="mod">
          <ac:chgData name="Federico Antonio Canu" userId="67612557-5bbe-4696-967b-a8d2eb0e7e04" providerId="ADAL" clId="{55CEBDC6-8917-42AF-91F0-1F95B37FAE6F}" dt="2024-01-11T14:16:33.882" v="201" actId="20577"/>
          <ac:spMkLst>
            <pc:docMk/>
            <pc:sldMk cId="317431884" sldId="306"/>
            <ac:spMk id="20" creationId="{F5551A9B-325F-BC83-D19E-644BAE49CF8F}"/>
          </ac:spMkLst>
        </pc:spChg>
        <pc:picChg chg="add mod">
          <ac:chgData name="Federico Antonio Canu" userId="67612557-5bbe-4696-967b-a8d2eb0e7e04" providerId="ADAL" clId="{55CEBDC6-8917-42AF-91F0-1F95B37FAE6F}" dt="2024-01-11T14:09:42.324" v="54" actId="1076"/>
          <ac:picMkLst>
            <pc:docMk/>
            <pc:sldMk cId="317431884" sldId="306"/>
            <ac:picMk id="6" creationId="{0185F2BB-C63E-40AE-675D-3A1AE019E966}"/>
          </ac:picMkLst>
        </pc:picChg>
        <pc:picChg chg="add mod ord">
          <ac:chgData name="Federico Antonio Canu" userId="67612557-5bbe-4696-967b-a8d2eb0e7e04" providerId="ADAL" clId="{55CEBDC6-8917-42AF-91F0-1F95B37FAE6F}" dt="2024-01-11T14:09:55.788" v="57" actId="1076"/>
          <ac:picMkLst>
            <pc:docMk/>
            <pc:sldMk cId="317431884" sldId="306"/>
            <ac:picMk id="13" creationId="{D1EDCEA6-B132-C285-6C7E-7285B4F17237}"/>
          </ac:picMkLst>
        </pc:picChg>
        <pc:picChg chg="del">
          <ac:chgData name="Federico Antonio Canu" userId="67612557-5bbe-4696-967b-a8d2eb0e7e04" providerId="ADAL" clId="{55CEBDC6-8917-42AF-91F0-1F95B37FAE6F}" dt="2024-01-11T14:08:11.587" v="39" actId="478"/>
          <ac:picMkLst>
            <pc:docMk/>
            <pc:sldMk cId="317431884" sldId="306"/>
            <ac:picMk id="14" creationId="{24842A0E-1562-4273-FD08-2350C6786AD6}"/>
          </ac:picMkLst>
        </pc:picChg>
      </pc:sldChg>
      <pc:sldChg chg="addSp delSp modSp add mod modNotesTx">
        <pc:chgData name="Federico Antonio Canu" userId="67612557-5bbe-4696-967b-a8d2eb0e7e04" providerId="ADAL" clId="{55CEBDC6-8917-42AF-91F0-1F95B37FAE6F}" dt="2024-01-11T14:16:47.932" v="213" actId="404"/>
        <pc:sldMkLst>
          <pc:docMk/>
          <pc:sldMk cId="3698874295" sldId="307"/>
        </pc:sldMkLst>
        <pc:spChg chg="add del mod">
          <ac:chgData name="Federico Antonio Canu" userId="67612557-5bbe-4696-967b-a8d2eb0e7e04" providerId="ADAL" clId="{55CEBDC6-8917-42AF-91F0-1F95B37FAE6F}" dt="2024-01-11T14:14:14.967" v="165" actId="478"/>
          <ac:spMkLst>
            <pc:docMk/>
            <pc:sldMk cId="3698874295" sldId="307"/>
            <ac:spMk id="7" creationId="{E4B4CF52-E2E2-8ACF-6335-849B58D3E7D4}"/>
          </ac:spMkLst>
        </pc:spChg>
        <pc:spChg chg="del">
          <ac:chgData name="Federico Antonio Canu" userId="67612557-5bbe-4696-967b-a8d2eb0e7e04" providerId="ADAL" clId="{55CEBDC6-8917-42AF-91F0-1F95B37FAE6F}" dt="2024-01-11T14:14:12.389" v="164" actId="478"/>
          <ac:spMkLst>
            <pc:docMk/>
            <pc:sldMk cId="3698874295" sldId="307"/>
            <ac:spMk id="8" creationId="{9C5145B9-147C-28A2-2E23-C5DDF966B626}"/>
          </ac:spMkLst>
        </pc:spChg>
        <pc:spChg chg="mod">
          <ac:chgData name="Federico Antonio Canu" userId="67612557-5bbe-4696-967b-a8d2eb0e7e04" providerId="ADAL" clId="{55CEBDC6-8917-42AF-91F0-1F95B37FAE6F}" dt="2024-01-11T14:16:47.932" v="213" actId="404"/>
          <ac:spMkLst>
            <pc:docMk/>
            <pc:sldMk cId="3698874295" sldId="307"/>
            <ac:spMk id="20" creationId="{F5551A9B-325F-BC83-D19E-644BAE49CF8F}"/>
          </ac:spMkLst>
        </pc:spChg>
        <pc:spChg chg="add mod">
          <ac:chgData name="Federico Antonio Canu" userId="67612557-5bbe-4696-967b-a8d2eb0e7e04" providerId="ADAL" clId="{55CEBDC6-8917-42AF-91F0-1F95B37FAE6F}" dt="2024-01-11T14:15:36.776" v="182" actId="1582"/>
          <ac:spMkLst>
            <pc:docMk/>
            <pc:sldMk cId="3698874295" sldId="307"/>
            <ac:spMk id="21" creationId="{519BA376-BC66-5C1C-C6CF-93CCC47AB9E6}"/>
          </ac:spMkLst>
        </pc:spChg>
        <pc:spChg chg="add mod">
          <ac:chgData name="Federico Antonio Canu" userId="67612557-5bbe-4696-967b-a8d2eb0e7e04" providerId="ADAL" clId="{55CEBDC6-8917-42AF-91F0-1F95B37FAE6F}" dt="2024-01-11T14:15:39.986" v="184" actId="1076"/>
          <ac:spMkLst>
            <pc:docMk/>
            <pc:sldMk cId="3698874295" sldId="307"/>
            <ac:spMk id="22" creationId="{2B0BF996-55C4-ADFD-A3BB-A33E8AFA3440}"/>
          </ac:spMkLst>
        </pc:spChg>
        <pc:picChg chg="del">
          <ac:chgData name="Federico Antonio Canu" userId="67612557-5bbe-4696-967b-a8d2eb0e7e04" providerId="ADAL" clId="{55CEBDC6-8917-42AF-91F0-1F95B37FAE6F}" dt="2024-01-11T14:14:20.685" v="168" actId="478"/>
          <ac:picMkLst>
            <pc:docMk/>
            <pc:sldMk cId="3698874295" sldId="307"/>
            <ac:picMk id="6" creationId="{0185F2BB-C63E-40AE-675D-3A1AE019E966}"/>
          </ac:picMkLst>
        </pc:picChg>
        <pc:picChg chg="del">
          <ac:chgData name="Federico Antonio Canu" userId="67612557-5bbe-4696-967b-a8d2eb0e7e04" providerId="ADAL" clId="{55CEBDC6-8917-42AF-91F0-1F95B37FAE6F}" dt="2024-01-11T14:14:22.377" v="169" actId="478"/>
          <ac:picMkLst>
            <pc:docMk/>
            <pc:sldMk cId="3698874295" sldId="307"/>
            <ac:picMk id="13" creationId="{D1EDCEA6-B132-C285-6C7E-7285B4F17237}"/>
          </ac:picMkLst>
        </pc:picChg>
        <pc:picChg chg="add mod">
          <ac:chgData name="Federico Antonio Canu" userId="67612557-5bbe-4696-967b-a8d2eb0e7e04" providerId="ADAL" clId="{55CEBDC6-8917-42AF-91F0-1F95B37FAE6F}" dt="2024-01-11T14:15:12.873" v="178" actId="14100"/>
          <ac:picMkLst>
            <pc:docMk/>
            <pc:sldMk cId="3698874295" sldId="307"/>
            <ac:picMk id="15" creationId="{4BD0B428-18DA-4E4D-2867-A5E8B3F543C6}"/>
          </ac:picMkLst>
        </pc:picChg>
        <pc:picChg chg="add mod">
          <ac:chgData name="Federico Antonio Canu" userId="67612557-5bbe-4696-967b-a8d2eb0e7e04" providerId="ADAL" clId="{55CEBDC6-8917-42AF-91F0-1F95B37FAE6F}" dt="2024-01-11T14:15:08.547" v="176" actId="14100"/>
          <ac:picMkLst>
            <pc:docMk/>
            <pc:sldMk cId="3698874295" sldId="307"/>
            <ac:picMk id="18" creationId="{A9CCA197-550B-1193-07ED-D2B134917B81}"/>
          </ac:picMkLst>
        </pc:picChg>
      </pc:sldChg>
      <pc:sldChg chg="addSp delSp modSp add mod modNotesTx">
        <pc:chgData name="Federico Antonio Canu" userId="67612557-5bbe-4696-967b-a8d2eb0e7e04" providerId="ADAL" clId="{55CEBDC6-8917-42AF-91F0-1F95B37FAE6F}" dt="2024-01-11T15:07:41.412" v="1012" actId="1076"/>
        <pc:sldMkLst>
          <pc:docMk/>
          <pc:sldMk cId="584090898" sldId="308"/>
        </pc:sldMkLst>
        <pc:spChg chg="add mod">
          <ac:chgData name="Federico Antonio Canu" userId="67612557-5bbe-4696-967b-a8d2eb0e7e04" providerId="ADAL" clId="{55CEBDC6-8917-42AF-91F0-1F95B37FAE6F}" dt="2024-01-11T14:18:42.438" v="250" actId="27636"/>
          <ac:spMkLst>
            <pc:docMk/>
            <pc:sldMk cId="584090898" sldId="308"/>
            <ac:spMk id="3" creationId="{A6C51D35-C056-0F39-7978-D4CDDD10BDE1}"/>
          </ac:spMkLst>
        </pc:spChg>
        <pc:spChg chg="add mod">
          <ac:chgData name="Federico Antonio Canu" userId="67612557-5bbe-4696-967b-a8d2eb0e7e04" providerId="ADAL" clId="{55CEBDC6-8917-42AF-91F0-1F95B37FAE6F}" dt="2024-01-11T14:21:21.202" v="279" actId="1076"/>
          <ac:spMkLst>
            <pc:docMk/>
            <pc:sldMk cId="584090898" sldId="308"/>
            <ac:spMk id="6" creationId="{46365312-6AF2-D854-04A3-33BF30BFBE82}"/>
          </ac:spMkLst>
        </pc:spChg>
        <pc:spChg chg="add mod">
          <ac:chgData name="Federico Antonio Canu" userId="67612557-5bbe-4696-967b-a8d2eb0e7e04" providerId="ADAL" clId="{55CEBDC6-8917-42AF-91F0-1F95B37FAE6F}" dt="2024-01-11T14:22:12.868" v="327" actId="404"/>
          <ac:spMkLst>
            <pc:docMk/>
            <pc:sldMk cId="584090898" sldId="308"/>
            <ac:spMk id="7" creationId="{5EBA2E53-05CF-1501-AF23-63038807B5AA}"/>
          </ac:spMkLst>
        </pc:spChg>
        <pc:spChg chg="add mod">
          <ac:chgData name="Federico Antonio Canu" userId="67612557-5bbe-4696-967b-a8d2eb0e7e04" providerId="ADAL" clId="{55CEBDC6-8917-42AF-91F0-1F95B37FAE6F}" dt="2024-01-11T14:21:12.568" v="278" actId="14100"/>
          <ac:spMkLst>
            <pc:docMk/>
            <pc:sldMk cId="584090898" sldId="308"/>
            <ac:spMk id="8" creationId="{A0703982-4AA4-9CF4-8FA4-C83EF4B1FB17}"/>
          </ac:spMkLst>
        </pc:spChg>
        <pc:spChg chg="add mod">
          <ac:chgData name="Federico Antonio Canu" userId="67612557-5bbe-4696-967b-a8d2eb0e7e04" providerId="ADAL" clId="{55CEBDC6-8917-42AF-91F0-1F95B37FAE6F}" dt="2024-01-11T14:23:04.553" v="336" actId="1076"/>
          <ac:spMkLst>
            <pc:docMk/>
            <pc:sldMk cId="584090898" sldId="308"/>
            <ac:spMk id="13" creationId="{EFD5DDA9-296C-A997-780E-80B29C16513B}"/>
          </ac:spMkLst>
        </pc:spChg>
        <pc:spChg chg="add mod">
          <ac:chgData name="Federico Antonio Canu" userId="67612557-5bbe-4696-967b-a8d2eb0e7e04" providerId="ADAL" clId="{55CEBDC6-8917-42AF-91F0-1F95B37FAE6F}" dt="2024-01-11T14:22:24.242" v="331" actId="14100"/>
          <ac:spMkLst>
            <pc:docMk/>
            <pc:sldMk cId="584090898" sldId="308"/>
            <ac:spMk id="14" creationId="{02811C34-5549-08E4-FBA3-CDABF5A3664A}"/>
          </ac:spMkLst>
        </pc:spChg>
        <pc:spChg chg="add mod">
          <ac:chgData name="Federico Antonio Canu" userId="67612557-5bbe-4696-967b-a8d2eb0e7e04" providerId="ADAL" clId="{55CEBDC6-8917-42AF-91F0-1F95B37FAE6F}" dt="2024-01-11T14:22:30.659" v="333" actId="404"/>
          <ac:spMkLst>
            <pc:docMk/>
            <pc:sldMk cId="584090898" sldId="308"/>
            <ac:spMk id="17" creationId="{14BB5BBF-658D-95E9-A3F4-EF5CAF529208}"/>
          </ac:spMkLst>
        </pc:spChg>
        <pc:spChg chg="mod">
          <ac:chgData name="Federico Antonio Canu" userId="67612557-5bbe-4696-967b-a8d2eb0e7e04" providerId="ADAL" clId="{55CEBDC6-8917-42AF-91F0-1F95B37FAE6F}" dt="2024-01-11T14:24:16.146" v="358" actId="20577"/>
          <ac:spMkLst>
            <pc:docMk/>
            <pc:sldMk cId="584090898" sldId="308"/>
            <ac:spMk id="20" creationId="{F5551A9B-325F-BC83-D19E-644BAE49CF8F}"/>
          </ac:spMkLst>
        </pc:spChg>
        <pc:spChg chg="del">
          <ac:chgData name="Federico Antonio Canu" userId="67612557-5bbe-4696-967b-a8d2eb0e7e04" providerId="ADAL" clId="{55CEBDC6-8917-42AF-91F0-1F95B37FAE6F}" dt="2024-01-11T14:17:17.677" v="216" actId="478"/>
          <ac:spMkLst>
            <pc:docMk/>
            <pc:sldMk cId="584090898" sldId="308"/>
            <ac:spMk id="21" creationId="{519BA376-BC66-5C1C-C6CF-93CCC47AB9E6}"/>
          </ac:spMkLst>
        </pc:spChg>
        <pc:spChg chg="del">
          <ac:chgData name="Federico Antonio Canu" userId="67612557-5bbe-4696-967b-a8d2eb0e7e04" providerId="ADAL" clId="{55CEBDC6-8917-42AF-91F0-1F95B37FAE6F}" dt="2024-01-11T14:17:17.677" v="216" actId="478"/>
          <ac:spMkLst>
            <pc:docMk/>
            <pc:sldMk cId="584090898" sldId="308"/>
            <ac:spMk id="22" creationId="{2B0BF996-55C4-ADFD-A3BB-A33E8AFA3440}"/>
          </ac:spMkLst>
        </pc:spChg>
        <pc:spChg chg="mod">
          <ac:chgData name="Federico Antonio Canu" userId="67612557-5bbe-4696-967b-a8d2eb0e7e04" providerId="ADAL" clId="{55CEBDC6-8917-42AF-91F0-1F95B37FAE6F}" dt="2024-01-11T15:07:41.412" v="1012" actId="1076"/>
          <ac:spMkLst>
            <pc:docMk/>
            <pc:sldMk cId="584090898" sldId="308"/>
            <ac:spMk id="28" creationId="{1EB356BA-417F-B058-2198-12C8CEFAC261}"/>
          </ac:spMkLst>
        </pc:spChg>
        <pc:spChg chg="add mod">
          <ac:chgData name="Federico Antonio Canu" userId="67612557-5bbe-4696-967b-a8d2eb0e7e04" providerId="ADAL" clId="{55CEBDC6-8917-42AF-91F0-1F95B37FAE6F}" dt="2024-01-11T14:19:10.463" v="252" actId="1076"/>
          <ac:spMkLst>
            <pc:docMk/>
            <pc:sldMk cId="584090898" sldId="308"/>
            <ac:spMk id="35" creationId="{CB49D954-5498-227E-F502-D4A944086F00}"/>
          </ac:spMkLst>
        </pc:spChg>
        <pc:spChg chg="add mod">
          <ac:chgData name="Federico Antonio Canu" userId="67612557-5bbe-4696-967b-a8d2eb0e7e04" providerId="ADAL" clId="{55CEBDC6-8917-42AF-91F0-1F95B37FAE6F}" dt="2024-01-11T14:22:28.273" v="332" actId="1076"/>
          <ac:spMkLst>
            <pc:docMk/>
            <pc:sldMk cId="584090898" sldId="308"/>
            <ac:spMk id="37" creationId="{0E538B16-F8B8-A3C0-6C4D-71A97D5214EF}"/>
          </ac:spMkLst>
        </pc:spChg>
        <pc:spChg chg="add mod">
          <ac:chgData name="Federico Antonio Canu" userId="67612557-5bbe-4696-967b-a8d2eb0e7e04" providerId="ADAL" clId="{55CEBDC6-8917-42AF-91F0-1F95B37FAE6F}" dt="2024-01-11T14:23:04.553" v="336" actId="1076"/>
          <ac:spMkLst>
            <pc:docMk/>
            <pc:sldMk cId="584090898" sldId="308"/>
            <ac:spMk id="38" creationId="{58DFA435-2DE8-E2FB-FAA3-2E27183137FB}"/>
          </ac:spMkLst>
        </pc:spChg>
        <pc:spChg chg="add mod">
          <ac:chgData name="Federico Antonio Canu" userId="67612557-5bbe-4696-967b-a8d2eb0e7e04" providerId="ADAL" clId="{55CEBDC6-8917-42AF-91F0-1F95B37FAE6F}" dt="2024-01-11T14:22:00.897" v="325" actId="1076"/>
          <ac:spMkLst>
            <pc:docMk/>
            <pc:sldMk cId="584090898" sldId="308"/>
            <ac:spMk id="39" creationId="{08F4DA54-DFDE-5015-FC04-88F3E39E5CCD}"/>
          </ac:spMkLst>
        </pc:spChg>
        <pc:spChg chg="add mod">
          <ac:chgData name="Federico Antonio Canu" userId="67612557-5bbe-4696-967b-a8d2eb0e7e04" providerId="ADAL" clId="{55CEBDC6-8917-42AF-91F0-1F95B37FAE6F}" dt="2024-01-11T14:22:39.200" v="334" actId="1076"/>
          <ac:spMkLst>
            <pc:docMk/>
            <pc:sldMk cId="584090898" sldId="308"/>
            <ac:spMk id="40" creationId="{8777B319-A629-714E-90D5-A20E8C370A21}"/>
          </ac:spMkLst>
        </pc:spChg>
        <pc:picChg chg="del">
          <ac:chgData name="Federico Antonio Canu" userId="67612557-5bbe-4696-967b-a8d2eb0e7e04" providerId="ADAL" clId="{55CEBDC6-8917-42AF-91F0-1F95B37FAE6F}" dt="2024-01-11T14:17:17.677" v="216" actId="478"/>
          <ac:picMkLst>
            <pc:docMk/>
            <pc:sldMk cId="584090898" sldId="308"/>
            <ac:picMk id="15" creationId="{4BD0B428-18DA-4E4D-2867-A5E8B3F543C6}"/>
          </ac:picMkLst>
        </pc:picChg>
        <pc:picChg chg="del">
          <ac:chgData name="Federico Antonio Canu" userId="67612557-5bbe-4696-967b-a8d2eb0e7e04" providerId="ADAL" clId="{55CEBDC6-8917-42AF-91F0-1F95B37FAE6F}" dt="2024-01-11T14:17:17.677" v="216" actId="478"/>
          <ac:picMkLst>
            <pc:docMk/>
            <pc:sldMk cId="584090898" sldId="308"/>
            <ac:picMk id="18" creationId="{A9CCA197-550B-1193-07ED-D2B134917B81}"/>
          </ac:picMkLst>
        </pc:picChg>
        <pc:cxnChg chg="add mod">
          <ac:chgData name="Federico Antonio Canu" userId="67612557-5bbe-4696-967b-a8d2eb0e7e04" providerId="ADAL" clId="{55CEBDC6-8917-42AF-91F0-1F95B37FAE6F}" dt="2024-01-11T14:22:24.242" v="331" actId="14100"/>
          <ac:cxnSpMkLst>
            <pc:docMk/>
            <pc:sldMk cId="584090898" sldId="308"/>
            <ac:cxnSpMk id="23" creationId="{6781AA3F-BED6-744D-0D70-15E46C7440DF}"/>
          </ac:cxnSpMkLst>
        </pc:cxnChg>
        <pc:cxnChg chg="add mod">
          <ac:chgData name="Federico Antonio Canu" userId="67612557-5bbe-4696-967b-a8d2eb0e7e04" providerId="ADAL" clId="{55CEBDC6-8917-42AF-91F0-1F95B37FAE6F}" dt="2024-01-11T14:23:04.553" v="336" actId="1076"/>
          <ac:cxnSpMkLst>
            <pc:docMk/>
            <pc:sldMk cId="584090898" sldId="308"/>
            <ac:cxnSpMk id="24" creationId="{BFF6F9FD-2A2E-F724-1105-E740AF23AA74}"/>
          </ac:cxnSpMkLst>
        </pc:cxnChg>
        <pc:cxnChg chg="add mod">
          <ac:chgData name="Federico Antonio Canu" userId="67612557-5bbe-4696-967b-a8d2eb0e7e04" providerId="ADAL" clId="{55CEBDC6-8917-42AF-91F0-1F95B37FAE6F}" dt="2024-01-11T14:22:24.242" v="331" actId="14100"/>
          <ac:cxnSpMkLst>
            <pc:docMk/>
            <pc:sldMk cId="584090898" sldId="308"/>
            <ac:cxnSpMk id="25" creationId="{3A6A8C81-03FF-8A21-BE2E-42FF69C3E092}"/>
          </ac:cxnSpMkLst>
        </pc:cxnChg>
        <pc:cxnChg chg="add mod">
          <ac:chgData name="Federico Antonio Canu" userId="67612557-5bbe-4696-967b-a8d2eb0e7e04" providerId="ADAL" clId="{55CEBDC6-8917-42AF-91F0-1F95B37FAE6F}" dt="2024-01-11T14:21:58.097" v="324" actId="14100"/>
          <ac:cxnSpMkLst>
            <pc:docMk/>
            <pc:sldMk cId="584090898" sldId="308"/>
            <ac:cxnSpMk id="29" creationId="{956C4C79-F750-F2D9-1186-0E14337843E6}"/>
          </ac:cxnSpMkLst>
        </pc:cxnChg>
        <pc:cxnChg chg="add mod">
          <ac:chgData name="Federico Antonio Canu" userId="67612557-5bbe-4696-967b-a8d2eb0e7e04" providerId="ADAL" clId="{55CEBDC6-8917-42AF-91F0-1F95B37FAE6F}" dt="2024-01-11T14:23:04.553" v="336" actId="1076"/>
          <ac:cxnSpMkLst>
            <pc:docMk/>
            <pc:sldMk cId="584090898" sldId="308"/>
            <ac:cxnSpMk id="31" creationId="{697B87FB-9A09-DB62-E34E-79F51B0DA6B5}"/>
          </ac:cxnSpMkLst>
        </pc:cxnChg>
        <pc:cxnChg chg="add mod">
          <ac:chgData name="Federico Antonio Canu" userId="67612557-5bbe-4696-967b-a8d2eb0e7e04" providerId="ADAL" clId="{55CEBDC6-8917-42AF-91F0-1F95B37FAE6F}" dt="2024-01-11T14:21:21.202" v="279" actId="1076"/>
          <ac:cxnSpMkLst>
            <pc:docMk/>
            <pc:sldMk cId="584090898" sldId="308"/>
            <ac:cxnSpMk id="33" creationId="{B37C1554-C719-4266-7C88-1A1FE752F2E8}"/>
          </ac:cxnSpMkLst>
        </pc:cxnChg>
      </pc:sldChg>
      <pc:sldChg chg="addSp delSp modSp add mod modNotesTx">
        <pc:chgData name="Federico Antonio Canu" userId="67612557-5bbe-4696-967b-a8d2eb0e7e04" providerId="ADAL" clId="{55CEBDC6-8917-42AF-91F0-1F95B37FAE6F}" dt="2024-01-11T14:50:59.698" v="444" actId="167"/>
        <pc:sldMkLst>
          <pc:docMk/>
          <pc:sldMk cId="104696125" sldId="309"/>
        </pc:sldMkLst>
        <pc:spChg chg="mod">
          <ac:chgData name="Federico Antonio Canu" userId="67612557-5bbe-4696-967b-a8d2eb0e7e04" providerId="ADAL" clId="{55CEBDC6-8917-42AF-91F0-1F95B37FAE6F}" dt="2024-01-11T14:48:50.997" v="399" actId="20577"/>
          <ac:spMkLst>
            <pc:docMk/>
            <pc:sldMk cId="104696125" sldId="309"/>
            <ac:spMk id="3" creationId="{A6C51D35-C056-0F39-7978-D4CDDD10BDE1}"/>
          </ac:spMkLst>
        </pc:spChg>
        <pc:spChg chg="del">
          <ac:chgData name="Federico Antonio Canu" userId="67612557-5bbe-4696-967b-a8d2eb0e7e04" providerId="ADAL" clId="{55CEBDC6-8917-42AF-91F0-1F95B37FAE6F}" dt="2024-01-11T14:27:20.680" v="381" actId="478"/>
          <ac:spMkLst>
            <pc:docMk/>
            <pc:sldMk cId="104696125" sldId="309"/>
            <ac:spMk id="6" creationId="{46365312-6AF2-D854-04A3-33BF30BFBE82}"/>
          </ac:spMkLst>
        </pc:spChg>
        <pc:spChg chg="del">
          <ac:chgData name="Federico Antonio Canu" userId="67612557-5bbe-4696-967b-a8d2eb0e7e04" providerId="ADAL" clId="{55CEBDC6-8917-42AF-91F0-1F95B37FAE6F}" dt="2024-01-11T14:27:20.680" v="381" actId="478"/>
          <ac:spMkLst>
            <pc:docMk/>
            <pc:sldMk cId="104696125" sldId="309"/>
            <ac:spMk id="7" creationId="{5EBA2E53-05CF-1501-AF23-63038807B5AA}"/>
          </ac:spMkLst>
        </pc:spChg>
        <pc:spChg chg="del">
          <ac:chgData name="Federico Antonio Canu" userId="67612557-5bbe-4696-967b-a8d2eb0e7e04" providerId="ADAL" clId="{55CEBDC6-8917-42AF-91F0-1F95B37FAE6F}" dt="2024-01-11T14:27:20.680" v="381" actId="478"/>
          <ac:spMkLst>
            <pc:docMk/>
            <pc:sldMk cId="104696125" sldId="309"/>
            <ac:spMk id="8" creationId="{A0703982-4AA4-9CF4-8FA4-C83EF4B1FB17}"/>
          </ac:spMkLst>
        </pc:spChg>
        <pc:spChg chg="del">
          <ac:chgData name="Federico Antonio Canu" userId="67612557-5bbe-4696-967b-a8d2eb0e7e04" providerId="ADAL" clId="{55CEBDC6-8917-42AF-91F0-1F95B37FAE6F}" dt="2024-01-11T14:27:20.680" v="381" actId="478"/>
          <ac:spMkLst>
            <pc:docMk/>
            <pc:sldMk cId="104696125" sldId="309"/>
            <ac:spMk id="11" creationId="{F00F3D04-491B-B524-E0FC-06F152BBC9F2}"/>
          </ac:spMkLst>
        </pc:spChg>
        <pc:spChg chg="del">
          <ac:chgData name="Federico Antonio Canu" userId="67612557-5bbe-4696-967b-a8d2eb0e7e04" providerId="ADAL" clId="{55CEBDC6-8917-42AF-91F0-1F95B37FAE6F}" dt="2024-01-11T14:27:20.680" v="381" actId="478"/>
          <ac:spMkLst>
            <pc:docMk/>
            <pc:sldMk cId="104696125" sldId="309"/>
            <ac:spMk id="13" creationId="{EFD5DDA9-296C-A997-780E-80B29C16513B}"/>
          </ac:spMkLst>
        </pc:spChg>
        <pc:spChg chg="del">
          <ac:chgData name="Federico Antonio Canu" userId="67612557-5bbe-4696-967b-a8d2eb0e7e04" providerId="ADAL" clId="{55CEBDC6-8917-42AF-91F0-1F95B37FAE6F}" dt="2024-01-11T14:27:20.680" v="381" actId="478"/>
          <ac:spMkLst>
            <pc:docMk/>
            <pc:sldMk cId="104696125" sldId="309"/>
            <ac:spMk id="14" creationId="{02811C34-5549-08E4-FBA3-CDABF5A3664A}"/>
          </ac:spMkLst>
        </pc:spChg>
        <pc:spChg chg="del">
          <ac:chgData name="Federico Antonio Canu" userId="67612557-5bbe-4696-967b-a8d2eb0e7e04" providerId="ADAL" clId="{55CEBDC6-8917-42AF-91F0-1F95B37FAE6F}" dt="2024-01-11T14:27:20.680" v="381" actId="478"/>
          <ac:spMkLst>
            <pc:docMk/>
            <pc:sldMk cId="104696125" sldId="309"/>
            <ac:spMk id="17" creationId="{14BB5BBF-658D-95E9-A3F4-EF5CAF529208}"/>
          </ac:spMkLst>
        </pc:spChg>
        <pc:spChg chg="add del">
          <ac:chgData name="Federico Antonio Canu" userId="67612557-5bbe-4696-967b-a8d2eb0e7e04" providerId="ADAL" clId="{55CEBDC6-8917-42AF-91F0-1F95B37FAE6F}" dt="2024-01-11T14:25:55.589" v="369" actId="22"/>
          <ac:spMkLst>
            <pc:docMk/>
            <pc:sldMk cId="104696125" sldId="309"/>
            <ac:spMk id="18" creationId="{4939486A-9CED-FED6-AB0E-026A37B281E7}"/>
          </ac:spMkLst>
        </pc:spChg>
        <pc:spChg chg="mod">
          <ac:chgData name="Federico Antonio Canu" userId="67612557-5bbe-4696-967b-a8d2eb0e7e04" providerId="ADAL" clId="{55CEBDC6-8917-42AF-91F0-1F95B37FAE6F}" dt="2024-01-11T14:26:52.134" v="372" actId="14100"/>
          <ac:spMkLst>
            <pc:docMk/>
            <pc:sldMk cId="104696125" sldId="309"/>
            <ac:spMk id="20" creationId="{F5551A9B-325F-BC83-D19E-644BAE49CF8F}"/>
          </ac:spMkLst>
        </pc:spChg>
        <pc:spChg chg="add mod">
          <ac:chgData name="Federico Antonio Canu" userId="67612557-5bbe-4696-967b-a8d2eb0e7e04" providerId="ADAL" clId="{55CEBDC6-8917-42AF-91F0-1F95B37FAE6F}" dt="2024-01-11T14:48:37.447" v="397"/>
          <ac:spMkLst>
            <pc:docMk/>
            <pc:sldMk cId="104696125" sldId="309"/>
            <ac:spMk id="21" creationId="{32D99E64-78EC-9FE5-F39B-31FF99F33193}"/>
          </ac:spMkLst>
        </pc:spChg>
        <pc:spChg chg="del">
          <ac:chgData name="Federico Antonio Canu" userId="67612557-5bbe-4696-967b-a8d2eb0e7e04" providerId="ADAL" clId="{55CEBDC6-8917-42AF-91F0-1F95B37FAE6F}" dt="2024-01-11T14:27:20.680" v="381" actId="478"/>
          <ac:spMkLst>
            <pc:docMk/>
            <pc:sldMk cId="104696125" sldId="309"/>
            <ac:spMk id="35" creationId="{CB49D954-5498-227E-F502-D4A944086F00}"/>
          </ac:spMkLst>
        </pc:spChg>
        <pc:spChg chg="del">
          <ac:chgData name="Federico Antonio Canu" userId="67612557-5bbe-4696-967b-a8d2eb0e7e04" providerId="ADAL" clId="{55CEBDC6-8917-42AF-91F0-1F95B37FAE6F}" dt="2024-01-11T14:27:20.680" v="381" actId="478"/>
          <ac:spMkLst>
            <pc:docMk/>
            <pc:sldMk cId="104696125" sldId="309"/>
            <ac:spMk id="37" creationId="{0E538B16-F8B8-A3C0-6C4D-71A97D5214EF}"/>
          </ac:spMkLst>
        </pc:spChg>
        <pc:spChg chg="del">
          <ac:chgData name="Federico Antonio Canu" userId="67612557-5bbe-4696-967b-a8d2eb0e7e04" providerId="ADAL" clId="{55CEBDC6-8917-42AF-91F0-1F95B37FAE6F}" dt="2024-01-11T14:27:20.680" v="381" actId="478"/>
          <ac:spMkLst>
            <pc:docMk/>
            <pc:sldMk cId="104696125" sldId="309"/>
            <ac:spMk id="38" creationId="{58DFA435-2DE8-E2FB-FAA3-2E27183137FB}"/>
          </ac:spMkLst>
        </pc:spChg>
        <pc:spChg chg="del">
          <ac:chgData name="Federico Antonio Canu" userId="67612557-5bbe-4696-967b-a8d2eb0e7e04" providerId="ADAL" clId="{55CEBDC6-8917-42AF-91F0-1F95B37FAE6F}" dt="2024-01-11T14:27:20.680" v="381" actId="478"/>
          <ac:spMkLst>
            <pc:docMk/>
            <pc:sldMk cId="104696125" sldId="309"/>
            <ac:spMk id="39" creationId="{08F4DA54-DFDE-5015-FC04-88F3E39E5CCD}"/>
          </ac:spMkLst>
        </pc:spChg>
        <pc:spChg chg="del">
          <ac:chgData name="Federico Antonio Canu" userId="67612557-5bbe-4696-967b-a8d2eb0e7e04" providerId="ADAL" clId="{55CEBDC6-8917-42AF-91F0-1F95B37FAE6F}" dt="2024-01-11T14:27:20.680" v="381" actId="478"/>
          <ac:spMkLst>
            <pc:docMk/>
            <pc:sldMk cId="104696125" sldId="309"/>
            <ac:spMk id="40" creationId="{8777B319-A629-714E-90D5-A20E8C370A21}"/>
          </ac:spMkLst>
        </pc:spChg>
        <pc:graphicFrameChg chg="add mod modGraphic">
          <ac:chgData name="Federico Antonio Canu" userId="67612557-5bbe-4696-967b-a8d2eb0e7e04" providerId="ADAL" clId="{55CEBDC6-8917-42AF-91F0-1F95B37FAE6F}" dt="2024-01-11T14:50:49.054" v="440" actId="1076"/>
          <ac:graphicFrameMkLst>
            <pc:docMk/>
            <pc:sldMk cId="104696125" sldId="309"/>
            <ac:graphicFrameMk id="22" creationId="{532C9665-4E44-4098-C51D-58E34437DB33}"/>
          </ac:graphicFrameMkLst>
        </pc:graphicFrameChg>
        <pc:picChg chg="add mod ord">
          <ac:chgData name="Federico Antonio Canu" userId="67612557-5bbe-4696-967b-a8d2eb0e7e04" providerId="ADAL" clId="{55CEBDC6-8917-42AF-91F0-1F95B37FAE6F}" dt="2024-01-11T14:50:59.698" v="444" actId="167"/>
          <ac:picMkLst>
            <pc:docMk/>
            <pc:sldMk cId="104696125" sldId="309"/>
            <ac:picMk id="41" creationId="{274AD13E-3FCB-437B-BF94-8272F28EADC7}"/>
          </ac:picMkLst>
        </pc:picChg>
        <pc:cxnChg chg="del mod">
          <ac:chgData name="Federico Antonio Canu" userId="67612557-5bbe-4696-967b-a8d2eb0e7e04" providerId="ADAL" clId="{55CEBDC6-8917-42AF-91F0-1F95B37FAE6F}" dt="2024-01-11T14:27:20.680" v="381" actId="478"/>
          <ac:cxnSpMkLst>
            <pc:docMk/>
            <pc:sldMk cId="104696125" sldId="309"/>
            <ac:cxnSpMk id="23" creationId="{6781AA3F-BED6-744D-0D70-15E46C7440DF}"/>
          </ac:cxnSpMkLst>
        </pc:cxnChg>
        <pc:cxnChg chg="del mod">
          <ac:chgData name="Federico Antonio Canu" userId="67612557-5bbe-4696-967b-a8d2eb0e7e04" providerId="ADAL" clId="{55CEBDC6-8917-42AF-91F0-1F95B37FAE6F}" dt="2024-01-11T14:27:20.680" v="381" actId="478"/>
          <ac:cxnSpMkLst>
            <pc:docMk/>
            <pc:sldMk cId="104696125" sldId="309"/>
            <ac:cxnSpMk id="24" creationId="{BFF6F9FD-2A2E-F724-1105-E740AF23AA74}"/>
          </ac:cxnSpMkLst>
        </pc:cxnChg>
        <pc:cxnChg chg="del mod">
          <ac:chgData name="Federico Antonio Canu" userId="67612557-5bbe-4696-967b-a8d2eb0e7e04" providerId="ADAL" clId="{55CEBDC6-8917-42AF-91F0-1F95B37FAE6F}" dt="2024-01-11T14:27:20.680" v="381" actId="478"/>
          <ac:cxnSpMkLst>
            <pc:docMk/>
            <pc:sldMk cId="104696125" sldId="309"/>
            <ac:cxnSpMk id="25" creationId="{3A6A8C81-03FF-8A21-BE2E-42FF69C3E092}"/>
          </ac:cxnSpMkLst>
        </pc:cxnChg>
        <pc:cxnChg chg="del mod">
          <ac:chgData name="Federico Antonio Canu" userId="67612557-5bbe-4696-967b-a8d2eb0e7e04" providerId="ADAL" clId="{55CEBDC6-8917-42AF-91F0-1F95B37FAE6F}" dt="2024-01-11T14:27:20.680" v="381" actId="478"/>
          <ac:cxnSpMkLst>
            <pc:docMk/>
            <pc:sldMk cId="104696125" sldId="309"/>
            <ac:cxnSpMk id="29" creationId="{956C4C79-F750-F2D9-1186-0E14337843E6}"/>
          </ac:cxnSpMkLst>
        </pc:cxnChg>
        <pc:cxnChg chg="del mod">
          <ac:chgData name="Federico Antonio Canu" userId="67612557-5bbe-4696-967b-a8d2eb0e7e04" providerId="ADAL" clId="{55CEBDC6-8917-42AF-91F0-1F95B37FAE6F}" dt="2024-01-11T14:27:20.680" v="381" actId="478"/>
          <ac:cxnSpMkLst>
            <pc:docMk/>
            <pc:sldMk cId="104696125" sldId="309"/>
            <ac:cxnSpMk id="31" creationId="{697B87FB-9A09-DB62-E34E-79F51B0DA6B5}"/>
          </ac:cxnSpMkLst>
        </pc:cxnChg>
        <pc:cxnChg chg="del mod">
          <ac:chgData name="Federico Antonio Canu" userId="67612557-5bbe-4696-967b-a8d2eb0e7e04" providerId="ADAL" clId="{55CEBDC6-8917-42AF-91F0-1F95B37FAE6F}" dt="2024-01-11T14:27:20.680" v="381" actId="478"/>
          <ac:cxnSpMkLst>
            <pc:docMk/>
            <pc:sldMk cId="104696125" sldId="309"/>
            <ac:cxnSpMk id="33" creationId="{B37C1554-C719-4266-7C88-1A1FE752F2E8}"/>
          </ac:cxnSpMkLst>
        </pc:cxnChg>
      </pc:sldChg>
      <pc:sldChg chg="addSp delSp modSp add mod modNotesTx">
        <pc:chgData name="Federico Antonio Canu" userId="67612557-5bbe-4696-967b-a8d2eb0e7e04" providerId="ADAL" clId="{55CEBDC6-8917-42AF-91F0-1F95B37FAE6F}" dt="2024-01-11T15:02:50.995" v="781" actId="12385"/>
        <pc:sldMkLst>
          <pc:docMk/>
          <pc:sldMk cId="3421506548" sldId="310"/>
        </pc:sldMkLst>
        <pc:spChg chg="mod">
          <ac:chgData name="Federico Antonio Canu" userId="67612557-5bbe-4696-967b-a8d2eb0e7e04" providerId="ADAL" clId="{55CEBDC6-8917-42AF-91F0-1F95B37FAE6F}" dt="2024-01-11T15:01:58.414" v="773" actId="1076"/>
          <ac:spMkLst>
            <pc:docMk/>
            <pc:sldMk cId="3421506548" sldId="310"/>
            <ac:spMk id="3" creationId="{A6C51D35-C056-0F39-7978-D4CDDD10BDE1}"/>
          </ac:spMkLst>
        </pc:spChg>
        <pc:spChg chg="mod">
          <ac:chgData name="Federico Antonio Canu" userId="67612557-5bbe-4696-967b-a8d2eb0e7e04" providerId="ADAL" clId="{55CEBDC6-8917-42AF-91F0-1F95B37FAE6F}" dt="2024-01-11T14:53:15.213" v="467" actId="14100"/>
          <ac:spMkLst>
            <pc:docMk/>
            <pc:sldMk cId="3421506548" sldId="310"/>
            <ac:spMk id="20" creationId="{F5551A9B-325F-BC83-D19E-644BAE49CF8F}"/>
          </ac:spMkLst>
        </pc:spChg>
        <pc:graphicFrameChg chg="add mod ord modGraphic">
          <ac:chgData name="Federico Antonio Canu" userId="67612557-5bbe-4696-967b-a8d2eb0e7e04" providerId="ADAL" clId="{55CEBDC6-8917-42AF-91F0-1F95B37FAE6F}" dt="2024-01-11T15:02:50.995" v="781" actId="12385"/>
          <ac:graphicFrameMkLst>
            <pc:docMk/>
            <pc:sldMk cId="3421506548" sldId="310"/>
            <ac:graphicFrameMk id="6" creationId="{DFA0FDB4-099F-B6C5-1CDB-DF2C00927F50}"/>
          </ac:graphicFrameMkLst>
        </pc:graphicFrameChg>
        <pc:graphicFrameChg chg="add del mod">
          <ac:chgData name="Federico Antonio Canu" userId="67612557-5bbe-4696-967b-a8d2eb0e7e04" providerId="ADAL" clId="{55CEBDC6-8917-42AF-91F0-1F95B37FAE6F}" dt="2024-01-11T15:02:14.943" v="774" actId="478"/>
          <ac:graphicFrameMkLst>
            <pc:docMk/>
            <pc:sldMk cId="3421506548" sldId="310"/>
            <ac:graphicFrameMk id="7" creationId="{FB7CAC9D-B424-93AD-379C-32682B974A06}"/>
          </ac:graphicFrameMkLst>
        </pc:graphicFrameChg>
        <pc:graphicFrameChg chg="del">
          <ac:chgData name="Federico Antonio Canu" userId="67612557-5bbe-4696-967b-a8d2eb0e7e04" providerId="ADAL" clId="{55CEBDC6-8917-42AF-91F0-1F95B37FAE6F}" dt="2024-01-11T14:54:28.846" v="476" actId="478"/>
          <ac:graphicFrameMkLst>
            <pc:docMk/>
            <pc:sldMk cId="3421506548" sldId="310"/>
            <ac:graphicFrameMk id="22" creationId="{532C9665-4E44-4098-C51D-58E34437DB33}"/>
          </ac:graphicFrameMkLst>
        </pc:graphicFrameChg>
        <pc:picChg chg="del">
          <ac:chgData name="Federico Antonio Canu" userId="67612557-5bbe-4696-967b-a8d2eb0e7e04" providerId="ADAL" clId="{55CEBDC6-8917-42AF-91F0-1F95B37FAE6F}" dt="2024-01-11T14:54:26.793" v="475" actId="478"/>
          <ac:picMkLst>
            <pc:docMk/>
            <pc:sldMk cId="3421506548" sldId="310"/>
            <ac:picMk id="41" creationId="{274AD13E-3FCB-437B-BF94-8272F28EADC7}"/>
          </ac:picMkLst>
        </pc:picChg>
      </pc:sldChg>
      <pc:sldChg chg="addSp delSp modSp add mod modNotesTx">
        <pc:chgData name="Federico Antonio Canu" userId="67612557-5bbe-4696-967b-a8d2eb0e7e04" providerId="ADAL" clId="{55CEBDC6-8917-42AF-91F0-1F95B37FAE6F}" dt="2024-01-11T15:07:19.706" v="1005" actId="1076"/>
        <pc:sldMkLst>
          <pc:docMk/>
          <pc:sldMk cId="1400615785" sldId="311"/>
        </pc:sldMkLst>
        <pc:spChg chg="del">
          <ac:chgData name="Federico Antonio Canu" userId="67612557-5bbe-4696-967b-a8d2eb0e7e04" providerId="ADAL" clId="{55CEBDC6-8917-42AF-91F0-1F95B37FAE6F}" dt="2024-01-11T15:05:41.632" v="988" actId="478"/>
          <ac:spMkLst>
            <pc:docMk/>
            <pc:sldMk cId="1400615785" sldId="311"/>
            <ac:spMk id="3" creationId="{A6C51D35-C056-0F39-7978-D4CDDD10BDE1}"/>
          </ac:spMkLst>
        </pc:spChg>
        <pc:spChg chg="add del mod">
          <ac:chgData name="Federico Antonio Canu" userId="67612557-5bbe-4696-967b-a8d2eb0e7e04" providerId="ADAL" clId="{55CEBDC6-8917-42AF-91F0-1F95B37FAE6F}" dt="2024-01-11T15:05:43.776" v="989" actId="478"/>
          <ac:spMkLst>
            <pc:docMk/>
            <pc:sldMk cId="1400615785" sldId="311"/>
            <ac:spMk id="13" creationId="{8C48EF8D-04DF-E151-43AF-E2ED11616082}"/>
          </ac:spMkLst>
        </pc:spChg>
        <pc:graphicFrameChg chg="del">
          <ac:chgData name="Federico Antonio Canu" userId="67612557-5bbe-4696-967b-a8d2eb0e7e04" providerId="ADAL" clId="{55CEBDC6-8917-42AF-91F0-1F95B37FAE6F}" dt="2024-01-11T15:02:38.847" v="778" actId="478"/>
          <ac:graphicFrameMkLst>
            <pc:docMk/>
            <pc:sldMk cId="1400615785" sldId="311"/>
            <ac:graphicFrameMk id="6" creationId="{DFA0FDB4-099F-B6C5-1CDB-DF2C00927F50}"/>
          </ac:graphicFrameMkLst>
        </pc:graphicFrameChg>
        <pc:graphicFrameChg chg="add mod modGraphic">
          <ac:chgData name="Federico Antonio Canu" userId="67612557-5bbe-4696-967b-a8d2eb0e7e04" providerId="ADAL" clId="{55CEBDC6-8917-42AF-91F0-1F95B37FAE6F}" dt="2024-01-11T15:07:19.706" v="1005" actId="1076"/>
          <ac:graphicFrameMkLst>
            <pc:docMk/>
            <pc:sldMk cId="1400615785" sldId="311"/>
            <ac:graphicFrameMk id="7" creationId="{8410A6C7-B048-936E-70DF-F00EBAAFE80A}"/>
          </ac:graphicFrameMkLst>
        </pc:graphicFrameChg>
        <pc:graphicFrameChg chg="add mod">
          <ac:chgData name="Federico Antonio Canu" userId="67612557-5bbe-4696-967b-a8d2eb0e7e04" providerId="ADAL" clId="{55CEBDC6-8917-42AF-91F0-1F95B37FAE6F}" dt="2024-01-11T15:07:15.138" v="1003" actId="1076"/>
          <ac:graphicFrameMkLst>
            <pc:docMk/>
            <pc:sldMk cId="1400615785" sldId="311"/>
            <ac:graphicFrameMk id="8" creationId="{00000000-0008-0000-0400-000006000000}"/>
          </ac:graphicFrameMkLst>
        </pc:graphicFrameChg>
        <pc:graphicFrameChg chg="add mod modGraphic">
          <ac:chgData name="Federico Antonio Canu" userId="67612557-5bbe-4696-967b-a8d2eb0e7e04" providerId="ADAL" clId="{55CEBDC6-8917-42AF-91F0-1F95B37FAE6F}" dt="2024-01-11T15:06:50.127" v="1000" actId="20577"/>
          <ac:graphicFrameMkLst>
            <pc:docMk/>
            <pc:sldMk cId="1400615785" sldId="311"/>
            <ac:graphicFrameMk id="14" creationId="{9EBCBD40-ADFF-D895-6250-9AFCE24E1FDF}"/>
          </ac:graphicFrameMkLst>
        </pc:graphicFrameChg>
      </pc:sldChg>
      <pc:sldChg chg="addSp delSp modSp add mod">
        <pc:chgData name="Federico Antonio Canu" userId="67612557-5bbe-4696-967b-a8d2eb0e7e04" providerId="ADAL" clId="{55CEBDC6-8917-42AF-91F0-1F95B37FAE6F}" dt="2024-01-11T15:16:24.746" v="1490" actId="1076"/>
        <pc:sldMkLst>
          <pc:docMk/>
          <pc:sldMk cId="658436068" sldId="312"/>
        </pc:sldMkLst>
        <pc:spChg chg="add mod">
          <ac:chgData name="Federico Antonio Canu" userId="67612557-5bbe-4696-967b-a8d2eb0e7e04" providerId="ADAL" clId="{55CEBDC6-8917-42AF-91F0-1F95B37FAE6F}" dt="2024-01-11T15:16:24.746" v="1490" actId="1076"/>
          <ac:spMkLst>
            <pc:docMk/>
            <pc:sldMk cId="658436068" sldId="312"/>
            <ac:spMk id="3" creationId="{F35B640C-9577-4AB7-6FC4-73EF956955E9}"/>
          </ac:spMkLst>
        </pc:spChg>
        <pc:spChg chg="add mod">
          <ac:chgData name="Federico Antonio Canu" userId="67612557-5bbe-4696-967b-a8d2eb0e7e04" providerId="ADAL" clId="{55CEBDC6-8917-42AF-91F0-1F95B37FAE6F}" dt="2024-01-11T15:16:24.746" v="1490" actId="1076"/>
          <ac:spMkLst>
            <pc:docMk/>
            <pc:sldMk cId="658436068" sldId="312"/>
            <ac:spMk id="6" creationId="{D3EA0D42-EABA-33D8-9700-C42318F3DF22}"/>
          </ac:spMkLst>
        </pc:spChg>
        <pc:spChg chg="add mod">
          <ac:chgData name="Federico Antonio Canu" userId="67612557-5bbe-4696-967b-a8d2eb0e7e04" providerId="ADAL" clId="{55CEBDC6-8917-42AF-91F0-1F95B37FAE6F}" dt="2024-01-11T15:16:24.746" v="1490" actId="1076"/>
          <ac:spMkLst>
            <pc:docMk/>
            <pc:sldMk cId="658436068" sldId="312"/>
            <ac:spMk id="11" creationId="{EBD4CFAB-3A24-672B-E095-DDEF8F7B556F}"/>
          </ac:spMkLst>
        </pc:spChg>
        <pc:spChg chg="add mod">
          <ac:chgData name="Federico Antonio Canu" userId="67612557-5bbe-4696-967b-a8d2eb0e7e04" providerId="ADAL" clId="{55CEBDC6-8917-42AF-91F0-1F95B37FAE6F}" dt="2024-01-11T15:16:24.746" v="1490" actId="1076"/>
          <ac:spMkLst>
            <pc:docMk/>
            <pc:sldMk cId="658436068" sldId="312"/>
            <ac:spMk id="13" creationId="{44BD2329-4C5C-908C-84B3-04DC8F48326D}"/>
          </ac:spMkLst>
        </pc:spChg>
        <pc:spChg chg="add mod">
          <ac:chgData name="Federico Antonio Canu" userId="67612557-5bbe-4696-967b-a8d2eb0e7e04" providerId="ADAL" clId="{55CEBDC6-8917-42AF-91F0-1F95B37FAE6F}" dt="2024-01-11T15:16:24.746" v="1490" actId="1076"/>
          <ac:spMkLst>
            <pc:docMk/>
            <pc:sldMk cId="658436068" sldId="312"/>
            <ac:spMk id="15" creationId="{B46907DF-CFCF-2187-8083-28E155DFBB0A}"/>
          </ac:spMkLst>
        </pc:spChg>
        <pc:spChg chg="add mod">
          <ac:chgData name="Federico Antonio Canu" userId="67612557-5bbe-4696-967b-a8d2eb0e7e04" providerId="ADAL" clId="{55CEBDC6-8917-42AF-91F0-1F95B37FAE6F}" dt="2024-01-11T15:16:24.746" v="1490" actId="1076"/>
          <ac:spMkLst>
            <pc:docMk/>
            <pc:sldMk cId="658436068" sldId="312"/>
            <ac:spMk id="17" creationId="{CB03A893-606B-0072-4F07-49667343D21E}"/>
          </ac:spMkLst>
        </pc:spChg>
        <pc:spChg chg="add mod">
          <ac:chgData name="Federico Antonio Canu" userId="67612557-5bbe-4696-967b-a8d2eb0e7e04" providerId="ADAL" clId="{55CEBDC6-8917-42AF-91F0-1F95B37FAE6F}" dt="2024-01-11T15:16:24.746" v="1490" actId="1076"/>
          <ac:spMkLst>
            <pc:docMk/>
            <pc:sldMk cId="658436068" sldId="312"/>
            <ac:spMk id="18" creationId="{5A086620-0B99-1417-3979-8E8453D4771B}"/>
          </ac:spMkLst>
        </pc:spChg>
        <pc:spChg chg="add mod">
          <ac:chgData name="Federico Antonio Canu" userId="67612557-5bbe-4696-967b-a8d2eb0e7e04" providerId="ADAL" clId="{55CEBDC6-8917-42AF-91F0-1F95B37FAE6F}" dt="2024-01-11T15:16:24.746" v="1490" actId="1076"/>
          <ac:spMkLst>
            <pc:docMk/>
            <pc:sldMk cId="658436068" sldId="312"/>
            <ac:spMk id="31" creationId="{15F0AF8E-D3AF-EF94-3A13-F91E0CD0DB90}"/>
          </ac:spMkLst>
        </pc:spChg>
        <pc:spChg chg="add mod">
          <ac:chgData name="Federico Antonio Canu" userId="67612557-5bbe-4696-967b-a8d2eb0e7e04" providerId="ADAL" clId="{55CEBDC6-8917-42AF-91F0-1F95B37FAE6F}" dt="2024-01-11T15:16:24.746" v="1490" actId="1076"/>
          <ac:spMkLst>
            <pc:docMk/>
            <pc:sldMk cId="658436068" sldId="312"/>
            <ac:spMk id="33" creationId="{FCD53200-6363-5016-29A8-44A396F445BE}"/>
          </ac:spMkLst>
        </pc:spChg>
        <pc:spChg chg="add mod">
          <ac:chgData name="Federico Antonio Canu" userId="67612557-5bbe-4696-967b-a8d2eb0e7e04" providerId="ADAL" clId="{55CEBDC6-8917-42AF-91F0-1F95B37FAE6F}" dt="2024-01-11T15:16:24.746" v="1490" actId="1076"/>
          <ac:spMkLst>
            <pc:docMk/>
            <pc:sldMk cId="658436068" sldId="312"/>
            <ac:spMk id="35" creationId="{EC9CB52D-FF2F-A246-4ADE-9E024004D915}"/>
          </ac:spMkLst>
        </pc:spChg>
        <pc:spChg chg="add del mod">
          <ac:chgData name="Federico Antonio Canu" userId="67612557-5bbe-4696-967b-a8d2eb0e7e04" providerId="ADAL" clId="{55CEBDC6-8917-42AF-91F0-1F95B37FAE6F}" dt="2024-01-11T15:14:33.488" v="1395" actId="478"/>
          <ac:spMkLst>
            <pc:docMk/>
            <pc:sldMk cId="658436068" sldId="312"/>
            <ac:spMk id="37" creationId="{4A24646D-975C-454E-1320-F801CC1AA8F1}"/>
          </ac:spMkLst>
        </pc:spChg>
        <pc:spChg chg="add mod">
          <ac:chgData name="Federico Antonio Canu" userId="67612557-5bbe-4696-967b-a8d2eb0e7e04" providerId="ADAL" clId="{55CEBDC6-8917-42AF-91F0-1F95B37FAE6F}" dt="2024-01-11T15:16:24.746" v="1490" actId="1076"/>
          <ac:spMkLst>
            <pc:docMk/>
            <pc:sldMk cId="658436068" sldId="312"/>
            <ac:spMk id="38" creationId="{9C1EE5DF-60B7-A358-7A13-676891D4E82E}"/>
          </ac:spMkLst>
        </pc:spChg>
        <pc:spChg chg="add mod">
          <ac:chgData name="Federico Antonio Canu" userId="67612557-5bbe-4696-967b-a8d2eb0e7e04" providerId="ADAL" clId="{55CEBDC6-8917-42AF-91F0-1F95B37FAE6F}" dt="2024-01-11T15:16:24.746" v="1490" actId="1076"/>
          <ac:spMkLst>
            <pc:docMk/>
            <pc:sldMk cId="658436068" sldId="312"/>
            <ac:spMk id="59" creationId="{DD3BC76D-48C4-62B5-9930-F2D932B88D78}"/>
          </ac:spMkLst>
        </pc:spChg>
        <pc:spChg chg="add mod">
          <ac:chgData name="Federico Antonio Canu" userId="67612557-5bbe-4696-967b-a8d2eb0e7e04" providerId="ADAL" clId="{55CEBDC6-8917-42AF-91F0-1F95B37FAE6F}" dt="2024-01-11T15:16:24.746" v="1490" actId="1076"/>
          <ac:spMkLst>
            <pc:docMk/>
            <pc:sldMk cId="658436068" sldId="312"/>
            <ac:spMk id="67" creationId="{C3DA297A-4ED0-5A81-88DC-B0870658AB38}"/>
          </ac:spMkLst>
        </pc:spChg>
        <pc:spChg chg="add mod">
          <ac:chgData name="Federico Antonio Canu" userId="67612557-5bbe-4696-967b-a8d2eb0e7e04" providerId="ADAL" clId="{55CEBDC6-8917-42AF-91F0-1F95B37FAE6F}" dt="2024-01-11T15:16:24.746" v="1490" actId="1076"/>
          <ac:spMkLst>
            <pc:docMk/>
            <pc:sldMk cId="658436068" sldId="312"/>
            <ac:spMk id="68" creationId="{49AE18B6-385C-6162-1589-4193317D6E00}"/>
          </ac:spMkLst>
        </pc:spChg>
        <pc:spChg chg="add mod">
          <ac:chgData name="Federico Antonio Canu" userId="67612557-5bbe-4696-967b-a8d2eb0e7e04" providerId="ADAL" clId="{55CEBDC6-8917-42AF-91F0-1F95B37FAE6F}" dt="2024-01-11T15:16:24.746" v="1490" actId="1076"/>
          <ac:spMkLst>
            <pc:docMk/>
            <pc:sldMk cId="658436068" sldId="312"/>
            <ac:spMk id="69" creationId="{54A8C5C5-15B4-D385-16F3-D84C09DBCA65}"/>
          </ac:spMkLst>
        </pc:spChg>
        <pc:graphicFrameChg chg="del">
          <ac:chgData name="Federico Antonio Canu" userId="67612557-5bbe-4696-967b-a8d2eb0e7e04" providerId="ADAL" clId="{55CEBDC6-8917-42AF-91F0-1F95B37FAE6F}" dt="2024-01-11T15:07:35.617" v="1009" actId="478"/>
          <ac:graphicFrameMkLst>
            <pc:docMk/>
            <pc:sldMk cId="658436068" sldId="312"/>
            <ac:graphicFrameMk id="7" creationId="{8410A6C7-B048-936E-70DF-F00EBAAFE80A}"/>
          </ac:graphicFrameMkLst>
        </pc:graphicFrameChg>
        <pc:graphicFrameChg chg="del">
          <ac:chgData name="Federico Antonio Canu" userId="67612557-5bbe-4696-967b-a8d2eb0e7e04" providerId="ADAL" clId="{55CEBDC6-8917-42AF-91F0-1F95B37FAE6F}" dt="2024-01-11T15:07:37.023" v="1010" actId="478"/>
          <ac:graphicFrameMkLst>
            <pc:docMk/>
            <pc:sldMk cId="658436068" sldId="312"/>
            <ac:graphicFrameMk id="8" creationId="{00000000-0008-0000-0400-000006000000}"/>
          </ac:graphicFrameMkLst>
        </pc:graphicFrameChg>
        <pc:graphicFrameChg chg="del modGraphic">
          <ac:chgData name="Federico Antonio Canu" userId="67612557-5bbe-4696-967b-a8d2eb0e7e04" providerId="ADAL" clId="{55CEBDC6-8917-42AF-91F0-1F95B37FAE6F}" dt="2024-01-11T15:07:33.980" v="1008" actId="478"/>
          <ac:graphicFrameMkLst>
            <pc:docMk/>
            <pc:sldMk cId="658436068" sldId="312"/>
            <ac:graphicFrameMk id="14" creationId="{9EBCBD40-ADFF-D895-6250-9AFCE24E1FDF}"/>
          </ac:graphicFrameMkLst>
        </pc:graphicFrameChg>
        <pc:cxnChg chg="add mod">
          <ac:chgData name="Federico Antonio Canu" userId="67612557-5bbe-4696-967b-a8d2eb0e7e04" providerId="ADAL" clId="{55CEBDC6-8917-42AF-91F0-1F95B37FAE6F}" dt="2024-01-11T15:16:24.746" v="1490" actId="1076"/>
          <ac:cxnSpMkLst>
            <pc:docMk/>
            <pc:sldMk cId="658436068" sldId="312"/>
            <ac:cxnSpMk id="21" creationId="{054F733D-256A-0FA8-2693-2BE89AAE327D}"/>
          </ac:cxnSpMkLst>
        </pc:cxnChg>
        <pc:cxnChg chg="add mod">
          <ac:chgData name="Federico Antonio Canu" userId="67612557-5bbe-4696-967b-a8d2eb0e7e04" providerId="ADAL" clId="{55CEBDC6-8917-42AF-91F0-1F95B37FAE6F}" dt="2024-01-11T15:16:24.746" v="1490" actId="1076"/>
          <ac:cxnSpMkLst>
            <pc:docMk/>
            <pc:sldMk cId="658436068" sldId="312"/>
            <ac:cxnSpMk id="22" creationId="{10E4BCDC-F683-5EFB-6EAD-6238F0D408BB}"/>
          </ac:cxnSpMkLst>
        </pc:cxnChg>
        <pc:cxnChg chg="add del mod">
          <ac:chgData name="Federico Antonio Canu" userId="67612557-5bbe-4696-967b-a8d2eb0e7e04" providerId="ADAL" clId="{55CEBDC6-8917-42AF-91F0-1F95B37FAE6F}" dt="2024-01-11T15:16:24.746" v="1490" actId="1076"/>
          <ac:cxnSpMkLst>
            <pc:docMk/>
            <pc:sldMk cId="658436068" sldId="312"/>
            <ac:cxnSpMk id="23" creationId="{D600A215-E98D-BB46-C73C-2C8031A6F395}"/>
          </ac:cxnSpMkLst>
        </pc:cxnChg>
        <pc:cxnChg chg="add del mod">
          <ac:chgData name="Federico Antonio Canu" userId="67612557-5bbe-4696-967b-a8d2eb0e7e04" providerId="ADAL" clId="{55CEBDC6-8917-42AF-91F0-1F95B37FAE6F}" dt="2024-01-11T15:11:40.504" v="1280" actId="478"/>
          <ac:cxnSpMkLst>
            <pc:docMk/>
            <pc:sldMk cId="658436068" sldId="312"/>
            <ac:cxnSpMk id="24" creationId="{EA224E2B-8FE8-D6FB-0057-775FD7AD3BA8}"/>
          </ac:cxnSpMkLst>
        </pc:cxnChg>
        <pc:cxnChg chg="add mod">
          <ac:chgData name="Federico Antonio Canu" userId="67612557-5bbe-4696-967b-a8d2eb0e7e04" providerId="ADAL" clId="{55CEBDC6-8917-42AF-91F0-1F95B37FAE6F}" dt="2024-01-11T15:16:24.746" v="1490" actId="1076"/>
          <ac:cxnSpMkLst>
            <pc:docMk/>
            <pc:sldMk cId="658436068" sldId="312"/>
            <ac:cxnSpMk id="25" creationId="{F9ECFC4B-DB8E-3559-9AAB-0D735444ACD4}"/>
          </ac:cxnSpMkLst>
        </pc:cxnChg>
        <pc:cxnChg chg="add mod">
          <ac:chgData name="Federico Antonio Canu" userId="67612557-5bbe-4696-967b-a8d2eb0e7e04" providerId="ADAL" clId="{55CEBDC6-8917-42AF-91F0-1F95B37FAE6F}" dt="2024-01-11T15:16:24.746" v="1490" actId="1076"/>
          <ac:cxnSpMkLst>
            <pc:docMk/>
            <pc:sldMk cId="658436068" sldId="312"/>
            <ac:cxnSpMk id="29" creationId="{77955DC3-E787-37FD-2DEE-ECDD2543A695}"/>
          </ac:cxnSpMkLst>
        </pc:cxnChg>
        <pc:cxnChg chg="add mod">
          <ac:chgData name="Federico Antonio Canu" userId="67612557-5bbe-4696-967b-a8d2eb0e7e04" providerId="ADAL" clId="{55CEBDC6-8917-42AF-91F0-1F95B37FAE6F}" dt="2024-01-11T15:16:24.746" v="1490" actId="1076"/>
          <ac:cxnSpMkLst>
            <pc:docMk/>
            <pc:sldMk cId="658436068" sldId="312"/>
            <ac:cxnSpMk id="60" creationId="{03003315-67AC-9DE0-1ED7-7482BBE8EA33}"/>
          </ac:cxnSpMkLst>
        </pc:cxnChg>
        <pc:cxnChg chg="add mod">
          <ac:chgData name="Federico Antonio Canu" userId="67612557-5bbe-4696-967b-a8d2eb0e7e04" providerId="ADAL" clId="{55CEBDC6-8917-42AF-91F0-1F95B37FAE6F}" dt="2024-01-11T15:16:24.746" v="1490" actId="1076"/>
          <ac:cxnSpMkLst>
            <pc:docMk/>
            <pc:sldMk cId="658436068" sldId="312"/>
            <ac:cxnSpMk id="64" creationId="{E575C83D-4103-5821-F94B-C3C8DF938DD5}"/>
          </ac:cxnSpMkLst>
        </pc:cxnChg>
      </pc:sldChg>
    </pc:docChg>
  </pc:docChgLst>
  <pc:docChgLst>
    <pc:chgData name="Aristeidis Tsakiris" userId="579cd983-a2b1-4bee-9dbb-c1f1df23ca02" providerId="ADAL" clId="{B877D139-11C1-4F76-B4D7-F91175F380B4}"/>
    <pc:docChg chg="undo custSel modSld">
      <pc:chgData name="Aristeidis Tsakiris" userId="579cd983-a2b1-4bee-9dbb-c1f1df23ca02" providerId="ADAL" clId="{B877D139-11C1-4F76-B4D7-F91175F380B4}" dt="2024-01-25T10:20:35.746" v="223" actId="12789"/>
      <pc:docMkLst>
        <pc:docMk/>
      </pc:docMkLst>
      <pc:sldChg chg="modSp mod">
        <pc:chgData name="Aristeidis Tsakiris" userId="579cd983-a2b1-4bee-9dbb-c1f1df23ca02" providerId="ADAL" clId="{B877D139-11C1-4F76-B4D7-F91175F380B4}" dt="2024-01-25T10:16:09.765" v="15" actId="554"/>
        <pc:sldMkLst>
          <pc:docMk/>
          <pc:sldMk cId="1627658267" sldId="256"/>
        </pc:sldMkLst>
        <pc:picChg chg="mod">
          <ac:chgData name="Aristeidis Tsakiris" userId="579cd983-a2b1-4bee-9dbb-c1f1df23ca02" providerId="ADAL" clId="{B877D139-11C1-4F76-B4D7-F91175F380B4}" dt="2024-01-25T10:16:09.765" v="15" actId="554"/>
          <ac:picMkLst>
            <pc:docMk/>
            <pc:sldMk cId="1627658267" sldId="256"/>
            <ac:picMk id="7" creationId="{616A29BF-DF7E-063D-AEDA-9DB8B8AB5936}"/>
          </ac:picMkLst>
        </pc:picChg>
      </pc:sldChg>
      <pc:sldChg chg="modSp mod">
        <pc:chgData name="Aristeidis Tsakiris" userId="579cd983-a2b1-4bee-9dbb-c1f1df23ca02" providerId="ADAL" clId="{B877D139-11C1-4F76-B4D7-F91175F380B4}" dt="2024-01-25T10:20:35.746" v="223" actId="12789"/>
        <pc:sldMkLst>
          <pc:docMk/>
          <pc:sldMk cId="3749296414" sldId="266"/>
        </pc:sldMkLst>
        <pc:picChg chg="mod">
          <ac:chgData name="Aristeidis Tsakiris" userId="579cd983-a2b1-4bee-9dbb-c1f1df23ca02" providerId="ADAL" clId="{B877D139-11C1-4F76-B4D7-F91175F380B4}" dt="2024-01-25T10:20:35.746" v="223" actId="12789"/>
          <ac:picMkLst>
            <pc:docMk/>
            <pc:sldMk cId="3749296414" sldId="266"/>
            <ac:picMk id="13" creationId="{0DA968FE-0138-07E9-292D-1F1842D743F2}"/>
          </ac:picMkLst>
        </pc:picChg>
      </pc:sldChg>
      <pc:sldChg chg="modSp mod">
        <pc:chgData name="Aristeidis Tsakiris" userId="579cd983-a2b1-4bee-9dbb-c1f1df23ca02" providerId="ADAL" clId="{B877D139-11C1-4F76-B4D7-F91175F380B4}" dt="2024-01-25T10:16:33.752" v="39" actId="553"/>
        <pc:sldMkLst>
          <pc:docMk/>
          <pc:sldMk cId="3241250017" sldId="279"/>
        </pc:sldMkLst>
        <pc:picChg chg="mod">
          <ac:chgData name="Aristeidis Tsakiris" userId="579cd983-a2b1-4bee-9dbb-c1f1df23ca02" providerId="ADAL" clId="{B877D139-11C1-4F76-B4D7-F91175F380B4}" dt="2024-01-25T10:16:33.752" v="39" actId="553"/>
          <ac:picMkLst>
            <pc:docMk/>
            <pc:sldMk cId="3241250017" sldId="279"/>
            <ac:picMk id="30" creationId="{1832528B-56C7-D71F-F055-277E15A29B7D}"/>
          </ac:picMkLst>
        </pc:picChg>
      </pc:sldChg>
      <pc:sldChg chg="delSp modSp mod">
        <pc:chgData name="Aristeidis Tsakiris" userId="579cd983-a2b1-4bee-9dbb-c1f1df23ca02" providerId="ADAL" clId="{B877D139-11C1-4F76-B4D7-F91175F380B4}" dt="2024-01-25T10:18:37.001" v="91" actId="554"/>
        <pc:sldMkLst>
          <pc:docMk/>
          <pc:sldMk cId="168996323" sldId="300"/>
        </pc:sldMkLst>
        <pc:spChg chg="del">
          <ac:chgData name="Aristeidis Tsakiris" userId="579cd983-a2b1-4bee-9dbb-c1f1df23ca02" providerId="ADAL" clId="{B877D139-11C1-4F76-B4D7-F91175F380B4}" dt="2024-01-25T10:18:17.893" v="70" actId="478"/>
          <ac:spMkLst>
            <pc:docMk/>
            <pc:sldMk cId="168996323" sldId="300"/>
            <ac:spMk id="14" creationId="{9C6E2F8D-2E44-5F01-5AB9-864355961760}"/>
          </ac:spMkLst>
        </pc:spChg>
        <pc:picChg chg="mod">
          <ac:chgData name="Aristeidis Tsakiris" userId="579cd983-a2b1-4bee-9dbb-c1f1df23ca02" providerId="ADAL" clId="{B877D139-11C1-4F76-B4D7-F91175F380B4}" dt="2024-01-25T10:18:37.001" v="91" actId="554"/>
          <ac:picMkLst>
            <pc:docMk/>
            <pc:sldMk cId="168996323" sldId="300"/>
            <ac:picMk id="24" creationId="{FD1AE9E6-29C7-16ED-86FF-39D4034228C8}"/>
          </ac:picMkLst>
        </pc:picChg>
      </pc:sldChg>
      <pc:sldChg chg="modSp mod">
        <pc:chgData name="Aristeidis Tsakiris" userId="579cd983-a2b1-4bee-9dbb-c1f1df23ca02" providerId="ADAL" clId="{B877D139-11C1-4F76-B4D7-F91175F380B4}" dt="2024-01-25T10:18:10.407" v="69" actId="554"/>
        <pc:sldMkLst>
          <pc:docMk/>
          <pc:sldMk cId="2467355044" sldId="303"/>
        </pc:sldMkLst>
        <pc:picChg chg="mod">
          <ac:chgData name="Aristeidis Tsakiris" userId="579cd983-a2b1-4bee-9dbb-c1f1df23ca02" providerId="ADAL" clId="{B877D139-11C1-4F76-B4D7-F91175F380B4}" dt="2024-01-25T10:18:10.407" v="69" actId="554"/>
          <ac:picMkLst>
            <pc:docMk/>
            <pc:sldMk cId="2467355044" sldId="303"/>
            <ac:picMk id="37" creationId="{DE14ECA6-CE71-9531-6B28-D425EEA15535}"/>
          </ac:picMkLst>
        </pc:picChg>
      </pc:sldChg>
      <pc:sldChg chg="modSp mod">
        <pc:chgData name="Aristeidis Tsakiris" userId="579cd983-a2b1-4bee-9dbb-c1f1df23ca02" providerId="ADAL" clId="{B877D139-11C1-4F76-B4D7-F91175F380B4}" dt="2024-01-25T10:18:52.430" v="108" actId="553"/>
        <pc:sldMkLst>
          <pc:docMk/>
          <pc:sldMk cId="906481283" sldId="304"/>
        </pc:sldMkLst>
        <pc:picChg chg="mod">
          <ac:chgData name="Aristeidis Tsakiris" userId="579cd983-a2b1-4bee-9dbb-c1f1df23ca02" providerId="ADAL" clId="{B877D139-11C1-4F76-B4D7-F91175F380B4}" dt="2024-01-25T10:18:52.430" v="108" actId="553"/>
          <ac:picMkLst>
            <pc:docMk/>
            <pc:sldMk cId="906481283" sldId="304"/>
            <ac:picMk id="43" creationId="{FB12B8EA-7212-C0D6-6C85-97A36EB84649}"/>
          </ac:picMkLst>
        </pc:picChg>
      </pc:sldChg>
      <pc:sldChg chg="modSp mod">
        <pc:chgData name="Aristeidis Tsakiris" userId="579cd983-a2b1-4bee-9dbb-c1f1df23ca02" providerId="ADAL" clId="{B877D139-11C1-4F76-B4D7-F91175F380B4}" dt="2024-01-25T10:16:43.698" v="54" actId="553"/>
        <pc:sldMkLst>
          <pc:docMk/>
          <pc:sldMk cId="3768984645" sldId="305"/>
        </pc:sldMkLst>
        <pc:picChg chg="mod">
          <ac:chgData name="Aristeidis Tsakiris" userId="579cd983-a2b1-4bee-9dbb-c1f1df23ca02" providerId="ADAL" clId="{B877D139-11C1-4F76-B4D7-F91175F380B4}" dt="2024-01-25T10:16:43.698" v="54" actId="553"/>
          <ac:picMkLst>
            <pc:docMk/>
            <pc:sldMk cId="3768984645" sldId="305"/>
            <ac:picMk id="34" creationId="{115137E7-AD62-81C7-6A24-2EB135ECEC99}"/>
          </ac:picMkLst>
        </pc:picChg>
      </pc:sldChg>
      <pc:sldChg chg="modSp mod">
        <pc:chgData name="Aristeidis Tsakiris" userId="579cd983-a2b1-4bee-9dbb-c1f1df23ca02" providerId="ADAL" clId="{B877D139-11C1-4F76-B4D7-F91175F380B4}" dt="2024-01-25T10:19:02.798" v="123" actId="553"/>
        <pc:sldMkLst>
          <pc:docMk/>
          <pc:sldMk cId="317431884" sldId="306"/>
        </pc:sldMkLst>
        <pc:picChg chg="mod">
          <ac:chgData name="Aristeidis Tsakiris" userId="579cd983-a2b1-4bee-9dbb-c1f1df23ca02" providerId="ADAL" clId="{B877D139-11C1-4F76-B4D7-F91175F380B4}" dt="2024-01-25T10:19:02.798" v="123" actId="553"/>
          <ac:picMkLst>
            <pc:docMk/>
            <pc:sldMk cId="317431884" sldId="306"/>
            <ac:picMk id="38" creationId="{3A8998B1-F05C-41F0-12F8-E58917E1865B}"/>
          </ac:picMkLst>
        </pc:picChg>
      </pc:sldChg>
      <pc:sldChg chg="modSp mod">
        <pc:chgData name="Aristeidis Tsakiris" userId="579cd983-a2b1-4bee-9dbb-c1f1df23ca02" providerId="ADAL" clId="{B877D139-11C1-4F76-B4D7-F91175F380B4}" dt="2024-01-25T10:19:13.512" v="138" actId="553"/>
        <pc:sldMkLst>
          <pc:docMk/>
          <pc:sldMk cId="3698874295" sldId="307"/>
        </pc:sldMkLst>
        <pc:picChg chg="mod">
          <ac:chgData name="Aristeidis Tsakiris" userId="579cd983-a2b1-4bee-9dbb-c1f1df23ca02" providerId="ADAL" clId="{B877D139-11C1-4F76-B4D7-F91175F380B4}" dt="2024-01-25T10:19:13.512" v="138" actId="553"/>
          <ac:picMkLst>
            <pc:docMk/>
            <pc:sldMk cId="3698874295" sldId="307"/>
            <ac:picMk id="19" creationId="{69D39DDA-46B2-F766-CD66-9BA7BBAB8CDB}"/>
          </ac:picMkLst>
        </pc:picChg>
      </pc:sldChg>
      <pc:sldChg chg="modSp mod">
        <pc:chgData name="Aristeidis Tsakiris" userId="579cd983-a2b1-4bee-9dbb-c1f1df23ca02" providerId="ADAL" clId="{B877D139-11C1-4F76-B4D7-F91175F380B4}" dt="2024-01-25T10:19:25.701" v="155" actId="553"/>
        <pc:sldMkLst>
          <pc:docMk/>
          <pc:sldMk cId="584090898" sldId="308"/>
        </pc:sldMkLst>
        <pc:picChg chg="mod">
          <ac:chgData name="Aristeidis Tsakiris" userId="579cd983-a2b1-4bee-9dbb-c1f1df23ca02" providerId="ADAL" clId="{B877D139-11C1-4F76-B4D7-F91175F380B4}" dt="2024-01-25T10:19:25.701" v="155" actId="553"/>
          <ac:picMkLst>
            <pc:docMk/>
            <pc:sldMk cId="584090898" sldId="308"/>
            <ac:picMk id="21" creationId="{BA55EBE5-DDEB-B95C-9F2F-AA860FC1EF1C}"/>
          </ac:picMkLst>
        </pc:picChg>
      </pc:sldChg>
      <pc:sldChg chg="modSp mod">
        <pc:chgData name="Aristeidis Tsakiris" userId="579cd983-a2b1-4bee-9dbb-c1f1df23ca02" providerId="ADAL" clId="{B877D139-11C1-4F76-B4D7-F91175F380B4}" dt="2024-01-25T10:19:48.478" v="175" actId="553"/>
        <pc:sldMkLst>
          <pc:docMk/>
          <pc:sldMk cId="104696125" sldId="309"/>
        </pc:sldMkLst>
        <pc:picChg chg="mod">
          <ac:chgData name="Aristeidis Tsakiris" userId="579cd983-a2b1-4bee-9dbb-c1f1df23ca02" providerId="ADAL" clId="{B877D139-11C1-4F76-B4D7-F91175F380B4}" dt="2024-01-25T10:19:48.478" v="175" actId="553"/>
          <ac:picMkLst>
            <pc:docMk/>
            <pc:sldMk cId="104696125" sldId="309"/>
            <ac:picMk id="8" creationId="{71CB4146-F62F-E673-C102-0D6E590061E7}"/>
          </ac:picMkLst>
        </pc:picChg>
      </pc:sldChg>
      <pc:sldChg chg="modSp mod">
        <pc:chgData name="Aristeidis Tsakiris" userId="579cd983-a2b1-4bee-9dbb-c1f1df23ca02" providerId="ADAL" clId="{B877D139-11C1-4F76-B4D7-F91175F380B4}" dt="2024-01-25T10:20:03.329" v="191" actId="553"/>
        <pc:sldMkLst>
          <pc:docMk/>
          <pc:sldMk cId="3421506548" sldId="310"/>
        </pc:sldMkLst>
        <pc:picChg chg="mod">
          <ac:chgData name="Aristeidis Tsakiris" userId="579cd983-a2b1-4bee-9dbb-c1f1df23ca02" providerId="ADAL" clId="{B877D139-11C1-4F76-B4D7-F91175F380B4}" dt="2024-01-25T10:20:03.329" v="191" actId="553"/>
          <ac:picMkLst>
            <pc:docMk/>
            <pc:sldMk cId="3421506548" sldId="310"/>
            <ac:picMk id="11" creationId="{73F8833E-264C-7BA5-7D41-72BEFB1F35AE}"/>
          </ac:picMkLst>
        </pc:picChg>
      </pc:sldChg>
      <pc:sldChg chg="modSp mod">
        <pc:chgData name="Aristeidis Tsakiris" userId="579cd983-a2b1-4bee-9dbb-c1f1df23ca02" providerId="ADAL" clId="{B877D139-11C1-4F76-B4D7-F91175F380B4}" dt="2024-01-25T10:20:17.695" v="206" actId="553"/>
        <pc:sldMkLst>
          <pc:docMk/>
          <pc:sldMk cId="1400615785" sldId="311"/>
        </pc:sldMkLst>
        <pc:picChg chg="mod">
          <ac:chgData name="Aristeidis Tsakiris" userId="579cd983-a2b1-4bee-9dbb-c1f1df23ca02" providerId="ADAL" clId="{B877D139-11C1-4F76-B4D7-F91175F380B4}" dt="2024-01-25T10:20:17.695" v="206" actId="553"/>
          <ac:picMkLst>
            <pc:docMk/>
            <pc:sldMk cId="1400615785" sldId="311"/>
            <ac:picMk id="38" creationId="{E40A39D2-FC05-3B26-A8E3-87CB68632D6A}"/>
          </ac:picMkLst>
        </pc:picChg>
      </pc:sldChg>
      <pc:sldChg chg="modSp mod">
        <pc:chgData name="Aristeidis Tsakiris" userId="579cd983-a2b1-4bee-9dbb-c1f1df23ca02" providerId="ADAL" clId="{B877D139-11C1-4F76-B4D7-F91175F380B4}" dt="2024-01-25T10:20:29.333" v="221" actId="553"/>
        <pc:sldMkLst>
          <pc:docMk/>
          <pc:sldMk cId="658436068" sldId="312"/>
        </pc:sldMkLst>
        <pc:picChg chg="mod">
          <ac:chgData name="Aristeidis Tsakiris" userId="579cd983-a2b1-4bee-9dbb-c1f1df23ca02" providerId="ADAL" clId="{B877D139-11C1-4F76-B4D7-F91175F380B4}" dt="2024-01-25T10:20:29.333" v="221" actId="553"/>
          <ac:picMkLst>
            <pc:docMk/>
            <pc:sldMk cId="658436068" sldId="312"/>
            <ac:picMk id="14" creationId="{2E687A52-6146-0AA1-F5C2-65FAD7500F0C}"/>
          </ac:picMkLst>
        </pc:picChg>
      </pc:sldChg>
    </pc:docChg>
  </pc:docChgLst>
  <pc:docChgLst>
    <pc:chgData name="Aristeidis Tsakiris" userId="579cd983-a2b1-4bee-9dbb-c1f1df23ca02" providerId="ADAL" clId="{9E79E253-EFEE-A945-9883-EE8F606E93A0}"/>
    <pc:docChg chg="undo custSel modSld">
      <pc:chgData name="Aristeidis Tsakiris" userId="579cd983-a2b1-4bee-9dbb-c1f1df23ca02" providerId="ADAL" clId="{9E79E253-EFEE-A945-9883-EE8F606E93A0}" dt="2024-03-06T15:09:55.891" v="8"/>
      <pc:docMkLst>
        <pc:docMk/>
      </pc:docMkLst>
      <pc:sldChg chg="addSp delSp modSp mod addAnim delAnim modAnim">
        <pc:chgData name="Aristeidis Tsakiris" userId="579cd983-a2b1-4bee-9dbb-c1f1df23ca02" providerId="ADAL" clId="{9E79E253-EFEE-A945-9883-EE8F606E93A0}" dt="2024-03-06T15:09:55.891" v="8"/>
        <pc:sldMkLst>
          <pc:docMk/>
          <pc:sldMk cId="168996323" sldId="300"/>
        </pc:sldMkLst>
        <pc:spChg chg="add del mod">
          <ac:chgData name="Aristeidis Tsakiris" userId="579cd983-a2b1-4bee-9dbb-c1f1df23ca02" providerId="ADAL" clId="{9E79E253-EFEE-A945-9883-EE8F606E93A0}" dt="2024-03-06T15:09:45.856" v="7" actId="11529"/>
          <ac:spMkLst>
            <pc:docMk/>
            <pc:sldMk cId="168996323" sldId="300"/>
            <ac:spMk id="3" creationId="{9FAA8184-1E36-753F-C4C4-175FBCCCD26E}"/>
          </ac:spMkLst>
        </pc:spChg>
        <pc:picChg chg="add del mod">
          <ac:chgData name="Aristeidis Tsakiris" userId="579cd983-a2b1-4bee-9dbb-c1f1df23ca02" providerId="ADAL" clId="{9E79E253-EFEE-A945-9883-EE8F606E93A0}" dt="2024-03-06T15:08:31.367" v="3" actId="478"/>
          <ac:picMkLst>
            <pc:docMk/>
            <pc:sldMk cId="168996323" sldId="300"/>
            <ac:picMk id="3" creationId="{6391F198-8BFA-06C1-D877-0E8D585DA2AA}"/>
          </ac:picMkLst>
        </pc:picChg>
        <pc:picChg chg="add mod">
          <ac:chgData name="Aristeidis Tsakiris" userId="579cd983-a2b1-4bee-9dbb-c1f1df23ca02" providerId="ADAL" clId="{9E79E253-EFEE-A945-9883-EE8F606E93A0}" dt="2024-03-06T15:09:55.891" v="8"/>
          <ac:picMkLst>
            <pc:docMk/>
            <pc:sldMk cId="168996323" sldId="300"/>
            <ac:picMk id="6" creationId="{15A0E497-4109-01FA-36B8-3480EE07D01D}"/>
          </ac:picMkLst>
        </pc:picChg>
        <pc:picChg chg="mod">
          <ac:chgData name="Aristeidis Tsakiris" userId="579cd983-a2b1-4bee-9dbb-c1f1df23ca02" providerId="ADAL" clId="{9E79E253-EFEE-A945-9883-EE8F606E93A0}" dt="2024-03-06T15:06:13.568" v="0"/>
          <ac:picMkLst>
            <pc:docMk/>
            <pc:sldMk cId="168996323" sldId="300"/>
            <ac:picMk id="24" creationId="{FD1AE9E6-29C7-16ED-86FF-39D4034228C8}"/>
          </ac:picMkLst>
        </pc:picChg>
      </pc:sldChg>
    </pc:docChg>
  </pc:docChgLst>
  <pc:docChgLst>
    <pc:chgData name="Elisabeth Resch" userId="9aa16a92-11f3-44b6-b45b-ec0b13fda141" providerId="ADAL" clId="{60258CB1-C7E8-499D-8F0C-B9B77F2128F8}"/>
    <pc:docChg chg="">
      <pc:chgData name="Elisabeth Resch" userId="9aa16a92-11f3-44b6-b45b-ec0b13fda141" providerId="ADAL" clId="{60258CB1-C7E8-499D-8F0C-B9B77F2128F8}" dt="2023-12-04T14:48:10.389" v="0"/>
      <pc:docMkLst>
        <pc:docMk/>
      </pc:docMkLst>
      <pc:sldChg chg="addCm">
        <pc:chgData name="Elisabeth Resch" userId="9aa16a92-11f3-44b6-b45b-ec0b13fda141" providerId="ADAL" clId="{60258CB1-C7E8-499D-8F0C-B9B77F2128F8}" dt="2023-12-04T14:48:10.389" v="0"/>
        <pc:sldMkLst>
          <pc:docMk/>
          <pc:sldMk cId="1916094156" sldId="301"/>
        </pc:sldMkLst>
        <pc:extLst>
          <p:ext xmlns:p="http://schemas.openxmlformats.org/presentationml/2006/main" uri="{D6D511B9-2390-475A-947B-AFAB55BFBCF1}">
            <pc226:cmChg xmlns:pc226="http://schemas.microsoft.com/office/powerpoint/2022/06/main/command" chg="add">
              <pc226:chgData name="Elisabeth Resch" userId="9aa16a92-11f3-44b6-b45b-ec0b13fda141" providerId="ADAL" clId="{60258CB1-C7E8-499D-8F0C-B9B77F2128F8}" dt="2023-12-04T14:48:10.389" v="0"/>
              <pc2:cmMkLst xmlns:pc2="http://schemas.microsoft.com/office/powerpoint/2019/9/main/command">
                <pc:docMk/>
                <pc:sldMk cId="1916094156" sldId="301"/>
                <pc2:cmMk id="{B5BFC4A3-9C6E-42CD-9C7C-B67FC99C3005}"/>
              </pc2:cmMkLst>
            </pc226:cmChg>
          </p:ext>
        </pc:extLst>
      </pc:sldChg>
    </pc:docChg>
  </pc:docChgLst>
  <pc:docChgLst>
    <pc:chgData name="Aristeidis Tsakiris" userId="579cd983-a2b1-4bee-9dbb-c1f1df23ca02" providerId="ADAL" clId="{256100AB-E417-4BEF-A77A-54306D806E6B}"/>
    <pc:docChg chg="undo custSel modSld modShowInfo">
      <pc:chgData name="Aristeidis Tsakiris" userId="579cd983-a2b1-4bee-9dbb-c1f1df23ca02" providerId="ADAL" clId="{256100AB-E417-4BEF-A77A-54306D806E6B}" dt="2024-03-07T09:51:22.487" v="63" actId="2744"/>
      <pc:docMkLst>
        <pc:docMk/>
      </pc:docMkLst>
      <pc:sldChg chg="delSp modSp mod delAnim modAnim">
        <pc:chgData name="Aristeidis Tsakiris" userId="579cd983-a2b1-4bee-9dbb-c1f1df23ca02" providerId="ADAL" clId="{256100AB-E417-4BEF-A77A-54306D806E6B}" dt="2024-03-06T15:24:22.417" v="61" actId="166"/>
        <pc:sldMkLst>
          <pc:docMk/>
          <pc:sldMk cId="168996323" sldId="300"/>
        </pc:sldMkLst>
        <pc:picChg chg="del">
          <ac:chgData name="Aristeidis Tsakiris" userId="579cd983-a2b1-4bee-9dbb-c1f1df23ca02" providerId="ADAL" clId="{256100AB-E417-4BEF-A77A-54306D806E6B}" dt="2024-03-06T15:08:59.285" v="0" actId="478"/>
          <ac:picMkLst>
            <pc:docMk/>
            <pc:sldMk cId="168996323" sldId="300"/>
            <ac:picMk id="3" creationId="{6391F198-8BFA-06C1-D877-0E8D585DA2AA}"/>
          </ac:picMkLst>
        </pc:picChg>
        <pc:picChg chg="mod modCrop">
          <ac:chgData name="Aristeidis Tsakiris" userId="579cd983-a2b1-4bee-9dbb-c1f1df23ca02" providerId="ADAL" clId="{256100AB-E417-4BEF-A77A-54306D806E6B}" dt="2024-03-06T15:18:07.698" v="44" actId="14100"/>
          <ac:picMkLst>
            <pc:docMk/>
            <pc:sldMk cId="168996323" sldId="300"/>
            <ac:picMk id="6" creationId="{15A0E497-4109-01FA-36B8-3480EE07D01D}"/>
          </ac:picMkLst>
        </pc:picChg>
        <pc:picChg chg="ord">
          <ac:chgData name="Aristeidis Tsakiris" userId="579cd983-a2b1-4bee-9dbb-c1f1df23ca02" providerId="ADAL" clId="{256100AB-E417-4BEF-A77A-54306D806E6B}" dt="2024-03-06T15:24:22.417" v="61" actId="166"/>
          <ac:picMkLst>
            <pc:docMk/>
            <pc:sldMk cId="168996323" sldId="300"/>
            <ac:picMk id="13" creationId="{32230CF4-82EB-3B34-1BCE-4055A29FA97A}"/>
          </ac:picMkLst>
        </pc:picChg>
        <pc:picChg chg="del mod">
          <ac:chgData name="Aristeidis Tsakiris" userId="579cd983-a2b1-4bee-9dbb-c1f1df23ca02" providerId="ADAL" clId="{256100AB-E417-4BEF-A77A-54306D806E6B}" dt="2024-03-06T15:13:06.865" v="31" actId="478"/>
          <ac:picMkLst>
            <pc:docMk/>
            <pc:sldMk cId="168996323" sldId="300"/>
            <ac:picMk id="24" creationId="{FD1AE9E6-29C7-16ED-86FF-39D4034228C8}"/>
          </ac:picMkLst>
        </pc:picChg>
      </pc:sldChg>
      <pc:sldChg chg="modAnim">
        <pc:chgData name="Aristeidis Tsakiris" userId="579cd983-a2b1-4bee-9dbb-c1f1df23ca02" providerId="ADAL" clId="{256100AB-E417-4BEF-A77A-54306D806E6B}" dt="2024-03-06T15:15:32.842" v="36"/>
        <pc:sldMkLst>
          <pc:docMk/>
          <pc:sldMk cId="2467355044" sldId="303"/>
        </pc:sldMkLst>
      </pc:sldChg>
    </pc:docChg>
  </pc:docChgLst>
  <pc:docChgLst>
    <pc:chgData name="Federico Antonio Canu" userId="S::federico.canu@un.org::67612557-5bbe-4696-967b-a8d2eb0e7e04" providerId="AD" clId="Web-{EF6ACBB0-F202-434C-A068-0BDD7CE4BD14}"/>
    <pc:docChg chg="addSld modSld sldOrd">
      <pc:chgData name="Federico Antonio Canu" userId="S::federico.canu@un.org::67612557-5bbe-4696-967b-a8d2eb0e7e04" providerId="AD" clId="Web-{EF6ACBB0-F202-434C-A068-0BDD7CE4BD14}" dt="2024-01-03T13:36:39.951" v="192" actId="20577"/>
      <pc:docMkLst>
        <pc:docMk/>
      </pc:docMkLst>
      <pc:sldChg chg="addSp delSp modSp">
        <pc:chgData name="Federico Antonio Canu" userId="S::federico.canu@un.org::67612557-5bbe-4696-967b-a8d2eb0e7e04" providerId="AD" clId="Web-{EF6ACBB0-F202-434C-A068-0BDD7CE4BD14}" dt="2024-01-03T13:35:22.370" v="163"/>
        <pc:sldMkLst>
          <pc:docMk/>
          <pc:sldMk cId="3241250017" sldId="279"/>
        </pc:sldMkLst>
        <pc:spChg chg="add mod">
          <ac:chgData name="Federico Antonio Canu" userId="S::federico.canu@un.org::67612557-5bbe-4696-967b-a8d2eb0e7e04" providerId="AD" clId="Web-{EF6ACBB0-F202-434C-A068-0BDD7CE4BD14}" dt="2024-01-03T13:21:01.638" v="48" actId="1076"/>
          <ac:spMkLst>
            <pc:docMk/>
            <pc:sldMk cId="3241250017" sldId="279"/>
            <ac:spMk id="5" creationId="{F9D47A8D-C71C-1947-F64C-FA4415B64522}"/>
          </ac:spMkLst>
        </pc:spChg>
        <pc:spChg chg="del">
          <ac:chgData name="Federico Antonio Canu" userId="S::federico.canu@un.org::67612557-5bbe-4696-967b-a8d2eb0e7e04" providerId="AD" clId="Web-{EF6ACBB0-F202-434C-A068-0BDD7CE4BD14}" dt="2024-01-03T13:35:22.370" v="163"/>
          <ac:spMkLst>
            <pc:docMk/>
            <pc:sldMk cId="3241250017" sldId="279"/>
            <ac:spMk id="17" creationId="{D2AB4199-57E3-8E36-9642-4EC7DE9B9279}"/>
          </ac:spMkLst>
        </pc:spChg>
        <pc:picChg chg="mod">
          <ac:chgData name="Federico Antonio Canu" userId="S::federico.canu@un.org::67612557-5bbe-4696-967b-a8d2eb0e7e04" providerId="AD" clId="Web-{EF6ACBB0-F202-434C-A068-0BDD7CE4BD14}" dt="2024-01-03T13:18:46.477" v="8" actId="1076"/>
          <ac:picMkLst>
            <pc:docMk/>
            <pc:sldMk cId="3241250017" sldId="279"/>
            <ac:picMk id="15" creationId="{3F3179C7-68EC-9D13-5499-7F8E2E680285}"/>
          </ac:picMkLst>
        </pc:picChg>
      </pc:sldChg>
      <pc:sldChg chg="delSp">
        <pc:chgData name="Federico Antonio Canu" userId="S::federico.canu@un.org::67612557-5bbe-4696-967b-a8d2eb0e7e04" providerId="AD" clId="Web-{EF6ACBB0-F202-434C-A068-0BDD7CE4BD14}" dt="2024-01-03T13:35:30.792" v="166"/>
        <pc:sldMkLst>
          <pc:docMk/>
          <pc:sldMk cId="168996323" sldId="300"/>
        </pc:sldMkLst>
        <pc:spChg chg="del">
          <ac:chgData name="Federico Antonio Canu" userId="S::federico.canu@un.org::67612557-5bbe-4696-967b-a8d2eb0e7e04" providerId="AD" clId="Web-{EF6ACBB0-F202-434C-A068-0BDD7CE4BD14}" dt="2024-01-03T13:35:30.792" v="166"/>
          <ac:spMkLst>
            <pc:docMk/>
            <pc:sldMk cId="168996323" sldId="300"/>
            <ac:spMk id="37" creationId="{B5D53A4E-A52C-5117-12DD-29A359A3876C}"/>
          </ac:spMkLst>
        </pc:spChg>
      </pc:sldChg>
      <pc:sldChg chg="delSp">
        <pc:chgData name="Federico Antonio Canu" userId="S::federico.canu@un.org::67612557-5bbe-4696-967b-a8d2eb0e7e04" providerId="AD" clId="Web-{EF6ACBB0-F202-434C-A068-0BDD7CE4BD14}" dt="2024-01-03T13:35:37.699" v="168"/>
        <pc:sldMkLst>
          <pc:docMk/>
          <pc:sldMk cId="1916094156" sldId="301"/>
        </pc:sldMkLst>
        <pc:spChg chg="del">
          <ac:chgData name="Federico Antonio Canu" userId="S::federico.canu@un.org::67612557-5bbe-4696-967b-a8d2eb0e7e04" providerId="AD" clId="Web-{EF6ACBB0-F202-434C-A068-0BDD7CE4BD14}" dt="2024-01-03T13:35:37.699" v="168"/>
          <ac:spMkLst>
            <pc:docMk/>
            <pc:sldMk cId="1916094156" sldId="301"/>
            <ac:spMk id="8" creationId="{A8ACEFC0-1EE6-DAAC-5E7E-3FF02C8A62E4}"/>
          </ac:spMkLst>
        </pc:spChg>
      </pc:sldChg>
      <pc:sldChg chg="addSp delSp modSp ord">
        <pc:chgData name="Federico Antonio Canu" userId="S::federico.canu@un.org::67612557-5bbe-4696-967b-a8d2eb0e7e04" providerId="AD" clId="Web-{EF6ACBB0-F202-434C-A068-0BDD7CE4BD14}" dt="2024-01-03T13:36:39.951" v="192" actId="20577"/>
        <pc:sldMkLst>
          <pc:docMk/>
          <pc:sldMk cId="3655603150" sldId="302"/>
        </pc:sldMkLst>
        <pc:spChg chg="add">
          <ac:chgData name="Federico Antonio Canu" userId="S::federico.canu@un.org::67612557-5bbe-4696-967b-a8d2eb0e7e04" providerId="AD" clId="Web-{EF6ACBB0-F202-434C-A068-0BDD7CE4BD14}" dt="2024-01-03T13:36:12.544" v="177"/>
          <ac:spMkLst>
            <pc:docMk/>
            <pc:sldMk cId="3655603150" sldId="302"/>
            <ac:spMk id="3" creationId="{FA0AB0DD-94E9-E873-5A0D-A0E59FEFCAD2}"/>
          </ac:spMkLst>
        </pc:spChg>
        <pc:spChg chg="add">
          <ac:chgData name="Federico Antonio Canu" userId="S::federico.canu@un.org::67612557-5bbe-4696-967b-a8d2eb0e7e04" providerId="AD" clId="Web-{EF6ACBB0-F202-434C-A068-0BDD7CE4BD14}" dt="2024-01-03T13:36:12.544" v="177"/>
          <ac:spMkLst>
            <pc:docMk/>
            <pc:sldMk cId="3655603150" sldId="302"/>
            <ac:spMk id="5" creationId="{70572B78-F2C2-4167-72E9-799405F5E8B6}"/>
          </ac:spMkLst>
        </pc:spChg>
        <pc:spChg chg="add">
          <ac:chgData name="Federico Antonio Canu" userId="S::federico.canu@un.org::67612557-5bbe-4696-967b-a8d2eb0e7e04" providerId="AD" clId="Web-{EF6ACBB0-F202-434C-A068-0BDD7CE4BD14}" dt="2024-01-03T13:36:12.544" v="177"/>
          <ac:spMkLst>
            <pc:docMk/>
            <pc:sldMk cId="3655603150" sldId="302"/>
            <ac:spMk id="6" creationId="{222BF7E5-B3E0-368D-B5A7-71360668E586}"/>
          </ac:spMkLst>
        </pc:spChg>
        <pc:spChg chg="del">
          <ac:chgData name="Federico Antonio Canu" userId="S::federico.canu@un.org::67612557-5bbe-4696-967b-a8d2eb0e7e04" providerId="AD" clId="Web-{EF6ACBB0-F202-434C-A068-0BDD7CE4BD14}" dt="2024-01-03T13:36:11.606" v="175"/>
          <ac:spMkLst>
            <pc:docMk/>
            <pc:sldMk cId="3655603150" sldId="302"/>
            <ac:spMk id="8" creationId="{9BEA3612-A366-1DD2-EA3F-6A24914E7EEF}"/>
          </ac:spMkLst>
        </pc:spChg>
        <pc:spChg chg="add">
          <ac:chgData name="Federico Antonio Canu" userId="S::federico.canu@un.org::67612557-5bbe-4696-967b-a8d2eb0e7e04" providerId="AD" clId="Web-{EF6ACBB0-F202-434C-A068-0BDD7CE4BD14}" dt="2024-01-03T13:36:12.544" v="177"/>
          <ac:spMkLst>
            <pc:docMk/>
            <pc:sldMk cId="3655603150" sldId="302"/>
            <ac:spMk id="13" creationId="{A615F692-7080-12C0-4889-D1BDAB997893}"/>
          </ac:spMkLst>
        </pc:spChg>
        <pc:spChg chg="add">
          <ac:chgData name="Federico Antonio Canu" userId="S::federico.canu@un.org::67612557-5bbe-4696-967b-a8d2eb0e7e04" providerId="AD" clId="Web-{EF6ACBB0-F202-434C-A068-0BDD7CE4BD14}" dt="2024-01-03T13:36:12.544" v="177"/>
          <ac:spMkLst>
            <pc:docMk/>
            <pc:sldMk cId="3655603150" sldId="302"/>
            <ac:spMk id="14" creationId="{ABB43CA9-32A8-0EE8-CC51-FE149E585FE0}"/>
          </ac:spMkLst>
        </pc:spChg>
        <pc:spChg chg="del">
          <ac:chgData name="Federico Antonio Canu" userId="S::federico.canu@un.org::67612557-5bbe-4696-967b-a8d2eb0e7e04" providerId="AD" clId="Web-{EF6ACBB0-F202-434C-A068-0BDD7CE4BD14}" dt="2024-01-03T13:36:11.606" v="174"/>
          <ac:spMkLst>
            <pc:docMk/>
            <pc:sldMk cId="3655603150" sldId="302"/>
            <ac:spMk id="15" creationId="{0B2C9644-96BB-A3C5-5D66-DCD16D5964C5}"/>
          </ac:spMkLst>
        </pc:spChg>
        <pc:spChg chg="del">
          <ac:chgData name="Federico Antonio Canu" userId="S::federico.canu@un.org::67612557-5bbe-4696-967b-a8d2eb0e7e04" providerId="AD" clId="Web-{EF6ACBB0-F202-434C-A068-0BDD7CE4BD14}" dt="2024-01-03T13:36:11.606" v="173"/>
          <ac:spMkLst>
            <pc:docMk/>
            <pc:sldMk cId="3655603150" sldId="302"/>
            <ac:spMk id="17" creationId="{E82B865C-0322-BE75-7D50-7A5380421569}"/>
          </ac:spMkLst>
        </pc:spChg>
        <pc:spChg chg="del">
          <ac:chgData name="Federico Antonio Canu" userId="S::federico.canu@un.org::67612557-5bbe-4696-967b-a8d2eb0e7e04" providerId="AD" clId="Web-{EF6ACBB0-F202-434C-A068-0BDD7CE4BD14}" dt="2024-01-03T13:36:11.606" v="172"/>
          <ac:spMkLst>
            <pc:docMk/>
            <pc:sldMk cId="3655603150" sldId="302"/>
            <ac:spMk id="18" creationId="{98D07499-4749-4861-167C-5012CB2B594F}"/>
          </ac:spMkLst>
        </pc:spChg>
        <pc:spChg chg="mod">
          <ac:chgData name="Federico Antonio Canu" userId="S::federico.canu@un.org::67612557-5bbe-4696-967b-a8d2eb0e7e04" providerId="AD" clId="Web-{EF6ACBB0-F202-434C-A068-0BDD7CE4BD14}" dt="2024-01-03T13:36:39.951" v="192" actId="20577"/>
          <ac:spMkLst>
            <pc:docMk/>
            <pc:sldMk cId="3655603150" sldId="302"/>
            <ac:spMk id="20" creationId="{94856444-2FFD-EA58-AF47-276BCCB5BFC1}"/>
          </ac:spMkLst>
        </pc:spChg>
        <pc:spChg chg="del">
          <ac:chgData name="Federico Antonio Canu" userId="S::federico.canu@un.org::67612557-5bbe-4696-967b-a8d2eb0e7e04" providerId="AD" clId="Web-{EF6ACBB0-F202-434C-A068-0BDD7CE4BD14}" dt="2024-01-03T13:36:11.606" v="176"/>
          <ac:spMkLst>
            <pc:docMk/>
            <pc:sldMk cId="3655603150" sldId="302"/>
            <ac:spMk id="21" creationId="{5A65CF0D-3B51-6DAF-0673-9617E29035D8}"/>
          </ac:spMkLst>
        </pc:spChg>
        <pc:spChg chg="add">
          <ac:chgData name="Federico Antonio Canu" userId="S::federico.canu@un.org::67612557-5bbe-4696-967b-a8d2eb0e7e04" providerId="AD" clId="Web-{EF6ACBB0-F202-434C-A068-0BDD7CE4BD14}" dt="2024-01-03T13:36:12.544" v="177"/>
          <ac:spMkLst>
            <pc:docMk/>
            <pc:sldMk cId="3655603150" sldId="302"/>
            <ac:spMk id="22" creationId="{9BD54297-48F7-DEFA-714E-B7A06404FCD2}"/>
          </ac:spMkLst>
        </pc:spChg>
        <pc:spChg chg="del">
          <ac:chgData name="Federico Antonio Canu" userId="S::federico.canu@un.org::67612557-5bbe-4696-967b-a8d2eb0e7e04" providerId="AD" clId="Web-{EF6ACBB0-F202-434C-A068-0BDD7CE4BD14}" dt="2024-01-03T13:36:11.606" v="171"/>
          <ac:spMkLst>
            <pc:docMk/>
            <pc:sldMk cId="3655603150" sldId="302"/>
            <ac:spMk id="26" creationId="{FB9A17EE-0F58-4F94-8B02-CE482EEE6A87}"/>
          </ac:spMkLst>
        </pc:spChg>
      </pc:sldChg>
      <pc:sldChg chg="addSp delSp modSp">
        <pc:chgData name="Federico Antonio Canu" userId="S::federico.canu@un.org::67612557-5bbe-4696-967b-a8d2eb0e7e04" providerId="AD" clId="Web-{EF6ACBB0-F202-434C-A068-0BDD7CE4BD14}" dt="2024-01-03T13:35:28.152" v="165"/>
        <pc:sldMkLst>
          <pc:docMk/>
          <pc:sldMk cId="2467355044" sldId="303"/>
        </pc:sldMkLst>
        <pc:spChg chg="add mod">
          <ac:chgData name="Federico Antonio Canu" userId="S::federico.canu@un.org::67612557-5bbe-4696-967b-a8d2eb0e7e04" providerId="AD" clId="Web-{EF6ACBB0-F202-434C-A068-0BDD7CE4BD14}" dt="2024-01-03T13:31:15.659" v="136" actId="1076"/>
          <ac:spMkLst>
            <pc:docMk/>
            <pc:sldMk cId="2467355044" sldId="303"/>
            <ac:spMk id="17" creationId="{CB55D18D-959A-231D-8A61-0BCCC688354C}"/>
          </ac:spMkLst>
        </pc:spChg>
        <pc:spChg chg="del">
          <ac:chgData name="Federico Antonio Canu" userId="S::federico.canu@un.org::67612557-5bbe-4696-967b-a8d2eb0e7e04" providerId="AD" clId="Web-{EF6ACBB0-F202-434C-A068-0BDD7CE4BD14}" dt="2024-01-03T13:35:28.152" v="165"/>
          <ac:spMkLst>
            <pc:docMk/>
            <pc:sldMk cId="2467355044" sldId="303"/>
            <ac:spMk id="30" creationId="{DE1932EA-BF36-F396-DFA8-F2C8CC95F0A6}"/>
          </ac:spMkLst>
        </pc:spChg>
        <pc:grpChg chg="del">
          <ac:chgData name="Federico Antonio Canu" userId="S::federico.canu@un.org::67612557-5bbe-4696-967b-a8d2eb0e7e04" providerId="AD" clId="Web-{EF6ACBB0-F202-434C-A068-0BDD7CE4BD14}" dt="2024-01-03T13:30:40.361" v="132"/>
          <ac:grpSpMkLst>
            <pc:docMk/>
            <pc:sldMk cId="2467355044" sldId="303"/>
            <ac:grpSpMk id="5" creationId="{39BAC9C8-36E3-DC0E-B680-ECB330A572A9}"/>
          </ac:grpSpMkLst>
        </pc:grpChg>
        <pc:grpChg chg="add">
          <ac:chgData name="Federico Antonio Canu" userId="S::federico.canu@un.org::67612557-5bbe-4696-967b-a8d2eb0e7e04" providerId="AD" clId="Web-{EF6ACBB0-F202-434C-A068-0BDD7CE4BD14}" dt="2024-01-03T13:31:46.457" v="139"/>
          <ac:grpSpMkLst>
            <pc:docMk/>
            <pc:sldMk cId="2467355044" sldId="303"/>
            <ac:grpSpMk id="23" creationId="{AF0AA8F1-5EB0-FAA9-02AD-05B5D9E13123}"/>
          </ac:grpSpMkLst>
        </pc:grpChg>
        <pc:grpChg chg="add">
          <ac:chgData name="Federico Antonio Canu" userId="S::federico.canu@un.org::67612557-5bbe-4696-967b-a8d2eb0e7e04" providerId="AD" clId="Web-{EF6ACBB0-F202-434C-A068-0BDD7CE4BD14}" dt="2024-01-03T13:32:59.193" v="148"/>
          <ac:grpSpMkLst>
            <pc:docMk/>
            <pc:sldMk cId="2467355044" sldId="303"/>
            <ac:grpSpMk id="31" creationId="{A8EF7C96-9359-64EB-5F2E-17F2F40A854C}"/>
          </ac:grpSpMkLst>
        </pc:grpChg>
        <pc:picChg chg="add mod">
          <ac:chgData name="Federico Antonio Canu" userId="S::federico.canu@un.org::67612557-5bbe-4696-967b-a8d2eb0e7e04" providerId="AD" clId="Web-{EF6ACBB0-F202-434C-A068-0BDD7CE4BD14}" dt="2024-01-03T13:30:46.611" v="135" actId="1076"/>
          <ac:picMkLst>
            <pc:docMk/>
            <pc:sldMk cId="2467355044" sldId="303"/>
            <ac:picMk id="18" creationId="{AB4A3A49-E6F4-8C07-D120-3F0D5B3EB63C}"/>
          </ac:picMkLst>
        </pc:picChg>
        <pc:picChg chg="add mod">
          <ac:chgData name="Federico Antonio Canu" userId="S::federico.canu@un.org::67612557-5bbe-4696-967b-a8d2eb0e7e04" providerId="AD" clId="Web-{EF6ACBB0-F202-434C-A068-0BDD7CE4BD14}" dt="2024-01-03T13:31:42.394" v="138" actId="1076"/>
          <ac:picMkLst>
            <pc:docMk/>
            <pc:sldMk cId="2467355044" sldId="303"/>
            <ac:picMk id="22" creationId="{A556E8DB-57C9-D5A5-E150-4D0434F2E1A4}"/>
          </ac:picMkLst>
        </pc:picChg>
        <pc:picChg chg="add del mod">
          <ac:chgData name="Federico Antonio Canu" userId="S::federico.canu@un.org::67612557-5bbe-4696-967b-a8d2eb0e7e04" providerId="AD" clId="Web-{EF6ACBB0-F202-434C-A068-0BDD7CE4BD14}" dt="2024-01-03T13:32:18.192" v="143"/>
          <ac:picMkLst>
            <pc:docMk/>
            <pc:sldMk cId="2467355044" sldId="303"/>
            <ac:picMk id="24" creationId="{8361154E-184C-4789-F7D7-6B72AA63C1B7}"/>
          </ac:picMkLst>
        </pc:picChg>
        <pc:picChg chg="add mod">
          <ac:chgData name="Federico Antonio Canu" userId="S::federico.canu@un.org::67612557-5bbe-4696-967b-a8d2eb0e7e04" providerId="AD" clId="Web-{EF6ACBB0-F202-434C-A068-0BDD7CE4BD14}" dt="2024-01-03T13:32:41.005" v="147" actId="1076"/>
          <ac:picMkLst>
            <pc:docMk/>
            <pc:sldMk cId="2467355044" sldId="303"/>
            <ac:picMk id="25" creationId="{4A8668DF-2A38-843A-0643-65F8AE383E9D}"/>
          </ac:picMkLst>
        </pc:picChg>
      </pc:sldChg>
      <pc:sldChg chg="addSp delSp modSp ord modNotes">
        <pc:chgData name="Federico Antonio Canu" userId="S::federico.canu@un.org::67612557-5bbe-4696-967b-a8d2eb0e7e04" providerId="AD" clId="Web-{EF6ACBB0-F202-434C-A068-0BDD7CE4BD14}" dt="2024-01-03T13:35:33.949" v="167"/>
        <pc:sldMkLst>
          <pc:docMk/>
          <pc:sldMk cId="906481283" sldId="304"/>
        </pc:sldMkLst>
        <pc:spChg chg="add del mod">
          <ac:chgData name="Federico Antonio Canu" userId="S::federico.canu@un.org::67612557-5bbe-4696-967b-a8d2eb0e7e04" providerId="AD" clId="Web-{EF6ACBB0-F202-434C-A068-0BDD7CE4BD14}" dt="2024-01-03T13:19:34.213" v="17"/>
          <ac:spMkLst>
            <pc:docMk/>
            <pc:sldMk cId="906481283" sldId="304"/>
            <ac:spMk id="5" creationId="{67BC451D-3BED-90ED-4ECC-BAE54AA4D8B1}"/>
          </ac:spMkLst>
        </pc:spChg>
        <pc:spChg chg="add del">
          <ac:chgData name="Federico Antonio Canu" userId="S::federico.canu@un.org::67612557-5bbe-4696-967b-a8d2eb0e7e04" providerId="AD" clId="Web-{EF6ACBB0-F202-434C-A068-0BDD7CE4BD14}" dt="2024-01-03T13:19:29.822" v="15"/>
          <ac:spMkLst>
            <pc:docMk/>
            <pc:sldMk cId="906481283" sldId="304"/>
            <ac:spMk id="7" creationId="{F6BC4BFE-B662-1394-C031-B96F9E50151C}"/>
          </ac:spMkLst>
        </pc:spChg>
        <pc:spChg chg="add mod">
          <ac:chgData name="Federico Antonio Canu" userId="S::federico.canu@un.org::67612557-5bbe-4696-967b-a8d2eb0e7e04" providerId="AD" clId="Web-{EF6ACBB0-F202-434C-A068-0BDD7CE4BD14}" dt="2024-01-03T13:20:22.168" v="33" actId="1076"/>
          <ac:spMkLst>
            <pc:docMk/>
            <pc:sldMk cId="906481283" sldId="304"/>
            <ac:spMk id="15" creationId="{900D6D69-5693-EDA7-5747-CA901F0E357A}"/>
          </ac:spMkLst>
        </pc:spChg>
        <pc:spChg chg="del">
          <ac:chgData name="Federico Antonio Canu" userId="S::federico.canu@un.org::67612557-5bbe-4696-967b-a8d2eb0e7e04" providerId="AD" clId="Web-{EF6ACBB0-F202-434C-A068-0BDD7CE4BD14}" dt="2024-01-03T13:34:09.836" v="150"/>
          <ac:spMkLst>
            <pc:docMk/>
            <pc:sldMk cId="906481283" sldId="304"/>
            <ac:spMk id="17" creationId="{0AC50A6E-12A5-EBBF-2338-A60D445EF00B}"/>
          </ac:spMkLst>
        </pc:spChg>
        <pc:spChg chg="del">
          <ac:chgData name="Federico Antonio Canu" userId="S::federico.canu@un.org::67612557-5bbe-4696-967b-a8d2eb0e7e04" providerId="AD" clId="Web-{EF6ACBB0-F202-434C-A068-0BDD7CE4BD14}" dt="2024-01-03T13:34:09.836" v="155"/>
          <ac:spMkLst>
            <pc:docMk/>
            <pc:sldMk cId="906481283" sldId="304"/>
            <ac:spMk id="21" creationId="{398004B8-21EF-89F6-B61F-0097DB454B84}"/>
          </ac:spMkLst>
        </pc:spChg>
        <pc:spChg chg="del">
          <ac:chgData name="Federico Antonio Canu" userId="S::federico.canu@un.org::67612557-5bbe-4696-967b-a8d2eb0e7e04" providerId="AD" clId="Web-{EF6ACBB0-F202-434C-A068-0BDD7CE4BD14}" dt="2024-01-03T13:34:09.836" v="154"/>
          <ac:spMkLst>
            <pc:docMk/>
            <pc:sldMk cId="906481283" sldId="304"/>
            <ac:spMk id="22" creationId="{8B1F6BAE-84D4-7F0E-EC75-17EB61169A32}"/>
          </ac:spMkLst>
        </pc:spChg>
        <pc:spChg chg="del">
          <ac:chgData name="Federico Antonio Canu" userId="S::federico.canu@un.org::67612557-5bbe-4696-967b-a8d2eb0e7e04" providerId="AD" clId="Web-{EF6ACBB0-F202-434C-A068-0BDD7CE4BD14}" dt="2024-01-03T13:34:09.836" v="153"/>
          <ac:spMkLst>
            <pc:docMk/>
            <pc:sldMk cId="906481283" sldId="304"/>
            <ac:spMk id="23" creationId="{7FD86C99-7B7F-CC4F-AAB7-19E291070C5E}"/>
          </ac:spMkLst>
        </pc:spChg>
        <pc:spChg chg="del">
          <ac:chgData name="Federico Antonio Canu" userId="S::federico.canu@un.org::67612557-5bbe-4696-967b-a8d2eb0e7e04" providerId="AD" clId="Web-{EF6ACBB0-F202-434C-A068-0BDD7CE4BD14}" dt="2024-01-03T13:34:09.836" v="152"/>
          <ac:spMkLst>
            <pc:docMk/>
            <pc:sldMk cId="906481283" sldId="304"/>
            <ac:spMk id="24" creationId="{6AC74793-724F-2EBE-AD7C-1F3F74BC5C9B}"/>
          </ac:spMkLst>
        </pc:spChg>
        <pc:spChg chg="del">
          <ac:chgData name="Federico Antonio Canu" userId="S::federico.canu@un.org::67612557-5bbe-4696-967b-a8d2eb0e7e04" providerId="AD" clId="Web-{EF6ACBB0-F202-434C-A068-0BDD7CE4BD14}" dt="2024-01-03T13:34:09.836" v="151"/>
          <ac:spMkLst>
            <pc:docMk/>
            <pc:sldMk cId="906481283" sldId="304"/>
            <ac:spMk id="25" creationId="{3A68364B-29C9-8AB7-706D-D526EA3C6BCD}"/>
          </ac:spMkLst>
        </pc:spChg>
        <pc:spChg chg="add">
          <ac:chgData name="Federico Antonio Canu" userId="S::federico.canu@un.org::67612557-5bbe-4696-967b-a8d2eb0e7e04" providerId="AD" clId="Web-{EF6ACBB0-F202-434C-A068-0BDD7CE4BD14}" dt="2024-01-03T13:34:16.712" v="156"/>
          <ac:spMkLst>
            <pc:docMk/>
            <pc:sldMk cId="906481283" sldId="304"/>
            <ac:spMk id="26" creationId="{A025D09B-8221-B5EC-AD02-7145B66DA69E}"/>
          </ac:spMkLst>
        </pc:spChg>
        <pc:spChg chg="add">
          <ac:chgData name="Federico Antonio Canu" userId="S::federico.canu@un.org::67612557-5bbe-4696-967b-a8d2eb0e7e04" providerId="AD" clId="Web-{EF6ACBB0-F202-434C-A068-0BDD7CE4BD14}" dt="2024-01-03T13:34:16.712" v="157"/>
          <ac:spMkLst>
            <pc:docMk/>
            <pc:sldMk cId="906481283" sldId="304"/>
            <ac:spMk id="30" creationId="{E9684075-1CD4-A3B5-1DA0-418297DBD340}"/>
          </ac:spMkLst>
        </pc:spChg>
        <pc:spChg chg="add">
          <ac:chgData name="Federico Antonio Canu" userId="S::federico.canu@un.org::67612557-5bbe-4696-967b-a8d2eb0e7e04" providerId="AD" clId="Web-{EF6ACBB0-F202-434C-A068-0BDD7CE4BD14}" dt="2024-01-03T13:34:16.727" v="158"/>
          <ac:spMkLst>
            <pc:docMk/>
            <pc:sldMk cId="906481283" sldId="304"/>
            <ac:spMk id="32" creationId="{4D2312BD-CF09-0706-C27D-2F1454E52AB6}"/>
          </ac:spMkLst>
        </pc:spChg>
        <pc:spChg chg="add">
          <ac:chgData name="Federico Antonio Canu" userId="S::federico.canu@un.org::67612557-5bbe-4696-967b-a8d2eb0e7e04" providerId="AD" clId="Web-{EF6ACBB0-F202-434C-A068-0BDD7CE4BD14}" dt="2024-01-03T13:34:16.727" v="159"/>
          <ac:spMkLst>
            <pc:docMk/>
            <pc:sldMk cId="906481283" sldId="304"/>
            <ac:spMk id="34" creationId="{C75EA5D2-D793-0449-08C1-7F1CD999FB4E}"/>
          </ac:spMkLst>
        </pc:spChg>
        <pc:spChg chg="add">
          <ac:chgData name="Federico Antonio Canu" userId="S::federico.canu@un.org::67612557-5bbe-4696-967b-a8d2eb0e7e04" providerId="AD" clId="Web-{EF6ACBB0-F202-434C-A068-0BDD7CE4BD14}" dt="2024-01-03T13:34:16.743" v="160"/>
          <ac:spMkLst>
            <pc:docMk/>
            <pc:sldMk cId="906481283" sldId="304"/>
            <ac:spMk id="36" creationId="{FB0DD6FF-9522-DCDF-D3A5-FB71411B005E}"/>
          </ac:spMkLst>
        </pc:spChg>
        <pc:spChg chg="add del">
          <ac:chgData name="Federico Antonio Canu" userId="S::federico.canu@un.org::67612557-5bbe-4696-967b-a8d2eb0e7e04" providerId="AD" clId="Web-{EF6ACBB0-F202-434C-A068-0BDD7CE4BD14}" dt="2024-01-03T13:35:33.949" v="167"/>
          <ac:spMkLst>
            <pc:docMk/>
            <pc:sldMk cId="906481283" sldId="304"/>
            <ac:spMk id="38" creationId="{5B51EA18-882B-8CC3-E700-769B932656E4}"/>
          </ac:spMkLst>
        </pc:spChg>
      </pc:sldChg>
      <pc:sldChg chg="addSp delSp modSp add replId modNotes">
        <pc:chgData name="Federico Antonio Canu" userId="S::federico.canu@un.org::67612557-5bbe-4696-967b-a8d2eb0e7e04" providerId="AD" clId="Web-{EF6ACBB0-F202-434C-A068-0BDD7CE4BD14}" dt="2024-01-03T13:35:25.401" v="164"/>
        <pc:sldMkLst>
          <pc:docMk/>
          <pc:sldMk cId="3768984645" sldId="305"/>
        </pc:sldMkLst>
        <pc:spChg chg="add mod">
          <ac:chgData name="Federico Antonio Canu" userId="S::federico.canu@un.org::67612557-5bbe-4696-967b-a8d2eb0e7e04" providerId="AD" clId="Web-{EF6ACBB0-F202-434C-A068-0BDD7CE4BD14}" dt="2024-01-03T13:28:02.230" v="130" actId="1076"/>
          <ac:spMkLst>
            <pc:docMk/>
            <pc:sldMk cId="3768984645" sldId="305"/>
            <ac:spMk id="6" creationId="{3B01FFA0-6B32-6965-A997-D2DD92922D53}"/>
          </ac:spMkLst>
        </pc:spChg>
        <pc:spChg chg="del">
          <ac:chgData name="Federico Antonio Canu" userId="S::federico.canu@un.org::67612557-5bbe-4696-967b-a8d2eb0e7e04" providerId="AD" clId="Web-{EF6ACBB0-F202-434C-A068-0BDD7CE4BD14}" dt="2024-01-03T13:35:25.401" v="164"/>
          <ac:spMkLst>
            <pc:docMk/>
            <pc:sldMk cId="3768984645" sldId="305"/>
            <ac:spMk id="17" creationId="{BDF28BFB-C49D-CADD-7E35-00A438336766}"/>
          </ac:spMkLst>
        </pc:spChg>
        <pc:spChg chg="mod">
          <ac:chgData name="Federico Antonio Canu" userId="S::federico.canu@un.org::67612557-5bbe-4696-967b-a8d2eb0e7e04" providerId="AD" clId="Web-{EF6ACBB0-F202-434C-A068-0BDD7CE4BD14}" dt="2024-01-03T13:20:52.278" v="46" actId="20577"/>
          <ac:spMkLst>
            <pc:docMk/>
            <pc:sldMk cId="3768984645" sldId="305"/>
            <ac:spMk id="20" creationId="{F8DABD94-C7B7-2B1E-CFE7-5A06532F1A62}"/>
          </ac:spMkLst>
        </pc:spChg>
        <pc:picChg chg="add mod">
          <ac:chgData name="Federico Antonio Canu" userId="S::federico.canu@un.org::67612557-5bbe-4696-967b-a8d2eb0e7e04" providerId="AD" clId="Web-{EF6ACBB0-F202-434C-A068-0BDD7CE4BD14}" dt="2024-01-03T13:27:59.636" v="129" actId="14100"/>
          <ac:picMkLst>
            <pc:docMk/>
            <pc:sldMk cId="3768984645" sldId="305"/>
            <ac:picMk id="3" creationId="{0E7AAE1C-7C84-4FFF-7475-BBD2789727D4}"/>
          </ac:picMkLst>
        </pc:picChg>
        <pc:picChg chg="del">
          <ac:chgData name="Federico Antonio Canu" userId="S::federico.canu@un.org::67612557-5bbe-4696-967b-a8d2eb0e7e04" providerId="AD" clId="Web-{EF6ACBB0-F202-434C-A068-0BDD7CE4BD14}" dt="2024-01-03T13:18:28.320" v="1"/>
          <ac:picMkLst>
            <pc:docMk/>
            <pc:sldMk cId="3768984645" sldId="305"/>
            <ac:picMk id="15" creationId="{C06880B0-1458-B2E5-A166-371525333F60}"/>
          </ac:picMkLst>
        </pc:picChg>
      </pc:sldChg>
    </pc:docChg>
  </pc:docChgLst>
  <pc:docChgLst>
    <pc:chgData name="Federico Antonio Canu" userId="S::federico.canu@un.org::67612557-5bbe-4696-967b-a8d2eb0e7e04" providerId="AD" clId="Web-{45DC3C5E-4B1A-4ADF-873B-01995E933A09}"/>
    <pc:docChg chg="addSld modSld">
      <pc:chgData name="Federico Antonio Canu" userId="S::federico.canu@un.org::67612557-5bbe-4696-967b-a8d2eb0e7e04" providerId="AD" clId="Web-{45DC3C5E-4B1A-4ADF-873B-01995E933A09}" dt="2024-01-11T14:05:26.492" v="143" actId="14100"/>
      <pc:docMkLst>
        <pc:docMk/>
      </pc:docMkLst>
      <pc:sldChg chg="delSp modSp">
        <pc:chgData name="Federico Antonio Canu" userId="S::federico.canu@un.org::67612557-5bbe-4696-967b-a8d2eb0e7e04" providerId="AD" clId="Web-{45DC3C5E-4B1A-4ADF-873B-01995E933A09}" dt="2024-01-11T14:04:04.786" v="116"/>
        <pc:sldMkLst>
          <pc:docMk/>
          <pc:sldMk cId="1627658267" sldId="256"/>
        </pc:sldMkLst>
        <pc:spChg chg="del mod">
          <ac:chgData name="Federico Antonio Canu" userId="S::federico.canu@un.org::67612557-5bbe-4696-967b-a8d2eb0e7e04" providerId="AD" clId="Web-{45DC3C5E-4B1A-4ADF-873B-01995E933A09}" dt="2024-01-11T14:04:04.786" v="116"/>
          <ac:spMkLst>
            <pc:docMk/>
            <pc:sldMk cId="1627658267" sldId="256"/>
            <ac:spMk id="2" creationId="{30359A06-9263-3487-2B14-91149A803FEF}"/>
          </ac:spMkLst>
        </pc:spChg>
      </pc:sldChg>
      <pc:sldChg chg="modSp">
        <pc:chgData name="Federico Antonio Canu" userId="S::federico.canu@un.org::67612557-5bbe-4696-967b-a8d2eb0e7e04" providerId="AD" clId="Web-{45DC3C5E-4B1A-4ADF-873B-01995E933A09}" dt="2024-01-11T14:04:13.161" v="118" actId="20577"/>
        <pc:sldMkLst>
          <pc:docMk/>
          <pc:sldMk cId="3749296414" sldId="266"/>
        </pc:sldMkLst>
        <pc:spChg chg="mod">
          <ac:chgData name="Federico Antonio Canu" userId="S::federico.canu@un.org::67612557-5bbe-4696-967b-a8d2eb0e7e04" providerId="AD" clId="Web-{45DC3C5E-4B1A-4ADF-873B-01995E933A09}" dt="2024-01-11T14:04:13.161" v="118" actId="20577"/>
          <ac:spMkLst>
            <pc:docMk/>
            <pc:sldMk cId="3749296414" sldId="266"/>
            <ac:spMk id="2" creationId="{CB71C924-5208-70FF-AEFD-6689DE134105}"/>
          </ac:spMkLst>
        </pc:spChg>
      </pc:sldChg>
      <pc:sldChg chg="addSp delSp">
        <pc:chgData name="Federico Antonio Canu" userId="S::federico.canu@un.org::67612557-5bbe-4696-967b-a8d2eb0e7e04" providerId="AD" clId="Web-{45DC3C5E-4B1A-4ADF-873B-01995E933A09}" dt="2024-01-11T14:03:59.489" v="114"/>
        <pc:sldMkLst>
          <pc:docMk/>
          <pc:sldMk cId="3241250017" sldId="279"/>
        </pc:sldMkLst>
        <pc:spChg chg="add">
          <ac:chgData name="Federico Antonio Canu" userId="S::federico.canu@un.org::67612557-5bbe-4696-967b-a8d2eb0e7e04" providerId="AD" clId="Web-{45DC3C5E-4B1A-4ADF-873B-01995E933A09}" dt="2024-01-11T14:03:59.489" v="114"/>
          <ac:spMkLst>
            <pc:docMk/>
            <pc:sldMk cId="3241250017" sldId="279"/>
            <ac:spMk id="6" creationId="{F1381305-C37A-F50A-E6B5-4C4B262B849B}"/>
          </ac:spMkLst>
        </pc:spChg>
        <pc:spChg chg="del">
          <ac:chgData name="Federico Antonio Canu" userId="S::federico.canu@un.org::67612557-5bbe-4696-967b-a8d2eb0e7e04" providerId="AD" clId="Web-{45DC3C5E-4B1A-4ADF-873B-01995E933A09}" dt="2024-01-11T14:03:58.614" v="113"/>
          <ac:spMkLst>
            <pc:docMk/>
            <pc:sldMk cId="3241250017" sldId="279"/>
            <ac:spMk id="25" creationId="{14F8FE72-CCC1-215F-0CAD-32DA259F0C2D}"/>
          </ac:spMkLst>
        </pc:spChg>
      </pc:sldChg>
      <pc:sldChg chg="addSp delSp modSp">
        <pc:chgData name="Federico Antonio Canu" userId="S::federico.canu@un.org::67612557-5bbe-4696-967b-a8d2eb0e7e04" providerId="AD" clId="Web-{45DC3C5E-4B1A-4ADF-873B-01995E933A09}" dt="2024-01-11T14:03:34.300" v="106" actId="20577"/>
        <pc:sldMkLst>
          <pc:docMk/>
          <pc:sldMk cId="168996323" sldId="300"/>
        </pc:sldMkLst>
        <pc:spChg chg="add mod">
          <ac:chgData name="Federico Antonio Canu" userId="S::federico.canu@un.org::67612557-5bbe-4696-967b-a8d2eb0e7e04" providerId="AD" clId="Web-{45DC3C5E-4B1A-4ADF-873B-01995E933A09}" dt="2024-01-11T14:03:34.300" v="106" actId="20577"/>
          <ac:spMkLst>
            <pc:docMk/>
            <pc:sldMk cId="168996323" sldId="300"/>
            <ac:spMk id="5" creationId="{3D36D530-22E1-D789-470F-2868F56CA74E}"/>
          </ac:spMkLst>
        </pc:spChg>
        <pc:spChg chg="del">
          <ac:chgData name="Federico Antonio Canu" userId="S::federico.canu@un.org::67612557-5bbe-4696-967b-a8d2eb0e7e04" providerId="AD" clId="Web-{45DC3C5E-4B1A-4ADF-873B-01995E933A09}" dt="2024-01-11T14:03:26.175" v="103"/>
          <ac:spMkLst>
            <pc:docMk/>
            <pc:sldMk cId="168996323" sldId="300"/>
            <ac:spMk id="36" creationId="{2055B292-6D2A-E190-06E7-E88FAA03CDF1}"/>
          </ac:spMkLst>
        </pc:spChg>
      </pc:sldChg>
      <pc:sldChg chg="addSp delSp modSp">
        <pc:chgData name="Federico Antonio Canu" userId="S::federico.canu@un.org::67612557-5bbe-4696-967b-a8d2eb0e7e04" providerId="AD" clId="Web-{45DC3C5E-4B1A-4ADF-873B-01995E933A09}" dt="2024-01-11T14:03:45.020" v="110"/>
        <pc:sldMkLst>
          <pc:docMk/>
          <pc:sldMk cId="2467355044" sldId="303"/>
        </pc:sldMkLst>
        <pc:spChg chg="add">
          <ac:chgData name="Federico Antonio Canu" userId="S::federico.canu@un.org::67612557-5bbe-4696-967b-a8d2eb0e7e04" providerId="AD" clId="Web-{45DC3C5E-4B1A-4ADF-873B-01995E933A09}" dt="2024-01-11T14:03:45.020" v="110"/>
          <ac:spMkLst>
            <pc:docMk/>
            <pc:sldMk cId="2467355044" sldId="303"/>
            <ac:spMk id="6" creationId="{415EF2F6-9EF0-0DB4-94CE-33528DC7BBE6}"/>
          </ac:spMkLst>
        </pc:spChg>
        <pc:spChg chg="del mod">
          <ac:chgData name="Federico Antonio Canu" userId="S::federico.canu@un.org::67612557-5bbe-4696-967b-a8d2eb0e7e04" providerId="AD" clId="Web-{45DC3C5E-4B1A-4ADF-873B-01995E933A09}" dt="2024-01-11T14:03:44.301" v="109"/>
          <ac:spMkLst>
            <pc:docMk/>
            <pc:sldMk cId="2467355044" sldId="303"/>
            <ac:spMk id="29" creationId="{2B56EC63-841F-8EA8-BF7F-A3959593F871}"/>
          </ac:spMkLst>
        </pc:spChg>
      </pc:sldChg>
      <pc:sldChg chg="modSp">
        <pc:chgData name="Federico Antonio Canu" userId="S::federico.canu@un.org::67612557-5bbe-4696-967b-a8d2eb0e7e04" providerId="AD" clId="Web-{45DC3C5E-4B1A-4ADF-873B-01995E933A09}" dt="2024-01-11T14:02:56.377" v="102" actId="1076"/>
        <pc:sldMkLst>
          <pc:docMk/>
          <pc:sldMk cId="906481283" sldId="304"/>
        </pc:sldMkLst>
        <pc:spChg chg="mod">
          <ac:chgData name="Federico Antonio Canu" userId="S::federico.canu@un.org::67612557-5bbe-4696-967b-a8d2eb0e7e04" providerId="AD" clId="Web-{45DC3C5E-4B1A-4ADF-873B-01995E933A09}" dt="2024-01-11T14:02:56.377" v="102" actId="1076"/>
          <ac:spMkLst>
            <pc:docMk/>
            <pc:sldMk cId="906481283" sldId="304"/>
            <ac:spMk id="26" creationId="{A025D09B-8221-B5EC-AD02-7145B66DA69E}"/>
          </ac:spMkLst>
        </pc:spChg>
        <pc:spChg chg="mod">
          <ac:chgData name="Federico Antonio Canu" userId="S::federico.canu@un.org::67612557-5bbe-4696-967b-a8d2eb0e7e04" providerId="AD" clId="Web-{45DC3C5E-4B1A-4ADF-873B-01995E933A09}" dt="2024-01-11T14:02:50.362" v="101"/>
          <ac:spMkLst>
            <pc:docMk/>
            <pc:sldMk cId="906481283" sldId="304"/>
            <ac:spMk id="34" creationId="{C75EA5D2-D793-0449-08C1-7F1CD999FB4E}"/>
          </ac:spMkLst>
        </pc:spChg>
        <pc:spChg chg="mod">
          <ac:chgData name="Federico Antonio Canu" userId="S::federico.canu@un.org::67612557-5bbe-4696-967b-a8d2eb0e7e04" providerId="AD" clId="Web-{45DC3C5E-4B1A-4ADF-873B-01995E933A09}" dt="2024-01-11T14:02:31.470" v="100" actId="20577"/>
          <ac:spMkLst>
            <pc:docMk/>
            <pc:sldMk cId="906481283" sldId="304"/>
            <ac:spMk id="36" creationId="{FB0DD6FF-9522-DCDF-D3A5-FB71411B005E}"/>
          </ac:spMkLst>
        </pc:spChg>
      </pc:sldChg>
      <pc:sldChg chg="addSp delSp modSp">
        <pc:chgData name="Federico Antonio Canu" userId="S::federico.canu@un.org::67612557-5bbe-4696-967b-a8d2eb0e7e04" providerId="AD" clId="Web-{45DC3C5E-4B1A-4ADF-873B-01995E933A09}" dt="2024-01-11T14:03:53.442" v="112"/>
        <pc:sldMkLst>
          <pc:docMk/>
          <pc:sldMk cId="3768984645" sldId="305"/>
        </pc:sldMkLst>
        <pc:spChg chg="mod">
          <ac:chgData name="Federico Antonio Canu" userId="S::federico.canu@un.org::67612557-5bbe-4696-967b-a8d2eb0e7e04" providerId="AD" clId="Web-{45DC3C5E-4B1A-4ADF-873B-01995E933A09}" dt="2024-01-11T13:57:17.522" v="54" actId="14100"/>
          <ac:spMkLst>
            <pc:docMk/>
            <pc:sldMk cId="3768984645" sldId="305"/>
            <ac:spMk id="6" creationId="{3B01FFA0-6B32-6965-A997-D2DD92922D53}"/>
          </ac:spMkLst>
        </pc:spChg>
        <pc:spChg chg="del">
          <ac:chgData name="Federico Antonio Canu" userId="S::federico.canu@un.org::67612557-5bbe-4696-967b-a8d2eb0e7e04" providerId="AD" clId="Web-{45DC3C5E-4B1A-4ADF-873B-01995E933A09}" dt="2024-01-11T14:03:53.082" v="111"/>
          <ac:spMkLst>
            <pc:docMk/>
            <pc:sldMk cId="3768984645" sldId="305"/>
            <ac:spMk id="25" creationId="{E9696B26-AF19-2C76-F5A7-E43FAD57A37D}"/>
          </ac:spMkLst>
        </pc:spChg>
        <pc:spChg chg="del">
          <ac:chgData name="Federico Antonio Canu" userId="S::federico.canu@un.org::67612557-5bbe-4696-967b-a8d2eb0e7e04" providerId="AD" clId="Web-{45DC3C5E-4B1A-4ADF-873B-01995E933A09}" dt="2024-01-11T13:57:02.506" v="49"/>
          <ac:spMkLst>
            <pc:docMk/>
            <pc:sldMk cId="3768984645" sldId="305"/>
            <ac:spMk id="28" creationId="{D63D8ECF-0325-E77C-2506-25F73FEB8AC2}"/>
          </ac:spMkLst>
        </pc:spChg>
        <pc:spChg chg="add">
          <ac:chgData name="Federico Antonio Canu" userId="S::federico.canu@un.org::67612557-5bbe-4696-967b-a8d2eb0e7e04" providerId="AD" clId="Web-{45DC3C5E-4B1A-4ADF-873B-01995E933A09}" dt="2024-01-11T14:03:53.442" v="112"/>
          <ac:spMkLst>
            <pc:docMk/>
            <pc:sldMk cId="3768984645" sldId="305"/>
            <ac:spMk id="739" creationId="{F4E8A63A-A2B0-B735-B653-52FBF36665B9}"/>
          </ac:spMkLst>
        </pc:spChg>
        <pc:graphicFrameChg chg="add del mod modGraphic">
          <ac:chgData name="Federico Antonio Canu" userId="S::federico.canu@un.org::67612557-5bbe-4696-967b-a8d2eb0e7e04" providerId="AD" clId="Web-{45DC3C5E-4B1A-4ADF-873B-01995E933A09}" dt="2024-01-11T13:56:30.349" v="2"/>
          <ac:graphicFrameMkLst>
            <pc:docMk/>
            <pc:sldMk cId="3768984645" sldId="305"/>
            <ac:graphicFrameMk id="5" creationId="{E863ABA1-B830-0971-933B-97F851C8493E}"/>
          </ac:graphicFrameMkLst>
        </pc:graphicFrameChg>
        <pc:graphicFrameChg chg="add del mod modGraphic">
          <ac:chgData name="Federico Antonio Canu" userId="S::federico.canu@un.org::67612557-5bbe-4696-967b-a8d2eb0e7e04" providerId="AD" clId="Web-{45DC3C5E-4B1A-4ADF-873B-01995E933A09}" dt="2024-01-11T13:58:04.758" v="68" actId="14100"/>
          <ac:graphicFrameMkLst>
            <pc:docMk/>
            <pc:sldMk cId="3768984645" sldId="305"/>
            <ac:graphicFrameMk id="29" creationId="{EDBD9A08-A4BF-63FF-83A9-BF8990FE37E8}"/>
          </ac:graphicFrameMkLst>
        </pc:graphicFrameChg>
        <pc:picChg chg="add del">
          <ac:chgData name="Federico Antonio Canu" userId="S::federico.canu@un.org::67612557-5bbe-4696-967b-a8d2eb0e7e04" providerId="AD" clId="Web-{45DC3C5E-4B1A-4ADF-873B-01995E933A09}" dt="2024-01-11T13:57:05.490" v="50"/>
          <ac:picMkLst>
            <pc:docMk/>
            <pc:sldMk cId="3768984645" sldId="305"/>
            <ac:picMk id="3" creationId="{0E7AAE1C-7C84-4FFF-7475-BBD2789727D4}"/>
          </ac:picMkLst>
        </pc:picChg>
      </pc:sldChg>
      <pc:sldChg chg="modSp add replId">
        <pc:chgData name="Federico Antonio Canu" userId="S::federico.canu@un.org::67612557-5bbe-4696-967b-a8d2eb0e7e04" providerId="AD" clId="Web-{45DC3C5E-4B1A-4ADF-873B-01995E933A09}" dt="2024-01-11T14:05:26.492" v="143" actId="14100"/>
        <pc:sldMkLst>
          <pc:docMk/>
          <pc:sldMk cId="317431884" sldId="306"/>
        </pc:sldMkLst>
        <pc:spChg chg="mod">
          <ac:chgData name="Federico Antonio Canu" userId="S::federico.canu@un.org::67612557-5bbe-4696-967b-a8d2eb0e7e04" providerId="AD" clId="Web-{45DC3C5E-4B1A-4ADF-873B-01995E933A09}" dt="2024-01-11T14:05:26.492" v="143" actId="14100"/>
          <ac:spMkLst>
            <pc:docMk/>
            <pc:sldMk cId="317431884" sldId="306"/>
            <ac:spMk id="8" creationId="{9C5145B9-147C-28A2-2E23-C5DDF966B626}"/>
          </ac:spMkLst>
        </pc:spChg>
        <pc:spChg chg="mod">
          <ac:chgData name="Federico Antonio Canu" userId="S::federico.canu@un.org::67612557-5bbe-4696-967b-a8d2eb0e7e04" providerId="AD" clId="Web-{45DC3C5E-4B1A-4ADF-873B-01995E933A09}" dt="2024-01-11T14:05:19.132" v="139" actId="20577"/>
          <ac:spMkLst>
            <pc:docMk/>
            <pc:sldMk cId="317431884" sldId="306"/>
            <ac:spMk id="20" creationId="{F5551A9B-325F-BC83-D19E-644BAE49CF8F}"/>
          </ac:spMkLst>
        </pc:spChg>
      </pc:sldChg>
    </pc:docChg>
  </pc:docChgLst>
  <pc:docChgLst>
    <pc:chgData name="Federico Antonio Canu" userId="S::federico.canu@un.org::67612557-5bbe-4696-967b-a8d2eb0e7e04" providerId="AD" clId="Web-{B959E1E2-ED27-4018-B4AB-E2B18B2167EA}"/>
    <pc:docChg chg="delSld modSld">
      <pc:chgData name="Federico Antonio Canu" userId="S::federico.canu@un.org::67612557-5bbe-4696-967b-a8d2eb0e7e04" providerId="AD" clId="Web-{B959E1E2-ED27-4018-B4AB-E2B18B2167EA}" dt="2024-01-15T13:44:58.202" v="164"/>
      <pc:docMkLst>
        <pc:docMk/>
      </pc:docMkLst>
      <pc:sldChg chg="modSp">
        <pc:chgData name="Federico Antonio Canu" userId="S::federico.canu@un.org::67612557-5bbe-4696-967b-a8d2eb0e7e04" providerId="AD" clId="Web-{B959E1E2-ED27-4018-B4AB-E2B18B2167EA}" dt="2024-01-15T13:35:42.390" v="98" actId="20577"/>
        <pc:sldMkLst>
          <pc:docMk/>
          <pc:sldMk cId="3749296414" sldId="266"/>
        </pc:sldMkLst>
        <pc:spChg chg="mod">
          <ac:chgData name="Federico Antonio Canu" userId="S::federico.canu@un.org::67612557-5bbe-4696-967b-a8d2eb0e7e04" providerId="AD" clId="Web-{B959E1E2-ED27-4018-B4AB-E2B18B2167EA}" dt="2024-01-15T13:35:42.390" v="98" actId="20577"/>
          <ac:spMkLst>
            <pc:docMk/>
            <pc:sldMk cId="3749296414" sldId="266"/>
            <ac:spMk id="10" creationId="{00000000-0000-0000-0000-000000000000}"/>
          </ac:spMkLst>
        </pc:spChg>
      </pc:sldChg>
      <pc:sldChg chg="delSp">
        <pc:chgData name="Federico Antonio Canu" userId="S::federico.canu@un.org::67612557-5bbe-4696-967b-a8d2eb0e7e04" providerId="AD" clId="Web-{B959E1E2-ED27-4018-B4AB-E2B18B2167EA}" dt="2024-01-15T13:37:36.677" v="107"/>
        <pc:sldMkLst>
          <pc:docMk/>
          <pc:sldMk cId="3241250017" sldId="279"/>
        </pc:sldMkLst>
        <pc:cxnChg chg="del">
          <ac:chgData name="Federico Antonio Canu" userId="S::federico.canu@un.org::67612557-5bbe-4696-967b-a8d2eb0e7e04" providerId="AD" clId="Web-{B959E1E2-ED27-4018-B4AB-E2B18B2167EA}" dt="2024-01-15T13:37:36.677" v="107"/>
          <ac:cxnSpMkLst>
            <pc:docMk/>
            <pc:sldMk cId="3241250017" sldId="279"/>
            <ac:cxnSpMk id="19" creationId="{00000000-0000-0000-0000-000000000000}"/>
          </ac:cxnSpMkLst>
        </pc:cxnChg>
      </pc:sldChg>
      <pc:sldChg chg="del">
        <pc:chgData name="Federico Antonio Canu" userId="S::federico.canu@un.org::67612557-5bbe-4696-967b-a8d2eb0e7e04" providerId="AD" clId="Web-{B959E1E2-ED27-4018-B4AB-E2B18B2167EA}" dt="2024-01-15T13:34:50.887" v="70"/>
        <pc:sldMkLst>
          <pc:docMk/>
          <pc:sldMk cId="3729824792" sldId="299"/>
        </pc:sldMkLst>
      </pc:sldChg>
      <pc:sldChg chg="delSp modSp">
        <pc:chgData name="Federico Antonio Canu" userId="S::federico.canu@un.org::67612557-5bbe-4696-967b-a8d2eb0e7e04" providerId="AD" clId="Web-{B959E1E2-ED27-4018-B4AB-E2B18B2167EA}" dt="2024-01-15T13:38:31.727" v="117" actId="20577"/>
        <pc:sldMkLst>
          <pc:docMk/>
          <pc:sldMk cId="168996323" sldId="300"/>
        </pc:sldMkLst>
        <pc:spChg chg="mod">
          <ac:chgData name="Federico Antonio Canu" userId="S::federico.canu@un.org::67612557-5bbe-4696-967b-a8d2eb0e7e04" providerId="AD" clId="Web-{B959E1E2-ED27-4018-B4AB-E2B18B2167EA}" dt="2024-01-15T13:38:31.727" v="117" actId="20577"/>
          <ac:spMkLst>
            <pc:docMk/>
            <pc:sldMk cId="168996323" sldId="300"/>
            <ac:spMk id="5" creationId="{3D36D530-22E1-D789-470F-2868F56CA74E}"/>
          </ac:spMkLst>
        </pc:spChg>
        <pc:cxnChg chg="del">
          <ac:chgData name="Federico Antonio Canu" userId="S::federico.canu@un.org::67612557-5bbe-4696-967b-a8d2eb0e7e04" providerId="AD" clId="Web-{B959E1E2-ED27-4018-B4AB-E2B18B2167EA}" dt="2024-01-15T13:35:57.875" v="99"/>
          <ac:cxnSpMkLst>
            <pc:docMk/>
            <pc:sldMk cId="168996323" sldId="300"/>
            <ac:cxnSpMk id="19" creationId="{00000000-0000-0000-0000-000000000000}"/>
          </ac:cxnSpMkLst>
        </pc:cxnChg>
      </pc:sldChg>
      <pc:sldChg chg="delSp modSp">
        <pc:chgData name="Federico Antonio Canu" userId="S::federico.canu@un.org::67612557-5bbe-4696-967b-a8d2eb0e7e04" providerId="AD" clId="Web-{B959E1E2-ED27-4018-B4AB-E2B18B2167EA}" dt="2024-01-15T13:38:24.055" v="115" actId="20577"/>
        <pc:sldMkLst>
          <pc:docMk/>
          <pc:sldMk cId="2467355044" sldId="303"/>
        </pc:sldMkLst>
        <pc:spChg chg="mod">
          <ac:chgData name="Federico Antonio Canu" userId="S::federico.canu@un.org::67612557-5bbe-4696-967b-a8d2eb0e7e04" providerId="AD" clId="Web-{B959E1E2-ED27-4018-B4AB-E2B18B2167EA}" dt="2024-01-15T13:38:24.055" v="115" actId="20577"/>
          <ac:spMkLst>
            <pc:docMk/>
            <pc:sldMk cId="2467355044" sldId="303"/>
            <ac:spMk id="6" creationId="{415EF2F6-9EF0-0DB4-94CE-33528DC7BBE6}"/>
          </ac:spMkLst>
        </pc:spChg>
        <pc:cxnChg chg="del">
          <ac:chgData name="Federico Antonio Canu" userId="S::federico.canu@un.org::67612557-5bbe-4696-967b-a8d2eb0e7e04" providerId="AD" clId="Web-{B959E1E2-ED27-4018-B4AB-E2B18B2167EA}" dt="2024-01-15T13:37:40.849" v="109"/>
          <ac:cxnSpMkLst>
            <pc:docMk/>
            <pc:sldMk cId="2467355044" sldId="303"/>
            <ac:cxnSpMk id="19" creationId="{00000000-0000-0000-0000-000000000000}"/>
          </ac:cxnSpMkLst>
        </pc:cxnChg>
      </pc:sldChg>
      <pc:sldChg chg="delSp modSp">
        <pc:chgData name="Federico Antonio Canu" userId="S::federico.canu@un.org::67612557-5bbe-4696-967b-a8d2eb0e7e04" providerId="AD" clId="Web-{B959E1E2-ED27-4018-B4AB-E2B18B2167EA}" dt="2024-01-15T13:38:38.743" v="119" actId="20577"/>
        <pc:sldMkLst>
          <pc:docMk/>
          <pc:sldMk cId="906481283" sldId="304"/>
        </pc:sldMkLst>
        <pc:spChg chg="mod">
          <ac:chgData name="Federico Antonio Canu" userId="S::federico.canu@un.org::67612557-5bbe-4696-967b-a8d2eb0e7e04" providerId="AD" clId="Web-{B959E1E2-ED27-4018-B4AB-E2B18B2167EA}" dt="2024-01-15T13:38:38.743" v="119" actId="20577"/>
          <ac:spMkLst>
            <pc:docMk/>
            <pc:sldMk cId="906481283" sldId="304"/>
            <ac:spMk id="36" creationId="{FB0DD6FF-9522-DCDF-D3A5-FB71411B005E}"/>
          </ac:spMkLst>
        </pc:spChg>
        <pc:cxnChg chg="del">
          <ac:chgData name="Federico Antonio Canu" userId="S::federico.canu@un.org::67612557-5bbe-4696-967b-a8d2eb0e7e04" providerId="AD" clId="Web-{B959E1E2-ED27-4018-B4AB-E2B18B2167EA}" dt="2024-01-15T13:37:44.693" v="110"/>
          <ac:cxnSpMkLst>
            <pc:docMk/>
            <pc:sldMk cId="906481283" sldId="304"/>
            <ac:cxnSpMk id="19" creationId="{60EC0781-0958-9218-1617-43E3985E9F22}"/>
          </ac:cxnSpMkLst>
        </pc:cxnChg>
      </pc:sldChg>
      <pc:sldChg chg="addSp delSp modSp">
        <pc:chgData name="Federico Antonio Canu" userId="S::federico.canu@un.org::67612557-5bbe-4696-967b-a8d2eb0e7e04" providerId="AD" clId="Web-{B959E1E2-ED27-4018-B4AB-E2B18B2167EA}" dt="2024-01-15T13:38:14.226" v="113" actId="20577"/>
        <pc:sldMkLst>
          <pc:docMk/>
          <pc:sldMk cId="3768984645" sldId="305"/>
        </pc:sldMkLst>
        <pc:spChg chg="mod">
          <ac:chgData name="Federico Antonio Canu" userId="S::federico.canu@un.org::67612557-5bbe-4696-967b-a8d2eb0e7e04" providerId="AD" clId="Web-{B959E1E2-ED27-4018-B4AB-E2B18B2167EA}" dt="2024-01-15T13:38:14.226" v="113" actId="20577"/>
          <ac:spMkLst>
            <pc:docMk/>
            <pc:sldMk cId="3768984645" sldId="305"/>
            <ac:spMk id="739" creationId="{F4E8A63A-A2B0-B735-B653-52FBF36665B9}"/>
          </ac:spMkLst>
        </pc:spChg>
        <pc:spChg chg="add del">
          <ac:chgData name="Federico Antonio Canu" userId="S::federico.canu@un.org::67612557-5bbe-4696-967b-a8d2eb0e7e04" providerId="AD" clId="Web-{B959E1E2-ED27-4018-B4AB-E2B18B2167EA}" dt="2024-01-15T13:31:39.657" v="69"/>
          <ac:spMkLst>
            <pc:docMk/>
            <pc:sldMk cId="3768984645" sldId="305"/>
            <ac:spMk id="1360" creationId="{D98E09F1-7068-6138-274F-89E48CEEC8FB}"/>
          </ac:spMkLst>
        </pc:spChg>
        <pc:graphicFrameChg chg="modGraphic">
          <ac:chgData name="Federico Antonio Canu" userId="S::federico.canu@un.org::67612557-5bbe-4696-967b-a8d2eb0e7e04" providerId="AD" clId="Web-{B959E1E2-ED27-4018-B4AB-E2B18B2167EA}" dt="2024-01-15T13:31:31.641" v="67" actId="20577"/>
          <ac:graphicFrameMkLst>
            <pc:docMk/>
            <pc:sldMk cId="3768984645" sldId="305"/>
            <ac:graphicFrameMk id="29" creationId="{EDBD9A08-A4BF-63FF-83A9-BF8990FE37E8}"/>
          </ac:graphicFrameMkLst>
        </pc:graphicFrameChg>
        <pc:cxnChg chg="del">
          <ac:chgData name="Federico Antonio Canu" userId="S::federico.canu@un.org::67612557-5bbe-4696-967b-a8d2eb0e7e04" providerId="AD" clId="Web-{B959E1E2-ED27-4018-B4AB-E2B18B2167EA}" dt="2024-01-15T13:37:38.724" v="108"/>
          <ac:cxnSpMkLst>
            <pc:docMk/>
            <pc:sldMk cId="3768984645" sldId="305"/>
            <ac:cxnSpMk id="19" creationId="{B73DEEAA-367E-1F03-5490-D035AEC8964C}"/>
          </ac:cxnSpMkLst>
        </pc:cxnChg>
      </pc:sldChg>
      <pc:sldChg chg="delSp modSp">
        <pc:chgData name="Federico Antonio Canu" userId="S::federico.canu@un.org::67612557-5bbe-4696-967b-a8d2eb0e7e04" providerId="AD" clId="Web-{B959E1E2-ED27-4018-B4AB-E2B18B2167EA}" dt="2024-01-15T13:37:56.944" v="112" actId="20577"/>
        <pc:sldMkLst>
          <pc:docMk/>
          <pc:sldMk cId="317431884" sldId="306"/>
        </pc:sldMkLst>
        <pc:spChg chg="mod">
          <ac:chgData name="Federico Antonio Canu" userId="S::federico.canu@un.org::67612557-5bbe-4696-967b-a8d2eb0e7e04" providerId="AD" clId="Web-{B959E1E2-ED27-4018-B4AB-E2B18B2167EA}" dt="2024-01-15T13:37:56.944" v="112" actId="20577"/>
          <ac:spMkLst>
            <pc:docMk/>
            <pc:sldMk cId="317431884" sldId="306"/>
            <ac:spMk id="36" creationId="{79237E9F-5265-DA5E-E150-7CFC4CF5B8BF}"/>
          </ac:spMkLst>
        </pc:spChg>
        <pc:cxnChg chg="del">
          <ac:chgData name="Federico Antonio Canu" userId="S::federico.canu@un.org::67612557-5bbe-4696-967b-a8d2eb0e7e04" providerId="AD" clId="Web-{B959E1E2-ED27-4018-B4AB-E2B18B2167EA}" dt="2024-01-15T13:37:08.379" v="100"/>
          <ac:cxnSpMkLst>
            <pc:docMk/>
            <pc:sldMk cId="317431884" sldId="306"/>
            <ac:cxnSpMk id="19" creationId="{15A3128A-1EFA-48E8-251F-D2A83AC10ADD}"/>
          </ac:cxnSpMkLst>
        </pc:cxnChg>
      </pc:sldChg>
      <pc:sldChg chg="delSp modSp">
        <pc:chgData name="Federico Antonio Canu" userId="S::federico.canu@un.org::67612557-5bbe-4696-967b-a8d2eb0e7e04" providerId="AD" clId="Web-{B959E1E2-ED27-4018-B4AB-E2B18B2167EA}" dt="2024-01-15T13:38:46.384" v="121" actId="20577"/>
        <pc:sldMkLst>
          <pc:docMk/>
          <pc:sldMk cId="3698874295" sldId="307"/>
        </pc:sldMkLst>
        <pc:spChg chg="mod">
          <ac:chgData name="Federico Antonio Canu" userId="S::federico.canu@un.org::67612557-5bbe-4696-967b-a8d2eb0e7e04" providerId="AD" clId="Web-{B959E1E2-ED27-4018-B4AB-E2B18B2167EA}" dt="2024-01-15T13:38:46.384" v="121" actId="20577"/>
          <ac:spMkLst>
            <pc:docMk/>
            <pc:sldMk cId="3698874295" sldId="307"/>
            <ac:spMk id="36" creationId="{79237E9F-5265-DA5E-E150-7CFC4CF5B8BF}"/>
          </ac:spMkLst>
        </pc:spChg>
        <pc:cxnChg chg="del">
          <ac:chgData name="Federico Antonio Canu" userId="S::federico.canu@un.org::67612557-5bbe-4696-967b-a8d2eb0e7e04" providerId="AD" clId="Web-{B959E1E2-ED27-4018-B4AB-E2B18B2167EA}" dt="2024-01-15T13:37:15.770" v="101"/>
          <ac:cxnSpMkLst>
            <pc:docMk/>
            <pc:sldMk cId="3698874295" sldId="307"/>
            <ac:cxnSpMk id="19" creationId="{15A3128A-1EFA-48E8-251F-D2A83AC10ADD}"/>
          </ac:cxnSpMkLst>
        </pc:cxnChg>
      </pc:sldChg>
      <pc:sldChg chg="delSp modSp">
        <pc:chgData name="Federico Antonio Canu" userId="S::federico.canu@un.org::67612557-5bbe-4696-967b-a8d2eb0e7e04" providerId="AD" clId="Web-{B959E1E2-ED27-4018-B4AB-E2B18B2167EA}" dt="2024-01-15T13:38:50.260" v="123" actId="20577"/>
        <pc:sldMkLst>
          <pc:docMk/>
          <pc:sldMk cId="584090898" sldId="308"/>
        </pc:sldMkLst>
        <pc:spChg chg="mod">
          <ac:chgData name="Federico Antonio Canu" userId="S::federico.canu@un.org::67612557-5bbe-4696-967b-a8d2eb0e7e04" providerId="AD" clId="Web-{B959E1E2-ED27-4018-B4AB-E2B18B2167EA}" dt="2024-01-15T13:38:50.260" v="123" actId="20577"/>
          <ac:spMkLst>
            <pc:docMk/>
            <pc:sldMk cId="584090898" sldId="308"/>
            <ac:spMk id="36" creationId="{79237E9F-5265-DA5E-E150-7CFC4CF5B8BF}"/>
          </ac:spMkLst>
        </pc:spChg>
        <pc:cxnChg chg="del">
          <ac:chgData name="Federico Antonio Canu" userId="S::federico.canu@un.org::67612557-5bbe-4696-967b-a8d2eb0e7e04" providerId="AD" clId="Web-{B959E1E2-ED27-4018-B4AB-E2B18B2167EA}" dt="2024-01-15T13:37:19.411" v="102"/>
          <ac:cxnSpMkLst>
            <pc:docMk/>
            <pc:sldMk cId="584090898" sldId="308"/>
            <ac:cxnSpMk id="19" creationId="{15A3128A-1EFA-48E8-251F-D2A83AC10ADD}"/>
          </ac:cxnSpMkLst>
        </pc:cxnChg>
      </pc:sldChg>
      <pc:sldChg chg="delSp modSp">
        <pc:chgData name="Federico Antonio Canu" userId="S::federico.canu@un.org::67612557-5bbe-4696-967b-a8d2eb0e7e04" providerId="AD" clId="Web-{B959E1E2-ED27-4018-B4AB-E2B18B2167EA}" dt="2024-01-15T13:38:54.135" v="125" actId="20577"/>
        <pc:sldMkLst>
          <pc:docMk/>
          <pc:sldMk cId="104696125" sldId="309"/>
        </pc:sldMkLst>
        <pc:spChg chg="mod">
          <ac:chgData name="Federico Antonio Canu" userId="S::federico.canu@un.org::67612557-5bbe-4696-967b-a8d2eb0e7e04" providerId="AD" clId="Web-{B959E1E2-ED27-4018-B4AB-E2B18B2167EA}" dt="2024-01-15T13:38:54.135" v="125" actId="20577"/>
          <ac:spMkLst>
            <pc:docMk/>
            <pc:sldMk cId="104696125" sldId="309"/>
            <ac:spMk id="36" creationId="{79237E9F-5265-DA5E-E150-7CFC4CF5B8BF}"/>
          </ac:spMkLst>
        </pc:spChg>
        <pc:cxnChg chg="del">
          <ac:chgData name="Federico Antonio Canu" userId="S::federico.canu@un.org::67612557-5bbe-4696-967b-a8d2eb0e7e04" providerId="AD" clId="Web-{B959E1E2-ED27-4018-B4AB-E2B18B2167EA}" dt="2024-01-15T13:37:21.989" v="103"/>
          <ac:cxnSpMkLst>
            <pc:docMk/>
            <pc:sldMk cId="104696125" sldId="309"/>
            <ac:cxnSpMk id="19" creationId="{15A3128A-1EFA-48E8-251F-D2A83AC10ADD}"/>
          </ac:cxnSpMkLst>
        </pc:cxnChg>
      </pc:sldChg>
      <pc:sldChg chg="delSp modSp">
        <pc:chgData name="Federico Antonio Canu" userId="S::federico.canu@un.org::67612557-5bbe-4696-967b-a8d2eb0e7e04" providerId="AD" clId="Web-{B959E1E2-ED27-4018-B4AB-E2B18B2167EA}" dt="2024-01-15T13:44:58.202" v="164"/>
        <pc:sldMkLst>
          <pc:docMk/>
          <pc:sldMk cId="3421506548" sldId="310"/>
        </pc:sldMkLst>
        <pc:spChg chg="mod">
          <ac:chgData name="Federico Antonio Canu" userId="S::federico.canu@un.org::67612557-5bbe-4696-967b-a8d2eb0e7e04" providerId="AD" clId="Web-{B959E1E2-ED27-4018-B4AB-E2B18B2167EA}" dt="2024-01-15T13:44:27.154" v="158" actId="20577"/>
          <ac:spMkLst>
            <pc:docMk/>
            <pc:sldMk cId="3421506548" sldId="310"/>
            <ac:spMk id="3" creationId="{A6C51D35-C056-0F39-7978-D4CDDD10BDE1}"/>
          </ac:spMkLst>
        </pc:spChg>
        <pc:spChg chg="mod">
          <ac:chgData name="Federico Antonio Canu" userId="S::federico.canu@un.org::67612557-5bbe-4696-967b-a8d2eb0e7e04" providerId="AD" clId="Web-{B959E1E2-ED27-4018-B4AB-E2B18B2167EA}" dt="2024-01-15T13:44:11.481" v="127" actId="20577"/>
          <ac:spMkLst>
            <pc:docMk/>
            <pc:sldMk cId="3421506548" sldId="310"/>
            <ac:spMk id="36" creationId="{79237E9F-5265-DA5E-E150-7CFC4CF5B8BF}"/>
          </ac:spMkLst>
        </pc:spChg>
        <pc:graphicFrameChg chg="mod modGraphic">
          <ac:chgData name="Federico Antonio Canu" userId="S::federico.canu@un.org::67612557-5bbe-4696-967b-a8d2eb0e7e04" providerId="AD" clId="Web-{B959E1E2-ED27-4018-B4AB-E2B18B2167EA}" dt="2024-01-15T13:44:58.202" v="164"/>
          <ac:graphicFrameMkLst>
            <pc:docMk/>
            <pc:sldMk cId="3421506548" sldId="310"/>
            <ac:graphicFrameMk id="6" creationId="{DFA0FDB4-099F-B6C5-1CDB-DF2C00927F50}"/>
          </ac:graphicFrameMkLst>
        </pc:graphicFrameChg>
        <pc:cxnChg chg="del">
          <ac:chgData name="Federico Antonio Canu" userId="S::federico.canu@un.org::67612557-5bbe-4696-967b-a8d2eb0e7e04" providerId="AD" clId="Web-{B959E1E2-ED27-4018-B4AB-E2B18B2167EA}" dt="2024-01-15T13:37:25.177" v="104"/>
          <ac:cxnSpMkLst>
            <pc:docMk/>
            <pc:sldMk cId="3421506548" sldId="310"/>
            <ac:cxnSpMk id="19" creationId="{15A3128A-1EFA-48E8-251F-D2A83AC10ADD}"/>
          </ac:cxnSpMkLst>
        </pc:cxnChg>
      </pc:sldChg>
      <pc:sldChg chg="delSp">
        <pc:chgData name="Federico Antonio Canu" userId="S::federico.canu@un.org::67612557-5bbe-4696-967b-a8d2eb0e7e04" providerId="AD" clId="Web-{B959E1E2-ED27-4018-B4AB-E2B18B2167EA}" dt="2024-01-15T13:37:27.349" v="105"/>
        <pc:sldMkLst>
          <pc:docMk/>
          <pc:sldMk cId="1400615785" sldId="311"/>
        </pc:sldMkLst>
        <pc:cxnChg chg="del">
          <ac:chgData name="Federico Antonio Canu" userId="S::federico.canu@un.org::67612557-5bbe-4696-967b-a8d2eb0e7e04" providerId="AD" clId="Web-{B959E1E2-ED27-4018-B4AB-E2B18B2167EA}" dt="2024-01-15T13:37:27.349" v="105"/>
          <ac:cxnSpMkLst>
            <pc:docMk/>
            <pc:sldMk cId="1400615785" sldId="311"/>
            <ac:cxnSpMk id="19" creationId="{15A3128A-1EFA-48E8-251F-D2A83AC10ADD}"/>
          </ac:cxnSpMkLst>
        </pc:cxnChg>
      </pc:sldChg>
      <pc:sldChg chg="delSp">
        <pc:chgData name="Federico Antonio Canu" userId="S::federico.canu@un.org::67612557-5bbe-4696-967b-a8d2eb0e7e04" providerId="AD" clId="Web-{B959E1E2-ED27-4018-B4AB-E2B18B2167EA}" dt="2024-01-15T13:37:29.427" v="106"/>
        <pc:sldMkLst>
          <pc:docMk/>
          <pc:sldMk cId="658436068" sldId="312"/>
        </pc:sldMkLst>
        <pc:cxnChg chg="del">
          <ac:chgData name="Federico Antonio Canu" userId="S::federico.canu@un.org::67612557-5bbe-4696-967b-a8d2eb0e7e04" providerId="AD" clId="Web-{B959E1E2-ED27-4018-B4AB-E2B18B2167EA}" dt="2024-01-15T13:37:29.427" v="106"/>
          <ac:cxnSpMkLst>
            <pc:docMk/>
            <pc:sldMk cId="658436068" sldId="312"/>
            <ac:cxnSpMk id="19" creationId="{15A3128A-1EFA-48E8-251F-D2A83AC10ADD}"/>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ederico.canu\AppData\Local\Temp\da44c833-cdff-4f7d-87f1-088457d79f06_documents--20231221-1419.zip.f06\Annex_6_Mitigation_Potential_CfP2023_EPC_Guarante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'1 Results'!$A$28</c:f>
          <c:strCache>
            <c:ptCount val="1"/>
            <c:pt idx="0">
              <c:v>Direct GHG mitigation potential</c:v>
            </c:pt>
          </c:strCache>
        </c:strRef>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5">
                <a:lumMod val="75000"/>
              </a:schemeClr>
            </a:solidFill>
            <a:ln>
              <a:solidFill>
                <a:schemeClr val="accent1"/>
              </a:solidFill>
            </a:ln>
            <a:effectLst/>
          </c:spPr>
          <c:invertIfNegative val="0"/>
          <c:cat>
            <c:numRef>
              <c:f>'3 Direct mitigation'!$F$124:$U$124</c:f>
              <c:numCache>
                <c:formatCode>0</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'3 Direct mitigation'!$F$125:$U$125</c:f>
              <c:numCache>
                <c:formatCode>_-* #,##0_-;\-* #,##0_-;_-* "-"??_-;_-@_-</c:formatCode>
                <c:ptCount val="16"/>
                <c:pt idx="0">
                  <c:v>5047.1048937598243</c:v>
                </c:pt>
                <c:pt idx="1">
                  <c:v>13458.946383359842</c:v>
                </c:pt>
                <c:pt idx="2">
                  <c:v>27759.076915679965</c:v>
                </c:pt>
                <c:pt idx="3">
                  <c:v>48788.680639680009</c:v>
                </c:pt>
                <c:pt idx="4">
                  <c:v>69818.284363680054</c:v>
                </c:pt>
                <c:pt idx="5">
                  <c:v>90847.888087679865</c:v>
                </c:pt>
                <c:pt idx="6">
                  <c:v>111877.49181167991</c:v>
                </c:pt>
                <c:pt idx="7">
                  <c:v>132907.09553567995</c:v>
                </c:pt>
                <c:pt idx="8">
                  <c:v>153936.69925968</c:v>
                </c:pt>
                <c:pt idx="9">
                  <c:v>174966.30298368004</c:v>
                </c:pt>
                <c:pt idx="10">
                  <c:v>171853.92163252784</c:v>
                </c:pt>
                <c:pt idx="11">
                  <c:v>164888.91687913891</c:v>
                </c:pt>
                <c:pt idx="12">
                  <c:v>153305.8111479599</c:v>
                </c:pt>
                <c:pt idx="13">
                  <c:v>137975.23003316391</c:v>
                </c:pt>
                <c:pt idx="14">
                  <c:v>124177.70702984743</c:v>
                </c:pt>
                <c:pt idx="15">
                  <c:v>111759.93632686278</c:v>
                </c:pt>
              </c:numCache>
            </c:numRef>
          </c:val>
          <c:extLst>
            <c:ext xmlns:c16="http://schemas.microsoft.com/office/drawing/2014/chart" uri="{C3380CC4-5D6E-409C-BE32-E72D297353CC}">
              <c16:uniqueId val="{00000000-8D05-4CDC-B2BE-E0B64F6695C7}"/>
            </c:ext>
          </c:extLst>
        </c:ser>
        <c:dLbls>
          <c:showLegendKey val="0"/>
          <c:showVal val="0"/>
          <c:showCatName val="0"/>
          <c:showSerName val="0"/>
          <c:showPercent val="0"/>
          <c:showBubbleSize val="0"/>
        </c:dLbls>
        <c:gapWidth val="100"/>
        <c:axId val="214366168"/>
        <c:axId val="214770672"/>
      </c:barChart>
      <c:catAx>
        <c:axId val="214366168"/>
        <c:scaling>
          <c:orientation val="minMax"/>
        </c:scaling>
        <c:delete val="0"/>
        <c:axPos val="b"/>
        <c:title>
          <c:tx>
            <c:rich>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Arial" panose="020B0604020202020204" pitchFamily="34" charset="0"/>
                  </a:defRPr>
                </a:pPr>
                <a:r>
                  <a:rPr lang="en-GB"/>
                  <a:t>Year</a:t>
                </a:r>
              </a:p>
            </c:rich>
          </c:tx>
          <c:layout>
            <c:manualLayout>
              <c:xMode val="edge"/>
              <c:yMode val="edge"/>
              <c:x val="0.53834135051442977"/>
              <c:y val="0.87579073802215401"/>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Arial" panose="020B0604020202020204" pitchFamily="34" charset="0"/>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Arial" panose="020B0604020202020204" pitchFamily="34" charset="0"/>
              </a:defRPr>
            </a:pPr>
            <a:endParaRPr lang="en-US"/>
          </a:p>
        </c:txPr>
        <c:crossAx val="214770672"/>
        <c:crosses val="autoZero"/>
        <c:auto val="1"/>
        <c:lblAlgn val="ctr"/>
        <c:lblOffset val="100"/>
        <c:noMultiLvlLbl val="0"/>
      </c:catAx>
      <c:valAx>
        <c:axId val="214770672"/>
        <c:scaling>
          <c:orientation val="minMax"/>
        </c:scaling>
        <c:delete val="0"/>
        <c:axPos val="l"/>
        <c:majorGridlines>
          <c:spPr>
            <a:ln w="9525" cap="flat" cmpd="sng" algn="ctr">
              <a:solidFill>
                <a:schemeClr val="tx1">
                  <a:lumMod val="15000"/>
                  <a:lumOff val="85000"/>
                </a:schemeClr>
              </a:solidFill>
              <a:round/>
            </a:ln>
            <a:effectLst/>
          </c:spPr>
        </c:majorGridlines>
        <c:title>
          <c:tx>
            <c:strRef>
              <c:f>'1 Results'!$C$31</c:f>
              <c:strCache>
                <c:ptCount val="1"/>
                <c:pt idx="0">
                  <c:v> tCO2e/a</c:v>
                </c:pt>
              </c:strCache>
            </c:strRef>
          </c:tx>
          <c:overlay val="0"/>
          <c:spPr>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Arial" panose="020B0604020202020204" pitchFamily="34" charset="0"/>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Arial" panose="020B0604020202020204" pitchFamily="34" charset="0"/>
              </a:defRPr>
            </a:pPr>
            <a:endParaRPr lang="en-US"/>
          </a:p>
        </c:txPr>
        <c:crossAx val="214366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052E6-E5A4-43C3-82F6-37B58BAF5A9D}" type="doc">
      <dgm:prSet loTypeId="urn:microsoft.com/office/officeart/2005/8/layout/arrow2" loCatId="process" qsTypeId="urn:microsoft.com/office/officeart/2005/8/quickstyle/simple1" qsCatId="simple" csTypeId="urn:microsoft.com/office/officeart/2005/8/colors/accent1_2" csCatId="accent1" phldr="1"/>
      <dgm:spPr/>
    </dgm:pt>
    <dgm:pt modelId="{4BC96965-DE82-48B1-960D-A6BADD194AFD}">
      <dgm:prSet phldrT="[Text]" phldr="0"/>
      <dgm:spPr/>
      <dgm:t>
        <a:bodyPr/>
        <a:lstStyle/>
        <a:p>
          <a:pPr rtl="0"/>
          <a:r>
            <a:rPr lang="en-US">
              <a:latin typeface="Calibri Light" panose="020F0302020204030204"/>
            </a:rPr>
            <a:t>National Public</a:t>
          </a:r>
          <a:endParaRPr lang="en-US"/>
        </a:p>
      </dgm:t>
    </dgm:pt>
    <dgm:pt modelId="{6D0F5875-A216-4D44-B830-2438AC8080B9}" type="parTrans" cxnId="{1547722E-E43E-4536-B5F4-AFED2610FB3F}">
      <dgm:prSet/>
      <dgm:spPr/>
      <dgm:t>
        <a:bodyPr/>
        <a:lstStyle/>
        <a:p>
          <a:endParaRPr lang="en-GB"/>
        </a:p>
      </dgm:t>
    </dgm:pt>
    <dgm:pt modelId="{3C5CE478-52CA-41D8-BB7A-75AE20146ABB}" type="sibTrans" cxnId="{1547722E-E43E-4536-B5F4-AFED2610FB3F}">
      <dgm:prSet/>
      <dgm:spPr/>
      <dgm:t>
        <a:bodyPr/>
        <a:lstStyle/>
        <a:p>
          <a:endParaRPr lang="en-GB"/>
        </a:p>
      </dgm:t>
    </dgm:pt>
    <dgm:pt modelId="{22FE53F4-6846-4EF4-9F4E-19B7B6F6D8DC}">
      <dgm:prSet phldrT="[Text]" phldr="0"/>
      <dgm:spPr/>
      <dgm:t>
        <a:bodyPr/>
        <a:lstStyle/>
        <a:p>
          <a:pPr rtl="0"/>
          <a:r>
            <a:rPr lang="en-US">
              <a:latin typeface="Calibri Light" panose="020F0302020204030204"/>
            </a:rPr>
            <a:t>International Public </a:t>
          </a:r>
          <a:endParaRPr lang="en-US"/>
        </a:p>
      </dgm:t>
    </dgm:pt>
    <dgm:pt modelId="{B52D774D-EEBB-4214-951A-9C999A2655B9}" type="parTrans" cxnId="{B67D791D-9F2B-4506-91A3-DFAFFD0A84EF}">
      <dgm:prSet/>
      <dgm:spPr/>
      <dgm:t>
        <a:bodyPr/>
        <a:lstStyle/>
        <a:p>
          <a:endParaRPr lang="en-GB"/>
        </a:p>
      </dgm:t>
    </dgm:pt>
    <dgm:pt modelId="{C702C625-C8B9-477F-8345-19AF9FD3B0F7}" type="sibTrans" cxnId="{B67D791D-9F2B-4506-91A3-DFAFFD0A84EF}">
      <dgm:prSet/>
      <dgm:spPr/>
      <dgm:t>
        <a:bodyPr/>
        <a:lstStyle/>
        <a:p>
          <a:endParaRPr lang="en-GB"/>
        </a:p>
      </dgm:t>
    </dgm:pt>
    <dgm:pt modelId="{0874EB16-D5C6-4272-B606-5F1B8F78F519}">
      <dgm:prSet phldr="0"/>
      <dgm:spPr/>
      <dgm:t>
        <a:bodyPr/>
        <a:lstStyle/>
        <a:p>
          <a:pPr rtl="0"/>
          <a:r>
            <a:rPr lang="en-US">
              <a:latin typeface="Calibri Light" panose="020F0302020204030204"/>
            </a:rPr>
            <a:t>National Private</a:t>
          </a:r>
        </a:p>
      </dgm:t>
    </dgm:pt>
    <dgm:pt modelId="{749A54EB-5E5E-484D-A238-7CE7D8F616EC}" type="parTrans" cxnId="{658CB056-04FE-4179-8D79-8F83AD5D23C8}">
      <dgm:prSet/>
      <dgm:spPr/>
      <dgm:t>
        <a:bodyPr/>
        <a:lstStyle/>
        <a:p>
          <a:endParaRPr lang="en-GB"/>
        </a:p>
      </dgm:t>
    </dgm:pt>
    <dgm:pt modelId="{B4935B5F-5F51-4ADA-B946-C921C77DEAF1}" type="sibTrans" cxnId="{658CB056-04FE-4179-8D79-8F83AD5D23C8}">
      <dgm:prSet/>
      <dgm:spPr/>
      <dgm:t>
        <a:bodyPr/>
        <a:lstStyle/>
        <a:p>
          <a:endParaRPr lang="en-GB"/>
        </a:p>
      </dgm:t>
    </dgm:pt>
    <dgm:pt modelId="{B0238B7C-EE17-4287-B41D-C59B1F796B50}">
      <dgm:prSet phldr="0"/>
      <dgm:spPr/>
      <dgm:t>
        <a:bodyPr/>
        <a:lstStyle/>
        <a:p>
          <a:pPr rtl="0"/>
          <a:r>
            <a:rPr lang="en-US">
              <a:latin typeface="Calibri Light" panose="020F0302020204030204"/>
            </a:rPr>
            <a:t>International Private</a:t>
          </a:r>
        </a:p>
      </dgm:t>
    </dgm:pt>
    <dgm:pt modelId="{5F71F987-C153-4029-8738-1E8533C6AAA7}" type="parTrans" cxnId="{D4F24CFB-21A2-4F23-B871-C863350B3FAC}">
      <dgm:prSet/>
      <dgm:spPr/>
      <dgm:t>
        <a:bodyPr/>
        <a:lstStyle/>
        <a:p>
          <a:endParaRPr lang="en-GB"/>
        </a:p>
      </dgm:t>
    </dgm:pt>
    <dgm:pt modelId="{111E29C6-0D5D-49CB-9ED9-937E6B407463}" type="sibTrans" cxnId="{D4F24CFB-21A2-4F23-B871-C863350B3FAC}">
      <dgm:prSet/>
      <dgm:spPr/>
      <dgm:t>
        <a:bodyPr/>
        <a:lstStyle/>
        <a:p>
          <a:endParaRPr lang="en-GB"/>
        </a:p>
      </dgm:t>
    </dgm:pt>
    <dgm:pt modelId="{393DFCB4-5C62-44F1-8A30-7D7CBF4D4AF7}" type="pres">
      <dgm:prSet presAssocID="{EDB052E6-E5A4-43C3-82F6-37B58BAF5A9D}" presName="arrowDiagram" presStyleCnt="0">
        <dgm:presLayoutVars>
          <dgm:chMax val="5"/>
          <dgm:dir/>
          <dgm:resizeHandles val="exact"/>
        </dgm:presLayoutVars>
      </dgm:prSet>
      <dgm:spPr/>
    </dgm:pt>
    <dgm:pt modelId="{A91894AD-DEDE-4CFF-B2BB-4861A9197083}" type="pres">
      <dgm:prSet presAssocID="{EDB052E6-E5A4-43C3-82F6-37B58BAF5A9D}" presName="arrow" presStyleLbl="bgShp" presStyleIdx="0" presStyleCnt="1" custLinFactNeighborX="125" custLinFactNeighborY="761"/>
      <dgm:spPr/>
    </dgm:pt>
    <dgm:pt modelId="{BE53553D-A3A7-4888-8CD5-C28C4D80BE0F}" type="pres">
      <dgm:prSet presAssocID="{EDB052E6-E5A4-43C3-82F6-37B58BAF5A9D}" presName="arrowDiagram4" presStyleCnt="0"/>
      <dgm:spPr/>
    </dgm:pt>
    <dgm:pt modelId="{498E25C0-FAB2-4AD5-84C5-407291F770F7}" type="pres">
      <dgm:prSet presAssocID="{4BC96965-DE82-48B1-960D-A6BADD194AFD}" presName="bullet4a" presStyleLbl="node1" presStyleIdx="0" presStyleCnt="4"/>
      <dgm:spPr/>
    </dgm:pt>
    <dgm:pt modelId="{8F65C293-0547-4F2D-981F-5859EB5C7C12}" type="pres">
      <dgm:prSet presAssocID="{4BC96965-DE82-48B1-960D-A6BADD194AFD}" presName="textBox4a" presStyleLbl="revTx" presStyleIdx="0" presStyleCnt="4">
        <dgm:presLayoutVars>
          <dgm:bulletEnabled val="1"/>
        </dgm:presLayoutVars>
      </dgm:prSet>
      <dgm:spPr/>
    </dgm:pt>
    <dgm:pt modelId="{5468C3D1-A46D-4B02-9D40-AE4FA16930CB}" type="pres">
      <dgm:prSet presAssocID="{22FE53F4-6846-4EF4-9F4E-19B7B6F6D8DC}" presName="bullet4b" presStyleLbl="node1" presStyleIdx="1" presStyleCnt="4"/>
      <dgm:spPr/>
    </dgm:pt>
    <dgm:pt modelId="{D2925608-9AE9-4850-A9C4-56FA2032106B}" type="pres">
      <dgm:prSet presAssocID="{22FE53F4-6846-4EF4-9F4E-19B7B6F6D8DC}" presName="textBox4b" presStyleLbl="revTx" presStyleIdx="1" presStyleCnt="4">
        <dgm:presLayoutVars>
          <dgm:bulletEnabled val="1"/>
        </dgm:presLayoutVars>
      </dgm:prSet>
      <dgm:spPr/>
    </dgm:pt>
    <dgm:pt modelId="{2CA19B43-FD0E-449E-8A01-F970FC769631}" type="pres">
      <dgm:prSet presAssocID="{0874EB16-D5C6-4272-B606-5F1B8F78F519}" presName="bullet4c" presStyleLbl="node1" presStyleIdx="2" presStyleCnt="4"/>
      <dgm:spPr/>
    </dgm:pt>
    <dgm:pt modelId="{334956D8-F0D8-4841-A57D-F5C4977999C4}" type="pres">
      <dgm:prSet presAssocID="{0874EB16-D5C6-4272-B606-5F1B8F78F519}" presName="textBox4c" presStyleLbl="revTx" presStyleIdx="2" presStyleCnt="4">
        <dgm:presLayoutVars>
          <dgm:bulletEnabled val="1"/>
        </dgm:presLayoutVars>
      </dgm:prSet>
      <dgm:spPr/>
    </dgm:pt>
    <dgm:pt modelId="{2F1C85E9-3A44-4308-BD38-52FD654F57B0}" type="pres">
      <dgm:prSet presAssocID="{B0238B7C-EE17-4287-B41D-C59B1F796B50}" presName="bullet4d" presStyleLbl="node1" presStyleIdx="3" presStyleCnt="4"/>
      <dgm:spPr/>
    </dgm:pt>
    <dgm:pt modelId="{3C1F8B58-E2F7-4659-867B-89152CAADD1C}" type="pres">
      <dgm:prSet presAssocID="{B0238B7C-EE17-4287-B41D-C59B1F796B50}" presName="textBox4d" presStyleLbl="revTx" presStyleIdx="3" presStyleCnt="4">
        <dgm:presLayoutVars>
          <dgm:bulletEnabled val="1"/>
        </dgm:presLayoutVars>
      </dgm:prSet>
      <dgm:spPr/>
    </dgm:pt>
  </dgm:ptLst>
  <dgm:cxnLst>
    <dgm:cxn modelId="{A096410A-50BF-4775-A2B5-F441E8EE85E7}" type="presOf" srcId="{B0238B7C-EE17-4287-B41D-C59B1F796B50}" destId="{3C1F8B58-E2F7-4659-867B-89152CAADD1C}" srcOrd="0" destOrd="0" presId="urn:microsoft.com/office/officeart/2005/8/layout/arrow2"/>
    <dgm:cxn modelId="{B67D791D-9F2B-4506-91A3-DFAFFD0A84EF}" srcId="{EDB052E6-E5A4-43C3-82F6-37B58BAF5A9D}" destId="{22FE53F4-6846-4EF4-9F4E-19B7B6F6D8DC}" srcOrd="1" destOrd="0" parTransId="{B52D774D-EEBB-4214-951A-9C999A2655B9}" sibTransId="{C702C625-C8B9-477F-8345-19AF9FD3B0F7}"/>
    <dgm:cxn modelId="{1547722E-E43E-4536-B5F4-AFED2610FB3F}" srcId="{EDB052E6-E5A4-43C3-82F6-37B58BAF5A9D}" destId="{4BC96965-DE82-48B1-960D-A6BADD194AFD}" srcOrd="0" destOrd="0" parTransId="{6D0F5875-A216-4D44-B830-2438AC8080B9}" sibTransId="{3C5CE478-52CA-41D8-BB7A-75AE20146ABB}"/>
    <dgm:cxn modelId="{1CD2EE69-6D12-4D77-BBF0-A953C76F35CB}" type="presOf" srcId="{EDB052E6-E5A4-43C3-82F6-37B58BAF5A9D}" destId="{393DFCB4-5C62-44F1-8A30-7D7CBF4D4AF7}" srcOrd="0" destOrd="0" presId="urn:microsoft.com/office/officeart/2005/8/layout/arrow2"/>
    <dgm:cxn modelId="{658CB056-04FE-4179-8D79-8F83AD5D23C8}" srcId="{EDB052E6-E5A4-43C3-82F6-37B58BAF5A9D}" destId="{0874EB16-D5C6-4272-B606-5F1B8F78F519}" srcOrd="2" destOrd="0" parTransId="{749A54EB-5E5E-484D-A238-7CE7D8F616EC}" sibTransId="{B4935B5F-5F51-4ADA-B946-C921C77DEAF1}"/>
    <dgm:cxn modelId="{27DC6578-6E9A-4D67-9E59-5C449E776633}" type="presOf" srcId="{0874EB16-D5C6-4272-B606-5F1B8F78F519}" destId="{334956D8-F0D8-4841-A57D-F5C4977999C4}" srcOrd="0" destOrd="0" presId="urn:microsoft.com/office/officeart/2005/8/layout/arrow2"/>
    <dgm:cxn modelId="{6A01A38A-5F69-481A-ACDE-BF8CD6A140F8}" type="presOf" srcId="{4BC96965-DE82-48B1-960D-A6BADD194AFD}" destId="{8F65C293-0547-4F2D-981F-5859EB5C7C12}" srcOrd="0" destOrd="0" presId="urn:microsoft.com/office/officeart/2005/8/layout/arrow2"/>
    <dgm:cxn modelId="{1C138A8E-4242-4279-8297-311944B622B4}" type="presOf" srcId="{22FE53F4-6846-4EF4-9F4E-19B7B6F6D8DC}" destId="{D2925608-9AE9-4850-A9C4-56FA2032106B}" srcOrd="0" destOrd="0" presId="urn:microsoft.com/office/officeart/2005/8/layout/arrow2"/>
    <dgm:cxn modelId="{D4F24CFB-21A2-4F23-B871-C863350B3FAC}" srcId="{EDB052E6-E5A4-43C3-82F6-37B58BAF5A9D}" destId="{B0238B7C-EE17-4287-B41D-C59B1F796B50}" srcOrd="3" destOrd="0" parTransId="{5F71F987-C153-4029-8738-1E8533C6AAA7}" sibTransId="{111E29C6-0D5D-49CB-9ED9-937E6B407463}"/>
    <dgm:cxn modelId="{2AF6AF5B-DE93-4E81-9546-41F16A5EA961}" type="presParOf" srcId="{393DFCB4-5C62-44F1-8A30-7D7CBF4D4AF7}" destId="{A91894AD-DEDE-4CFF-B2BB-4861A9197083}" srcOrd="0" destOrd="0" presId="urn:microsoft.com/office/officeart/2005/8/layout/arrow2"/>
    <dgm:cxn modelId="{697A5A7A-06C4-4A66-B41B-150BB35E3896}" type="presParOf" srcId="{393DFCB4-5C62-44F1-8A30-7D7CBF4D4AF7}" destId="{BE53553D-A3A7-4888-8CD5-C28C4D80BE0F}" srcOrd="1" destOrd="0" presId="urn:microsoft.com/office/officeart/2005/8/layout/arrow2"/>
    <dgm:cxn modelId="{9A20CA2A-F949-4096-A204-26269B3B1B8C}" type="presParOf" srcId="{BE53553D-A3A7-4888-8CD5-C28C4D80BE0F}" destId="{498E25C0-FAB2-4AD5-84C5-407291F770F7}" srcOrd="0" destOrd="0" presId="urn:microsoft.com/office/officeart/2005/8/layout/arrow2"/>
    <dgm:cxn modelId="{EFEEC964-CEBF-4D52-B440-84AF6967907F}" type="presParOf" srcId="{BE53553D-A3A7-4888-8CD5-C28C4D80BE0F}" destId="{8F65C293-0547-4F2D-981F-5859EB5C7C12}" srcOrd="1" destOrd="0" presId="urn:microsoft.com/office/officeart/2005/8/layout/arrow2"/>
    <dgm:cxn modelId="{58E720CF-5170-4882-A534-466F8CFCC2CD}" type="presParOf" srcId="{BE53553D-A3A7-4888-8CD5-C28C4D80BE0F}" destId="{5468C3D1-A46D-4B02-9D40-AE4FA16930CB}" srcOrd="2" destOrd="0" presId="urn:microsoft.com/office/officeart/2005/8/layout/arrow2"/>
    <dgm:cxn modelId="{A415C7B8-8E69-4A3D-8EE3-6E88648B07D5}" type="presParOf" srcId="{BE53553D-A3A7-4888-8CD5-C28C4D80BE0F}" destId="{D2925608-9AE9-4850-A9C4-56FA2032106B}" srcOrd="3" destOrd="0" presId="urn:microsoft.com/office/officeart/2005/8/layout/arrow2"/>
    <dgm:cxn modelId="{D1AD0A6B-FA66-4798-8EFA-B7F3F1A377AD}" type="presParOf" srcId="{BE53553D-A3A7-4888-8CD5-C28C4D80BE0F}" destId="{2CA19B43-FD0E-449E-8A01-F970FC769631}" srcOrd="4" destOrd="0" presId="urn:microsoft.com/office/officeart/2005/8/layout/arrow2"/>
    <dgm:cxn modelId="{49F8CB53-3007-4950-B028-EB21AB420A0A}" type="presParOf" srcId="{BE53553D-A3A7-4888-8CD5-C28C4D80BE0F}" destId="{334956D8-F0D8-4841-A57D-F5C4977999C4}" srcOrd="5" destOrd="0" presId="urn:microsoft.com/office/officeart/2005/8/layout/arrow2"/>
    <dgm:cxn modelId="{5CC06487-436B-4A3D-8149-E0F61B70E9F4}" type="presParOf" srcId="{BE53553D-A3A7-4888-8CD5-C28C4D80BE0F}" destId="{2F1C85E9-3A44-4308-BD38-52FD654F57B0}" srcOrd="6" destOrd="0" presId="urn:microsoft.com/office/officeart/2005/8/layout/arrow2"/>
    <dgm:cxn modelId="{76F5A78E-75EE-4E9F-B5BD-45FEAB9995B1}" type="presParOf" srcId="{BE53553D-A3A7-4888-8CD5-C28C4D80BE0F}" destId="{3C1F8B58-E2F7-4659-867B-89152CAADD1C}"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894AD-DEDE-4CFF-B2BB-4861A9197083}">
      <dsp:nvSpPr>
        <dsp:cNvPr id="0" name=""/>
        <dsp:cNvSpPr/>
      </dsp:nvSpPr>
      <dsp:spPr>
        <a:xfrm>
          <a:off x="0" y="627460"/>
          <a:ext cx="6827320" cy="42670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E25C0-FAB2-4AD5-84C5-407291F770F7}">
      <dsp:nvSpPr>
        <dsp:cNvPr id="0" name=""/>
        <dsp:cNvSpPr/>
      </dsp:nvSpPr>
      <dsp:spPr>
        <a:xfrm>
          <a:off x="672491" y="3767985"/>
          <a:ext cx="157028" cy="1570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5C293-0547-4F2D-981F-5859EB5C7C12}">
      <dsp:nvSpPr>
        <dsp:cNvPr id="0" name=""/>
        <dsp:cNvSpPr/>
      </dsp:nvSpPr>
      <dsp:spPr>
        <a:xfrm>
          <a:off x="751005" y="3846499"/>
          <a:ext cx="1167471" cy="101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6" tIns="0" rIns="0" bIns="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National Public</a:t>
          </a:r>
          <a:endParaRPr lang="en-US" sz="1700" kern="1200"/>
        </a:p>
      </dsp:txBody>
      <dsp:txXfrm>
        <a:off x="751005" y="3846499"/>
        <a:ext cx="1167471" cy="1015563"/>
      </dsp:txXfrm>
    </dsp:sp>
    <dsp:sp modelId="{5468C3D1-A46D-4B02-9D40-AE4FA16930CB}">
      <dsp:nvSpPr>
        <dsp:cNvPr id="0" name=""/>
        <dsp:cNvSpPr/>
      </dsp:nvSpPr>
      <dsp:spPr>
        <a:xfrm>
          <a:off x="1781930" y="2775463"/>
          <a:ext cx="273092" cy="273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25608-9AE9-4850-A9C4-56FA2032106B}">
      <dsp:nvSpPr>
        <dsp:cNvPr id="0" name=""/>
        <dsp:cNvSpPr/>
      </dsp:nvSpPr>
      <dsp:spPr>
        <a:xfrm>
          <a:off x="1918476" y="2912010"/>
          <a:ext cx="1433737" cy="195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06" tIns="0" rIns="0" bIns="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International Public </a:t>
          </a:r>
          <a:endParaRPr lang="en-US" sz="1700" kern="1200"/>
        </a:p>
      </dsp:txBody>
      <dsp:txXfrm>
        <a:off x="1918476" y="2912010"/>
        <a:ext cx="1433737" cy="1950053"/>
      </dsp:txXfrm>
    </dsp:sp>
    <dsp:sp modelId="{2CA19B43-FD0E-449E-8A01-F970FC769631}">
      <dsp:nvSpPr>
        <dsp:cNvPr id="0" name=""/>
        <dsp:cNvSpPr/>
      </dsp:nvSpPr>
      <dsp:spPr>
        <a:xfrm>
          <a:off x="3198599" y="2044087"/>
          <a:ext cx="361847" cy="3618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956D8-F0D8-4841-A57D-F5C4977999C4}">
      <dsp:nvSpPr>
        <dsp:cNvPr id="0" name=""/>
        <dsp:cNvSpPr/>
      </dsp:nvSpPr>
      <dsp:spPr>
        <a:xfrm>
          <a:off x="3379523" y="2225011"/>
          <a:ext cx="1433737" cy="2637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736" tIns="0" rIns="0" bIns="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National Private</a:t>
          </a:r>
        </a:p>
      </dsp:txBody>
      <dsp:txXfrm>
        <a:off x="3379523" y="2225011"/>
        <a:ext cx="1433737" cy="2637052"/>
      </dsp:txXfrm>
    </dsp:sp>
    <dsp:sp modelId="{2F1C85E9-3A44-4308-BD38-52FD654F57B0}">
      <dsp:nvSpPr>
        <dsp:cNvPr id="0" name=""/>
        <dsp:cNvSpPr/>
      </dsp:nvSpPr>
      <dsp:spPr>
        <a:xfrm>
          <a:off x="4741573" y="1560200"/>
          <a:ext cx="484739" cy="4847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F8B58-E2F7-4659-867B-89152CAADD1C}">
      <dsp:nvSpPr>
        <dsp:cNvPr id="0" name=""/>
        <dsp:cNvSpPr/>
      </dsp:nvSpPr>
      <dsp:spPr>
        <a:xfrm>
          <a:off x="4983943" y="1802570"/>
          <a:ext cx="1433737" cy="3059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0" rIns="0" bIns="0" numCol="1" spcCol="1270" anchor="t" anchorCtr="0">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International Private</a:t>
          </a:r>
        </a:p>
      </dsp:txBody>
      <dsp:txXfrm>
        <a:off x="4983943" y="1802570"/>
        <a:ext cx="1433737" cy="30594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Scope, </a:t>
            </a:r>
          </a:p>
          <a:p>
            <a:r>
              <a:rPr lang="en-GB"/>
              <a:t>mapping, </a:t>
            </a:r>
          </a:p>
          <a:p>
            <a:r>
              <a:rPr lang="en-GB"/>
              <a:t>operational instruments </a:t>
            </a:r>
          </a:p>
          <a:p>
            <a:r>
              <a:rPr lang="en-GB"/>
              <a:t>Financial engineering</a:t>
            </a:r>
          </a:p>
          <a:p>
            <a:r>
              <a:rPr lang="en-GB"/>
              <a:t>examples</a:t>
            </a:r>
          </a:p>
          <a:p>
            <a:endParaRPr lang="en-GB"/>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algn="just">
              <a:lnSpc>
                <a:spcPct val="115000"/>
              </a:lnSpc>
              <a:spcAft>
                <a:spcPts val="1000"/>
              </a:spcAft>
            </a:pPr>
            <a:r>
              <a:rPr lang="en-US" sz="1200">
                <a:effectLst/>
                <a:latin typeface="Calibri" panose="020F0502020204030204" pitchFamily="34" charset="0"/>
                <a:ea typeface="SimSun" panose="02010600030101010101" pitchFamily="2" charset="-122"/>
                <a:cs typeface="Times New Roman" panose="02020603050405020304" pitchFamily="18" charset="0"/>
              </a:rPr>
              <a:t>Climate change is threatening agricultural production in Nepal, which is already challenged by the limited use of stress-resistant and quality seeds, poor agricultural practices, and high reliance on rainfall patterns. The International Finance Corporation's Climate Resilience Pilot Project (IFC-PPCR) aims to improve crop productivity and agribusiness capacity utilization in five selected districts of the Terai region. The project has three components: </a:t>
            </a:r>
          </a:p>
          <a:p>
            <a:pPr marL="171450" indent="-171450" algn="just">
              <a:lnSpc>
                <a:spcPct val="115000"/>
              </a:lnSpc>
              <a:spcAft>
                <a:spcPts val="1000"/>
              </a:spcAft>
              <a:buFont typeface="Arial" panose="020B0604020202020204" pitchFamily="34" charset="0"/>
              <a:buChar char="•"/>
            </a:pPr>
            <a:r>
              <a:rPr lang="en-US" sz="1200">
                <a:effectLst/>
                <a:latin typeface="Calibri" panose="020F0502020204030204" pitchFamily="34" charset="0"/>
                <a:ea typeface="SimSun" panose="02010600030101010101" pitchFamily="2" charset="-122"/>
                <a:cs typeface="Times New Roman" panose="02020603050405020304" pitchFamily="18" charset="0"/>
              </a:rPr>
              <a:t>developing the technical skills of agribusiness, which in turn transfer them to farmers and improve farmers' access to improved seeds, irrigation technologies and fertilizers; 
establishing risk-sharing mechanisms and assisting local banks in designing financial products tailored to the agricultural supply chain; 
create SMS-based dissemination platforms to deliver weather forecasts and advice on agronomic practices, as well as market information to farmers.</a:t>
            </a:r>
          </a:p>
          <a:p>
            <a:pPr algn="just">
              <a:lnSpc>
                <a:spcPct val="115000"/>
              </a:lnSpc>
              <a:spcAft>
                <a:spcPts val="1000"/>
              </a:spcAft>
            </a:pPr>
            <a:endParaRPr lang="en-US" sz="1200">
              <a:effectLst/>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US" sz="1200">
                <a:effectLst/>
                <a:latin typeface="Calibri" panose="020F0502020204030204" pitchFamily="34" charset="0"/>
                <a:ea typeface="SimSun" panose="02010600030101010101" pitchFamily="2" charset="-122"/>
                <a:cs typeface="Times New Roman" panose="02020603050405020304" pitchFamily="18" charset="0"/>
              </a:rPr>
              <a:t>In this case we can focus on the business case of sugarcane with the participation of 567 farmers.  The sugar processing company is operating its plant at 75-80% capacity due to insufficient supplies of sugarcane, resulting in lost revenue. The case assumes that if 567 farmers are trained and adopt improved practices, they could increase their productivity by 20%. The sugarcane processing company could expect to increase its net revenue by at least $12,000 a year. The sugarcane business will invest between USD 32,000 and USD 95,000 in staff time, facilities and demonstration plots. The payback period for the company is 2.6 to 7.9 years, when IFC-PPCR will bear 70% of the cost. Therefore, there is a business case for the private sector to invest in the project if PPCR support is available. Sugarcane companies have an interest in participating in the project as it will reduce their vulnerability to climate-induced risks, which directly affect their profitability and performance.</a:t>
            </a:r>
          </a:p>
          <a:p>
            <a:pPr algn="just">
              <a:lnSpc>
                <a:spcPct val="115000"/>
              </a:lnSpc>
              <a:spcAft>
                <a:spcPts val="1000"/>
              </a:spcAft>
            </a:pPr>
            <a:r>
              <a:rPr lang="es-ES" sz="1200">
                <a:effectLst/>
                <a:latin typeface="Calibri" panose="020F0502020204030204" pitchFamily="34" charset="0"/>
                <a:ea typeface="SimSun" panose="02010600030101010101" pitchFamily="2" charset="-122"/>
                <a:cs typeface="Times New Roman" panose="02020603050405020304" pitchFamily="18" charset="0"/>
              </a:rPr>
              <a:t>
</a:t>
            </a:r>
            <a:r>
              <a:rPr lang="en-US" sz="1200">
                <a:effectLst/>
                <a:latin typeface="Calibri" panose="020F0502020204030204" pitchFamily="34" charset="0"/>
                <a:ea typeface="SimSun" panose="02010600030101010101" pitchFamily="2" charset="-122"/>
                <a:cs typeface="Times New Roman" panose="02020603050405020304" pitchFamily="18" charset="0"/>
              </a:rPr>
              <a:t>Farmers will not be required to pay for training activities, but they will have to pay the costs of investing in improved, climate-resilient agricultural practices. A limiting factor is the high interest rates on loans available to farmers, ranging from about 20% for commercial banks to 33% for informal lenders, and the fact that farmers find it difficult to obtain loans from commercial banks. Therefore, commercial banks participated in the project and provided information on how to improve risk management and design financial products, enabling them to lend to farmers for innovative farming practices. In addition, a risk-sharing facility was designed together with the IFC that provides loan guarantees, reducing interest rates on loans to around 11.5%.</a:t>
            </a: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10</a:t>
            </a:fld>
            <a:endParaRPr lang="da-DK"/>
          </a:p>
        </p:txBody>
      </p:sp>
    </p:spTree>
    <p:extLst>
      <p:ext uri="{BB962C8B-B14F-4D97-AF65-F5344CB8AC3E}">
        <p14:creationId xmlns:p14="http://schemas.microsoft.com/office/powerpoint/2010/main" val="277450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algn="just">
              <a:lnSpc>
                <a:spcPct val="115000"/>
              </a:lnSpc>
              <a:spcAft>
                <a:spcPts val="1000"/>
              </a:spcAft>
            </a:pP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11</a:t>
            </a:fld>
            <a:endParaRPr lang="da-DK"/>
          </a:p>
        </p:txBody>
      </p:sp>
    </p:spTree>
    <p:extLst>
      <p:ext uri="{BB962C8B-B14F-4D97-AF65-F5344CB8AC3E}">
        <p14:creationId xmlns:p14="http://schemas.microsoft.com/office/powerpoint/2010/main" val="352441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algn="just">
              <a:lnSpc>
                <a:spcPct val="115000"/>
              </a:lnSpc>
              <a:spcAft>
                <a:spcPts val="1000"/>
              </a:spcAft>
            </a:pP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12</a:t>
            </a:fld>
            <a:endParaRPr lang="da-DK"/>
          </a:p>
        </p:txBody>
      </p:sp>
    </p:spTree>
    <p:extLst>
      <p:ext uri="{BB962C8B-B14F-4D97-AF65-F5344CB8AC3E}">
        <p14:creationId xmlns:p14="http://schemas.microsoft.com/office/powerpoint/2010/main" val="299354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algn="just">
              <a:lnSpc>
                <a:spcPct val="115000"/>
              </a:lnSpc>
              <a:spcAft>
                <a:spcPts val="1000"/>
              </a:spcAft>
            </a:pP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13</a:t>
            </a:fld>
            <a:endParaRPr lang="da-DK"/>
          </a:p>
        </p:txBody>
      </p:sp>
    </p:spTree>
    <p:extLst>
      <p:ext uri="{BB962C8B-B14F-4D97-AF65-F5344CB8AC3E}">
        <p14:creationId xmlns:p14="http://schemas.microsoft.com/office/powerpoint/2010/main" val="238824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14</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In a traditional private sector terminology, "feasible" refers to projects that are technically and politically feasible. "Viable" projects are feasible projects that, under realistic assumptions, produce acceptable returns on the investment as determined by the investor. But a project is 'bankable' or financeable, only if those returns are produced with a sufficient level of certainty as perceived by third-party funders, typically banks, and if they are convinced that the project can repay the debt. Therefore, the majority of financial engineering, also for climate change purposes, tries to accommodate</a:t>
            </a:r>
            <a:r>
              <a:rPr lang="en-GB" baseline="0" dirty="0"/>
              <a:t> the concerns of </a:t>
            </a:r>
            <a:r>
              <a:rPr lang="en-GB" dirty="0"/>
              <a:t>banks.</a:t>
            </a:r>
          </a:p>
          <a:p>
            <a:endParaRPr lang="en-GB" dirty="0"/>
          </a:p>
          <a:p>
            <a:r>
              <a:rPr lang="en-GB" dirty="0"/>
              <a:t>This is not necessarily as unfair as it seems. Traditionally, banks provide most of the total financing for projects, including investment related to climate, and do so at the beginning, when the risk is highest and all forecasts are to be put to the test. Banks depend on future cash flows to repay loans and, unless cash flows as expected, there is a risk of default. On the other hand, if the cash flow is higher than expected, banks do not have an additional advantage, that is, they only receive interest on the loan, not a part of the benefits.</a:t>
            </a:r>
          </a:p>
          <a:p>
            <a:endParaRPr lang="en-GB" dirty="0"/>
          </a:p>
          <a:p>
            <a:r>
              <a:rPr lang="en-GB" dirty="0"/>
              <a:t>Banks are the closest ally of the private sector. If the financial participation of the private sector in the mitigation action is crucial - which is in most policy interventions in one way or another, financial engineering is about providing such conditions that allow the private sector and its banking partners to participate and benefit together. Financial engineering is not about convincing banks against their investment principles to invest in sustainability, nor about replacing banks with other financiers. It is about designing financing to allow the private sector and its banking partners to invest profitably in commercial proposals with the benefits of reducing emissions. </a:t>
            </a:r>
            <a:endParaRPr lang="es-ES" dirty="0"/>
          </a:p>
          <a:p>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2</a:t>
            </a:fld>
            <a:endParaRPr lang="da-DK"/>
          </a:p>
        </p:txBody>
      </p:sp>
    </p:spTree>
    <p:extLst>
      <p:ext uri="{BB962C8B-B14F-4D97-AF65-F5344CB8AC3E}">
        <p14:creationId xmlns:p14="http://schemas.microsoft.com/office/powerpoint/2010/main" val="260137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B717E-877C-A269-98DB-19D15AF9553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BAE3F29-3155-2880-68F3-FA66587C3AF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66F27BD-4F95-3363-1772-CCA48F6EA090}"/>
              </a:ext>
            </a:extLst>
          </p:cNvPr>
          <p:cNvSpPr>
            <a:spLocks noGrp="1"/>
          </p:cNvSpPr>
          <p:nvPr>
            <p:ph type="body" idx="1"/>
          </p:nvPr>
        </p:nvSpPr>
        <p:spPr/>
        <p:txBody>
          <a:bodyPr/>
          <a:lstStyle/>
          <a:p>
            <a:r>
              <a:rPr lang="en-GB"/>
              <a:t>Leveraging climate finance for national climate action and NDC implementation normally involves a financier in a leading role. </a:t>
            </a:r>
          </a:p>
          <a:p>
            <a:endParaRPr lang="en-GB"/>
          </a:p>
          <a:p>
            <a:r>
              <a:rPr lang="en-GB"/>
              <a:t>In NDC action development, the leading financier is typically a domestic, public institution. Demonstrating the ability to mobilize national resources, either through a revision of government budgets or by showing a willingness to regulate the private sector, is a good starting point. </a:t>
            </a:r>
          </a:p>
          <a:p>
            <a:endParaRPr lang="en-GB"/>
          </a:p>
          <a:p>
            <a:r>
              <a:rPr lang="en-GB"/>
              <a:t>With the NDC action initiative resting with the public sector, it is logical that the public sector should go first in order to inspire private-sector investment. Either by incentivising low carbon and climate resilient investments, and / or disincentivize carbon intensive and maladaptation practices. </a:t>
            </a:r>
            <a:endParaRPr lang="en-US"/>
          </a:p>
          <a:p>
            <a:endParaRPr lang="en-GB"/>
          </a:p>
          <a:p>
            <a:r>
              <a:rPr lang="en-GB"/>
              <a:t>Identifying the possible options for redirecting funds or sources of cross-subsidization is an exercise in itself. Any freed-up cash flow or investment capital from the national budget may be used to leverage international public (donor) finance. This does not mean that the two sources of public funding, national and donor, should be deployed in the same manner. The two should be deployed where their special characteristics are most valuable. For instance, international donor funding has distinct advantages for risk cover, particularly if foreign private investment is also being sought. Host country strength, on the other hand, lies in the government's regulatory power and the power to rearrange the national budget in support of specific purposes. Structuring the available finance from these two sources may create investment conditions and options that are attractive for the local private sector, possibly even sufficiently attractive for the foreign private investor, who generally faces higher investment risks than his local competitor. Thus there is a 'right order of leveraging' . As the national private sector has limited leveraging power over the foreign public donor, the national public sector should start its leveraging effort by presenting its policy ideas to international donors before it starts deploying its national financing capacity with the aim of securing private-sector initiative. </a:t>
            </a:r>
            <a:endParaRPr lang="en-US">
              <a:cs typeface="Calibri"/>
            </a:endParaRPr>
          </a:p>
        </p:txBody>
      </p:sp>
      <p:sp>
        <p:nvSpPr>
          <p:cNvPr id="4" name="Pladsholder til slidenummer 3">
            <a:extLst>
              <a:ext uri="{FF2B5EF4-FFF2-40B4-BE49-F238E27FC236}">
                <a16:creationId xmlns:a16="http://schemas.microsoft.com/office/drawing/2014/main" id="{782E1690-F092-D8F4-49FD-94991A8E539C}"/>
              </a:ext>
            </a:extLst>
          </p:cNvPr>
          <p:cNvSpPr>
            <a:spLocks noGrp="1"/>
          </p:cNvSpPr>
          <p:nvPr>
            <p:ph type="sldNum" sz="quarter" idx="10"/>
          </p:nvPr>
        </p:nvSpPr>
        <p:spPr/>
        <p:txBody>
          <a:bodyPr/>
          <a:lstStyle/>
          <a:p>
            <a:fld id="{5DFD3028-CED8-4522-9A36-BC8948DDE3D0}" type="slidenum">
              <a:rPr lang="da-DK" smtClean="0"/>
              <a:pPr/>
              <a:t>3</a:t>
            </a:fld>
            <a:endParaRPr lang="da-DK"/>
          </a:p>
        </p:txBody>
      </p:sp>
    </p:spTree>
    <p:extLst>
      <p:ext uri="{BB962C8B-B14F-4D97-AF65-F5344CB8AC3E}">
        <p14:creationId xmlns:p14="http://schemas.microsoft.com/office/powerpoint/2010/main" val="10676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4</a:t>
            </a:fld>
            <a:endParaRPr lang="da-DK"/>
          </a:p>
        </p:txBody>
      </p:sp>
    </p:spTree>
    <p:extLst>
      <p:ext uri="{BB962C8B-B14F-4D97-AF65-F5344CB8AC3E}">
        <p14:creationId xmlns:p14="http://schemas.microsoft.com/office/powerpoint/2010/main" val="10603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5DFD3028-CED8-4522-9A36-BC8948DDE3D0}" type="slidenum">
              <a:rPr lang="da-DK" smtClean="0"/>
              <a:pPr/>
              <a:t>5</a:t>
            </a:fld>
            <a:endParaRPr lang="da-DK"/>
          </a:p>
        </p:txBody>
      </p:sp>
    </p:spTree>
    <p:extLst>
      <p:ext uri="{BB962C8B-B14F-4D97-AF65-F5344CB8AC3E}">
        <p14:creationId xmlns:p14="http://schemas.microsoft.com/office/powerpoint/2010/main" val="375957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CB92-F25F-370A-B45D-5F0445F0A1C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B9ABC7-959E-9E57-6178-EA048D81096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8FAD2F0-4ECA-1840-B499-2D11337ECF91}"/>
              </a:ext>
            </a:extLst>
          </p:cNvPr>
          <p:cNvSpPr>
            <a:spLocks noGrp="1"/>
          </p:cNvSpPr>
          <p:nvPr>
            <p:ph type="body" idx="1"/>
          </p:nvPr>
        </p:nvSpPr>
        <p:spPr/>
        <p:txBody>
          <a:bodyPr/>
          <a:lstStyle/>
          <a:p>
            <a:endParaRPr lang="en-GB">
              <a:cs typeface="Calibri"/>
            </a:endParaRPr>
          </a:p>
        </p:txBody>
      </p:sp>
      <p:sp>
        <p:nvSpPr>
          <p:cNvPr id="4" name="Pladsholder til slidenummer 3">
            <a:extLst>
              <a:ext uri="{FF2B5EF4-FFF2-40B4-BE49-F238E27FC236}">
                <a16:creationId xmlns:a16="http://schemas.microsoft.com/office/drawing/2014/main" id="{D57E5872-DB5A-63B9-0A56-1305D2326B08}"/>
              </a:ext>
            </a:extLst>
          </p:cNvPr>
          <p:cNvSpPr>
            <a:spLocks noGrp="1"/>
          </p:cNvSpPr>
          <p:nvPr>
            <p:ph type="sldNum" sz="quarter" idx="10"/>
          </p:nvPr>
        </p:nvSpPr>
        <p:spPr/>
        <p:txBody>
          <a:bodyPr/>
          <a:lstStyle/>
          <a:p>
            <a:fld id="{5DFD3028-CED8-4522-9A36-BC8948DDE3D0}" type="slidenum">
              <a:rPr lang="da-DK" smtClean="0"/>
              <a:pPr/>
              <a:t>6</a:t>
            </a:fld>
            <a:endParaRPr lang="da-DK"/>
          </a:p>
        </p:txBody>
      </p:sp>
    </p:spTree>
    <p:extLst>
      <p:ext uri="{BB962C8B-B14F-4D97-AF65-F5344CB8AC3E}">
        <p14:creationId xmlns:p14="http://schemas.microsoft.com/office/powerpoint/2010/main" val="344013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project for the development of a livestock NAMA in Honduras and a Low Carbon Development Strategy (LDS) in the livestock sector in Nicaragua was implemented through 
a €282,650 grant from the Nordic Climate Facility (NEFCO), from 2015 to 2017. </a:t>
            </a:r>
          </a:p>
          <a:p>
            <a:pPr marL="0" marR="0" indent="0" algn="l" defTabSz="914400" rtl="0" eaLnBrk="1" fontAlgn="auto" latinLnBrk="0" hangingPunct="1">
              <a:lnSpc>
                <a:spcPct val="100000"/>
              </a:lnSpc>
              <a:spcBef>
                <a:spcPts val="0"/>
              </a:spcBef>
              <a:spcAft>
                <a:spcPts val="0"/>
              </a:spcAft>
              <a:buClrTx/>
              <a:buSzTx/>
              <a:buFontTx/>
              <a:buNone/>
              <a:tabLst/>
              <a:defRPr/>
            </a:pPr>
            <a:r>
              <a:rPr lang="en-US"/>
              <a:t>
The UNEP CCC and the Tropical Agricultural Research and Higher Education Center (CATIE) were the implementing agencies, also with in-kind contributions:
In the end, some practices were identified for the implementation of NAMAs: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Implementation of </a:t>
            </a:r>
            <a:r>
              <a:rPr lang="en-US" err="1"/>
              <a:t>silvopastoral</a:t>
            </a:r>
            <a:r>
              <a:rPr lang="en-US"/>
              <a:t> systems, including rotation and division of paddocks 
The Introduction of Biodigesters 
Production and application of organic fertilizers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At the same time, the grant provided through its activities a substantial portion of capacity building to livestock farmers with training on how to implement more climate-friendly technologies and systems. 
Cost-benefit calculations showed that investments in the practices could be cost-effective and generate positive cash flows, through increased productivity, despite requiring high operating and maintenance costs. But why weren't these practices applied on a large scale?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Some critical barriers to the implementation of the practices were identified through an analysis of barriers in interactions with stakeholders. 
Lack of Capacities: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Low level of knowledge and technical ability
Lack of administrative management of farms and financial knowledge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Financial: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Lack of access to credit for investment in biodigesters and materials for implementing other practices.</a:t>
            </a: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7</a:t>
            </a:fld>
            <a:endParaRPr lang="da-DK"/>
          </a:p>
        </p:txBody>
      </p:sp>
    </p:spTree>
    <p:extLst>
      <p:ext uri="{BB962C8B-B14F-4D97-AF65-F5344CB8AC3E}">
        <p14:creationId xmlns:p14="http://schemas.microsoft.com/office/powerpoint/2010/main" val="205494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investment and training costs required for the implementation of the NAMA and Low Carbon Development Strategy at the national level were calculated.</a:t>
            </a: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8</a:t>
            </a:fld>
            <a:endParaRPr lang="da-DK"/>
          </a:p>
        </p:txBody>
      </p:sp>
    </p:spTree>
    <p:extLst>
      <p:ext uri="{BB962C8B-B14F-4D97-AF65-F5344CB8AC3E}">
        <p14:creationId xmlns:p14="http://schemas.microsoft.com/office/powerpoint/2010/main" val="171308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E96B-71DB-459E-7825-EAAC944541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991D308-BD27-1E5F-711F-E160D06F39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0CADC77-D87D-9EE5-59F1-F36CBB43C49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Through consultations with the parties, proposals for financial mechanisms were developed by NAMA. In this case, farmers represent the private sector that needs to make investments in new technology, but a financial mechanism is needed to overcome the identified barriers (training and access to low-cost credit). That is why it is necessary to involve other actors, public, private and international. 
In the case of Honduras, the following mechanism was designed to overcome the identified capacity and financial barriers. </a:t>
            </a:r>
          </a:p>
          <a:p>
            <a:pPr marL="0" marR="0" indent="0" algn="l" defTabSz="914400" rtl="0" eaLnBrk="1" fontAlgn="auto" latinLnBrk="0" hangingPunct="1">
              <a:lnSpc>
                <a:spcPct val="100000"/>
              </a:lnSpc>
              <a:spcBef>
                <a:spcPts val="0"/>
              </a:spcBef>
              <a:spcAft>
                <a:spcPts val="0"/>
              </a:spcAft>
              <a:buClrTx/>
              <a:buSzTx/>
              <a:buFontTx/>
              <a:buNone/>
              <a:tabLst/>
              <a:defRPr/>
            </a:pPr>
            <a:r>
              <a:rPr lang="en-US"/>
              <a:t>
The Directorate of Agricultural Science and Technology (DICTA) in Honduras already had an Agricultural Technology Transfer Program, for the improvement of productive capacities and skills of producers, which could cover 32% of technical assistance and training. This national contribution equivalent to USD 1,302,300 is very important to show a national buy-in and prioritization in the NAMA.
NAMA was also connected to other existing initiatives, such as the National Rural Extension Program, supported by Zamorano University, Texas Technical University, the National Autonomous University of Honduras (UNAH), the National Program for the Reactivation of the Honduran Agri-Food Sector (FIRSA) and Dairy Consulting. The Program has a budget of USD 2.1 million. In addition, through the "Sustainable Management of Productive Landscapes" project, the Ministry of Environment has made investments in field schools, expecting the project to establish 145-200 schools, reaching 6,000 producers. The costs of establishing the field schools are estimated at USD 20 million and could be coordinated with NAMA. Including this funding as a national contribution to the NAMA has a good chance of leveraging further funding through international funding.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a:t>The NAMA will provide initial international funding to be able to offer preferential loans to farmers in the first five years, but it is anticipated that NAMA funding will become self-sustaining as confidence in NAMA grows. To this end, NAMA provides for support in the form of 30% in preferential loans or guarantees </a:t>
            </a:r>
            <a:r>
              <a:rPr lang="en-US" err="1"/>
              <a:t>totalling</a:t>
            </a:r>
            <a:r>
              <a:rPr lang="en-US"/>
              <a:t> USD58,755,000, enabling the provision of large-scale small loans to farmers. Of the USD 21,485,000 needed for capacity building activities, USD 20,000,000 will come from national sources through existing programs that invest in NAMA, but USD 1,485,000 will be sought in grant/grant through international climate finance, as additional capacity will be needed for the training of technicians and farmers and contributions to field schools,  enabling capacity building in NAMA practices.</a:t>
            </a:r>
            <a:endParaRPr lang="es-E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International financing is planned through the GCF, IDB, NAMA Facility and/or other sources. CABEI will channel international funds to SAG, while the National Bank for Agricultural Development (BANADESA) has the capacity and experience necessary to manage international funds for the implementation of projects and programs. The Honduran Bank for Production and Housing (BANHPROVI) has the experience and capacity to administer loans to producers. 
</a:t>
            </a:r>
          </a:p>
          <a:p>
            <a:r>
              <a:rPr lang="en-US" sz="1200" b="0" i="0" u="none" strike="noStrike" kern="1200" baseline="0">
                <a:solidFill>
                  <a:schemeClr val="tx1"/>
                </a:solidFill>
                <a:latin typeface="+mn-lt"/>
                <a:ea typeface="+mn-ea"/>
                <a:cs typeface="+mn-cs"/>
              </a:rPr>
              <a:t>A similar solution was sought in Nicaragua, but the actors and their way of interacting are a little different. 
Also in this case, existing national fund flows are used in livestock activities,</a:t>
            </a:r>
            <a:endParaRPr lang="en-GB">
              <a:cs typeface="Calibri"/>
            </a:endParaRPr>
          </a:p>
        </p:txBody>
      </p:sp>
      <p:sp>
        <p:nvSpPr>
          <p:cNvPr id="4" name="Pladsholder til slidenummer 3">
            <a:extLst>
              <a:ext uri="{FF2B5EF4-FFF2-40B4-BE49-F238E27FC236}">
                <a16:creationId xmlns:a16="http://schemas.microsoft.com/office/drawing/2014/main" id="{1BA64EBF-7C67-42C7-12D6-1F93B0DC99A9}"/>
              </a:ext>
            </a:extLst>
          </p:cNvPr>
          <p:cNvSpPr>
            <a:spLocks noGrp="1"/>
          </p:cNvSpPr>
          <p:nvPr>
            <p:ph type="sldNum" sz="quarter" idx="10"/>
          </p:nvPr>
        </p:nvSpPr>
        <p:spPr/>
        <p:txBody>
          <a:bodyPr/>
          <a:lstStyle/>
          <a:p>
            <a:fld id="{5DFD3028-CED8-4522-9A36-BC8948DDE3D0}" type="slidenum">
              <a:rPr lang="da-DK" smtClean="0"/>
              <a:pPr/>
              <a:t>9</a:t>
            </a:fld>
            <a:endParaRPr lang="da-DK"/>
          </a:p>
        </p:txBody>
      </p:sp>
    </p:spTree>
    <p:extLst>
      <p:ext uri="{BB962C8B-B14F-4D97-AF65-F5344CB8AC3E}">
        <p14:creationId xmlns:p14="http://schemas.microsoft.com/office/powerpoint/2010/main" val="409645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a:t>Click to edit Master title style</a:t>
            </a:r>
            <a:endParaRPr lang="da-DK"/>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mailto:Federico.canu@un.org"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Action Project</a:t>
            </a: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1240777" cy="444748"/>
          </a:xfrm>
          <a:prstGeom prst="rect">
            <a:avLst/>
          </a:prstGeom>
        </p:spPr>
        <p:txBody>
          <a:bodyPr vert="horz" wrap="none" lIns="0" tIns="0" rIns="0" bIns="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spc="100">
                <a:latin typeface="Myriad Pro Cond" panose="020B0506030403020204" pitchFamily="34" charset="0"/>
                <a:ea typeface="Roboto Condensed" panose="02000000000000000000" pitchFamily="2" charset="0"/>
              </a:rPr>
              <a:t>Identification of national sources of finance</a:t>
            </a:r>
          </a:p>
          <a:p>
            <a:pPr algn="l"/>
            <a:r>
              <a:rPr lang="en-US" sz="1400" b="1" spc="100">
                <a:latin typeface="Myriad Pro Cond" panose="020B0506030403020204" pitchFamily="34" charset="0"/>
                <a:ea typeface="Roboto Condensed" panose="02000000000000000000" pitchFamily="2" charset="0"/>
              </a:rPr>
              <a:t>- and financial structuring</a:t>
            </a: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9618120" y="5644472"/>
            <a:ext cx="2067232" cy="975305"/>
          </a:xfrm>
          <a:prstGeom prst="rect">
            <a:avLst/>
          </a:prstGeom>
          <a:noFill/>
          <a:ln>
            <a:noFill/>
          </a:ln>
        </p:spPr>
      </p:pic>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pic>
        <p:nvPicPr>
          <p:cNvPr id="41" name="Picture 40">
            <a:extLst>
              <a:ext uri="{FF2B5EF4-FFF2-40B4-BE49-F238E27FC236}">
                <a16:creationId xmlns:a16="http://schemas.microsoft.com/office/drawing/2014/main" id="{274AD13E-3FCB-437B-BF94-8272F28EAD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3197" y="2526454"/>
            <a:ext cx="6589740" cy="3166579"/>
          </a:xfrm>
          <a:prstGeom prst="rect">
            <a:avLst/>
          </a:prstGeom>
        </p:spPr>
      </p:pic>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49" y="652928"/>
            <a:ext cx="9619785"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a:t>
            </a:r>
            <a:r>
              <a:rPr lang="en-US" sz="2400" b="1" spc="100">
                <a:solidFill>
                  <a:srgbClr val="009FE3"/>
                </a:solidFill>
                <a:latin typeface="Myriad Pro Cond"/>
                <a:ea typeface="Roboto Condensed"/>
                <a:cs typeface="+mn-cs"/>
              </a:rPr>
              <a:t>Nepal - Promoting climate-resilient agriculture through the participation of private sector companies</a:t>
            </a:r>
            <a:endParaRPr lang="en-GB" sz="2400" b="1" spc="100">
              <a:solidFill>
                <a:srgbClr val="009FE3"/>
              </a:solidFill>
              <a:latin typeface="Myriad Pro Cond"/>
              <a:ea typeface="Roboto Condensed"/>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sp>
        <p:nvSpPr>
          <p:cNvPr id="3" name="Pladsholder til indhold 5">
            <a:extLst>
              <a:ext uri="{FF2B5EF4-FFF2-40B4-BE49-F238E27FC236}">
                <a16:creationId xmlns:a16="http://schemas.microsoft.com/office/drawing/2014/main" id="{A6C51D35-C056-0F39-7978-D4CDDD10BDE1}"/>
              </a:ext>
            </a:extLst>
          </p:cNvPr>
          <p:cNvSpPr>
            <a:spLocks noGrp="1"/>
          </p:cNvSpPr>
          <p:nvPr>
            <p:ph sz="quarter" idx="10"/>
          </p:nvPr>
        </p:nvSpPr>
        <p:spPr>
          <a:xfrm>
            <a:off x="523452" y="1316120"/>
            <a:ext cx="10171836" cy="4281616"/>
          </a:xfrm>
        </p:spPr>
        <p:txBody>
          <a:bodyPr vert="horz" lIns="91440" tIns="45720" rIns="91440" bIns="45720" rtlCol="0" anchor="t">
            <a:normAutofit/>
          </a:bodyPr>
          <a:lstStyle/>
          <a:p>
            <a:pPr marL="0" indent="0">
              <a:buNone/>
            </a:pPr>
            <a:r>
              <a:rPr lang="en-US" sz="1600" b="1" dirty="0"/>
              <a:t>- International Finance Corporation Climate Resilience Pilot Project (IFC-PPCR)</a:t>
            </a:r>
          </a:p>
          <a:p>
            <a:r>
              <a:rPr lang="en-US" sz="1600" dirty="0"/>
              <a:t>Low supply of sugarcane -&gt; The processing company only operates at 75-80% of its capacity </a:t>
            </a:r>
          </a:p>
          <a:p>
            <a:r>
              <a:rPr lang="en-US" sz="1600" dirty="0"/>
              <a:t>If 567 farmers implement improved practices, productivity can increase by 20% and net income by $12,000 a year</a:t>
            </a:r>
          </a:p>
          <a:p>
            <a:endParaRPr lang="en-US" sz="1600" dirty="0"/>
          </a:p>
          <a:p>
            <a:r>
              <a:rPr lang="en-US" sz="1600" dirty="0"/>
              <a:t>Cost USD 32,000 - 95,000
Interesting for the private sector if IFC can cover 70%</a:t>
            </a:r>
            <a:endParaRPr lang="es-ES" sz="1600" dirty="0"/>
          </a:p>
        </p:txBody>
      </p:sp>
      <p:graphicFrame>
        <p:nvGraphicFramePr>
          <p:cNvPr id="22" name="Table 21">
            <a:extLst>
              <a:ext uri="{FF2B5EF4-FFF2-40B4-BE49-F238E27FC236}">
                <a16:creationId xmlns:a16="http://schemas.microsoft.com/office/drawing/2014/main" id="{532C9665-4E44-4098-C51D-58E34437DB33}"/>
              </a:ext>
            </a:extLst>
          </p:cNvPr>
          <p:cNvGraphicFramePr>
            <a:graphicFrameLocks noGrp="1"/>
          </p:cNvGraphicFramePr>
          <p:nvPr>
            <p:extLst>
              <p:ext uri="{D42A27DB-BD31-4B8C-83A1-F6EECF244321}">
                <p14:modId xmlns:p14="http://schemas.microsoft.com/office/powerpoint/2010/main" val="820751940"/>
              </p:ext>
            </p:extLst>
          </p:nvPr>
        </p:nvGraphicFramePr>
        <p:xfrm>
          <a:off x="521184" y="3751789"/>
          <a:ext cx="4746623" cy="2431034"/>
        </p:xfrm>
        <a:graphic>
          <a:graphicData uri="http://schemas.openxmlformats.org/drawingml/2006/table">
            <a:tbl>
              <a:tblPr firstRow="1" firstCol="1" bandRow="1">
                <a:tableStyleId>{5C22544A-7EE6-4342-B048-85BDC9FD1C3A}</a:tableStyleId>
              </a:tblPr>
              <a:tblGrid>
                <a:gridCol w="1550368">
                  <a:extLst>
                    <a:ext uri="{9D8B030D-6E8A-4147-A177-3AD203B41FA5}">
                      <a16:colId xmlns:a16="http://schemas.microsoft.com/office/drawing/2014/main" val="3118687199"/>
                    </a:ext>
                  </a:extLst>
                </a:gridCol>
                <a:gridCol w="1609649">
                  <a:extLst>
                    <a:ext uri="{9D8B030D-6E8A-4147-A177-3AD203B41FA5}">
                      <a16:colId xmlns:a16="http://schemas.microsoft.com/office/drawing/2014/main" val="1475790093"/>
                    </a:ext>
                  </a:extLst>
                </a:gridCol>
                <a:gridCol w="1586606">
                  <a:extLst>
                    <a:ext uri="{9D8B030D-6E8A-4147-A177-3AD203B41FA5}">
                      <a16:colId xmlns:a16="http://schemas.microsoft.com/office/drawing/2014/main" val="2055413578"/>
                    </a:ext>
                  </a:extLst>
                </a:gridCol>
              </a:tblGrid>
              <a:tr h="698340">
                <a:tc>
                  <a:txBody>
                    <a:bodyPr/>
                    <a:lstStyle/>
                    <a:p>
                      <a:pPr algn="just">
                        <a:lnSpc>
                          <a:spcPct val="115000"/>
                        </a:lnSpc>
                        <a:spcAft>
                          <a:spcPts val="1000"/>
                        </a:spcAft>
                      </a:pPr>
                      <a:r>
                        <a:rPr lang="en-US" sz="1800" noProof="0">
                          <a:effectLst/>
                        </a:rPr>
                        <a:t>Increased productivity scenario</a:t>
                      </a:r>
                      <a:endParaRPr lang="en-US" sz="2400" noProof="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gridSpan="2">
                  <a:txBody>
                    <a:bodyPr/>
                    <a:lstStyle/>
                    <a:p>
                      <a:pPr algn="just">
                        <a:lnSpc>
                          <a:spcPct val="115000"/>
                        </a:lnSpc>
                        <a:spcAft>
                          <a:spcPts val="1000"/>
                        </a:spcAft>
                      </a:pPr>
                      <a:r>
                        <a:rPr lang="en-US" sz="1800" dirty="0">
                          <a:effectLst/>
                        </a:rPr>
                        <a:t>Repayment period with a 70% PPCR payment as a subsidy</a:t>
                      </a:r>
                      <a:endParaRPr lang="en-GB"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112610" marR="112610" marT="56305" marB="56305"/>
                </a:tc>
                <a:tc hMerge="1">
                  <a:txBody>
                    <a:bodyPr/>
                    <a:lstStyle/>
                    <a:p>
                      <a:endParaRPr lang="en-GB"/>
                    </a:p>
                  </a:txBody>
                  <a:tcPr/>
                </a:tc>
                <a:extLst>
                  <a:ext uri="{0D108BD9-81ED-4DB2-BD59-A6C34878D82A}">
                    <a16:rowId xmlns:a16="http://schemas.microsoft.com/office/drawing/2014/main" val="1507291811"/>
                  </a:ext>
                </a:extLst>
              </a:tr>
              <a:tr h="502952">
                <a:tc>
                  <a:txBody>
                    <a:bodyPr/>
                    <a:lstStyle/>
                    <a:p>
                      <a:pPr algn="just">
                        <a:lnSpc>
                          <a:spcPct val="115000"/>
                        </a:lnSpc>
                        <a:spcAft>
                          <a:spcPts val="1000"/>
                        </a:spcAft>
                      </a:pPr>
                      <a:r>
                        <a:rPr lang="en-GB" sz="1800">
                          <a:effectLst/>
                        </a:rPr>
                        <a:t> </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l">
                        <a:lnSpc>
                          <a:spcPct val="115000"/>
                        </a:lnSpc>
                        <a:spcAft>
                          <a:spcPts val="1000"/>
                        </a:spcAft>
                      </a:pPr>
                      <a:r>
                        <a:rPr lang="en-GB" sz="1800">
                          <a:effectLst/>
                        </a:rPr>
                        <a:t>High Cost Estimate</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l">
                        <a:lnSpc>
                          <a:spcPct val="115000"/>
                        </a:lnSpc>
                        <a:spcAft>
                          <a:spcPts val="1000"/>
                        </a:spcAft>
                      </a:pPr>
                      <a:r>
                        <a:rPr lang="en-GB" sz="1800">
                          <a:effectLst/>
                        </a:rPr>
                        <a:t>Low Cost Estimation</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extLst>
                  <a:ext uri="{0D108BD9-81ED-4DB2-BD59-A6C34878D82A}">
                    <a16:rowId xmlns:a16="http://schemas.microsoft.com/office/drawing/2014/main" val="3825563285"/>
                  </a:ext>
                </a:extLst>
              </a:tr>
              <a:tr h="243882">
                <a:tc>
                  <a:txBody>
                    <a:bodyPr/>
                    <a:lstStyle/>
                    <a:p>
                      <a:pPr algn="just">
                        <a:lnSpc>
                          <a:spcPct val="115000"/>
                        </a:lnSpc>
                        <a:spcAft>
                          <a:spcPts val="1000"/>
                        </a:spcAft>
                      </a:pPr>
                      <a:r>
                        <a:rPr lang="en-GB" sz="1800">
                          <a:effectLst/>
                        </a:rPr>
                        <a:t>Low 10% </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a:effectLst/>
                        </a:rPr>
                        <a:t>15.7 years</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a:effectLst/>
                        </a:rPr>
                        <a:t>5.3 years</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extLst>
                  <a:ext uri="{0D108BD9-81ED-4DB2-BD59-A6C34878D82A}">
                    <a16:rowId xmlns:a16="http://schemas.microsoft.com/office/drawing/2014/main" val="3006183937"/>
                  </a:ext>
                </a:extLst>
              </a:tr>
              <a:tr h="223500">
                <a:tc>
                  <a:txBody>
                    <a:bodyPr/>
                    <a:lstStyle/>
                    <a:p>
                      <a:pPr algn="just">
                        <a:lnSpc>
                          <a:spcPct val="115000"/>
                        </a:lnSpc>
                        <a:spcAft>
                          <a:spcPts val="1000"/>
                        </a:spcAft>
                      </a:pPr>
                      <a:r>
                        <a:rPr lang="en-GB" sz="1800">
                          <a:effectLst/>
                        </a:rPr>
                        <a:t>20% (baseline)</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a:effectLst/>
                        </a:rPr>
                        <a:t>7.9 years</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a:effectLst/>
                        </a:rPr>
                        <a:t>2.6 years</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extLst>
                  <a:ext uri="{0D108BD9-81ED-4DB2-BD59-A6C34878D82A}">
                    <a16:rowId xmlns:a16="http://schemas.microsoft.com/office/drawing/2014/main" val="3494191127"/>
                  </a:ext>
                </a:extLst>
              </a:tr>
              <a:tr h="243882">
                <a:tc>
                  <a:txBody>
                    <a:bodyPr/>
                    <a:lstStyle/>
                    <a:p>
                      <a:pPr algn="just">
                        <a:lnSpc>
                          <a:spcPct val="115000"/>
                        </a:lnSpc>
                        <a:spcAft>
                          <a:spcPts val="1000"/>
                        </a:spcAft>
                      </a:pPr>
                      <a:r>
                        <a:rPr lang="en-GB" sz="1800">
                          <a:effectLst/>
                        </a:rPr>
                        <a:t>High 30% </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a:effectLst/>
                        </a:rPr>
                        <a:t>5.3 years</a:t>
                      </a:r>
                      <a:endParaRPr lang="en-GB" sz="240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tc>
                  <a:txBody>
                    <a:bodyPr/>
                    <a:lstStyle/>
                    <a:p>
                      <a:pPr algn="just">
                        <a:lnSpc>
                          <a:spcPct val="115000"/>
                        </a:lnSpc>
                        <a:spcAft>
                          <a:spcPts val="1000"/>
                        </a:spcAft>
                      </a:pPr>
                      <a:r>
                        <a:rPr lang="en-GB" sz="1800" dirty="0">
                          <a:effectLst/>
                        </a:rPr>
                        <a:t>1.8 years</a:t>
                      </a:r>
                      <a:endParaRPr lang="en-GB" sz="2400" dirty="0">
                        <a:effectLst/>
                        <a:latin typeface="Calibri" panose="020F0502020204030204" pitchFamily="34" charset="0"/>
                        <a:ea typeface="SimSun" panose="02010600030101010101" pitchFamily="2" charset="-122"/>
                        <a:cs typeface="Times New Roman" panose="02020603050405020304" pitchFamily="18" charset="0"/>
                      </a:endParaRPr>
                    </a:p>
                  </a:txBody>
                  <a:tcPr marL="83650" marR="83650" marT="0" marB="0"/>
                </a:tc>
                <a:extLst>
                  <a:ext uri="{0D108BD9-81ED-4DB2-BD59-A6C34878D82A}">
                    <a16:rowId xmlns:a16="http://schemas.microsoft.com/office/drawing/2014/main" val="273608964"/>
                  </a:ext>
                </a:extLst>
              </a:tr>
            </a:tbl>
          </a:graphicData>
        </a:graphic>
      </p:graphicFrame>
    </p:spTree>
    <p:extLst>
      <p:ext uri="{BB962C8B-B14F-4D97-AF65-F5344CB8AC3E}">
        <p14:creationId xmlns:p14="http://schemas.microsoft.com/office/powerpoint/2010/main" val="1046961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FA0FDB4-099F-B6C5-1CDB-DF2C00927F50}"/>
              </a:ext>
            </a:extLst>
          </p:cNvPr>
          <p:cNvGraphicFramePr>
            <a:graphicFrameLocks noGrp="1"/>
          </p:cNvGraphicFramePr>
          <p:nvPr>
            <p:extLst>
              <p:ext uri="{D42A27DB-BD31-4B8C-83A1-F6EECF244321}">
                <p14:modId xmlns:p14="http://schemas.microsoft.com/office/powerpoint/2010/main" val="396459879"/>
              </p:ext>
            </p:extLst>
          </p:nvPr>
        </p:nvGraphicFramePr>
        <p:xfrm>
          <a:off x="6672301" y="2037137"/>
          <a:ext cx="5024528" cy="3120390"/>
        </p:xfrm>
        <a:graphic>
          <a:graphicData uri="http://schemas.openxmlformats.org/drawingml/2006/table">
            <a:tbl>
              <a:tblPr>
                <a:tableStyleId>{BC89EF96-8CEA-46FF-86C4-4CE0E7609802}</a:tableStyleId>
              </a:tblPr>
              <a:tblGrid>
                <a:gridCol w="3205650">
                  <a:extLst>
                    <a:ext uri="{9D8B030D-6E8A-4147-A177-3AD203B41FA5}">
                      <a16:colId xmlns:a16="http://schemas.microsoft.com/office/drawing/2014/main" val="82608974"/>
                    </a:ext>
                  </a:extLst>
                </a:gridCol>
                <a:gridCol w="780585">
                  <a:extLst>
                    <a:ext uri="{9D8B030D-6E8A-4147-A177-3AD203B41FA5}">
                      <a16:colId xmlns:a16="http://schemas.microsoft.com/office/drawing/2014/main" val="1992874019"/>
                    </a:ext>
                  </a:extLst>
                </a:gridCol>
                <a:gridCol w="1038293">
                  <a:extLst>
                    <a:ext uri="{9D8B030D-6E8A-4147-A177-3AD203B41FA5}">
                      <a16:colId xmlns:a16="http://schemas.microsoft.com/office/drawing/2014/main" val="615951044"/>
                    </a:ext>
                  </a:extLst>
                </a:gridCol>
              </a:tblGrid>
              <a:tr h="0">
                <a:tc>
                  <a:txBody>
                    <a:bodyPr/>
                    <a:lstStyle/>
                    <a:p>
                      <a:pPr algn="l" fontAlgn="b"/>
                      <a:r>
                        <a:rPr lang="en-GB" sz="1400" u="none" strike="noStrike">
                          <a:effectLst/>
                        </a:rPr>
                        <a:t>Guarantee fund seed capital</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400" u="none" strike="noStrike">
                          <a:effectLst/>
                        </a:rPr>
                        <a:t>15,600,000 </a:t>
                      </a:r>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01766657"/>
                  </a:ext>
                </a:extLst>
              </a:tr>
              <a:tr h="0">
                <a:tc>
                  <a:txBody>
                    <a:bodyPr/>
                    <a:lstStyle/>
                    <a:p>
                      <a:pPr algn="l" fontAlgn="b"/>
                      <a:r>
                        <a:rPr lang="en-GB" sz="1400" u="none" strike="noStrike">
                          <a:effectLst/>
                        </a:rPr>
                        <a:t>Gearing </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u="none" strike="noStrike">
                          <a:effectLst/>
                        </a:rPr>
                        <a:t>50%</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7,800,000</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7962792"/>
                  </a:ext>
                </a:extLst>
              </a:tr>
              <a:tr h="0">
                <a:tc>
                  <a:txBody>
                    <a:bodyPr/>
                    <a:lstStyle/>
                    <a:p>
                      <a:pPr algn="l" fontAlgn="b"/>
                      <a:r>
                        <a:rPr lang="en-GB" sz="1400" u="none" strike="noStrike">
                          <a:effectLst/>
                        </a:rPr>
                        <a:t>Average EPC investment </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400" u="none" strike="noStrike">
                          <a:effectLst/>
                        </a:rPr>
                        <a:t>     291,353 </a:t>
                      </a:r>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85776738"/>
                  </a:ext>
                </a:extLst>
              </a:tr>
              <a:tr h="168909">
                <a:tc>
                  <a:txBody>
                    <a:bodyPr/>
                    <a:lstStyle/>
                    <a:p>
                      <a:pPr algn="l" fontAlgn="b"/>
                      <a:r>
                        <a:rPr lang="en-GB" sz="1400" u="none" strike="noStrike">
                          <a:effectLst/>
                        </a:rPr>
                        <a:t>EPC duration (years) </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none" strike="noStrike">
                          <a:effectLst/>
                        </a:rPr>
                        <a:t>8</a:t>
                      </a:r>
                      <a:endParaRPr lang="en-GB"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38272"/>
                  </a:ext>
                </a:extLst>
              </a:tr>
              <a:tr h="190500">
                <a:tc>
                  <a:txBody>
                    <a:bodyPr/>
                    <a:lstStyle/>
                    <a:p>
                      <a:pPr algn="l" fontAlgn="b"/>
                      <a:r>
                        <a:rPr lang="en-GB" sz="1400" u="none" strike="noStrike">
                          <a:effectLst/>
                        </a:rPr>
                        <a:t>Loan % of investment</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75%</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16298228"/>
                  </a:ext>
                </a:extLst>
              </a:tr>
              <a:tr h="190500">
                <a:tc>
                  <a:txBody>
                    <a:bodyPr/>
                    <a:lstStyle/>
                    <a:p>
                      <a:pPr algn="l" fontAlgn="b"/>
                      <a:r>
                        <a:rPr lang="en-GB" sz="1400" u="none" strike="noStrike">
                          <a:effectLst/>
                        </a:rPr>
                        <a:t>Interest rate </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6%</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73084711"/>
                  </a:ext>
                </a:extLst>
              </a:tr>
              <a:tr h="190500">
                <a:tc>
                  <a:txBody>
                    <a:bodyPr/>
                    <a:lstStyle/>
                    <a:p>
                      <a:pPr algn="l" fontAlgn="b"/>
                      <a:r>
                        <a:rPr lang="en-GB" sz="1400" u="none" strike="noStrike">
                          <a:effectLst/>
                        </a:rPr>
                        <a:t>loan maturity, years</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6</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01898172"/>
                  </a:ext>
                </a:extLst>
              </a:tr>
              <a:tr h="190500">
                <a:tc>
                  <a:txBody>
                    <a:bodyPr/>
                    <a:lstStyle/>
                    <a:p>
                      <a:pPr algn="l" fontAlgn="b"/>
                      <a:r>
                        <a:rPr lang="en-GB" sz="1400" u="none" strike="noStrike" dirty="0">
                          <a:effectLst/>
                        </a:rPr>
                        <a:t>Equity, % of investment </a:t>
                      </a:r>
                      <a:endParaRPr lang="en-GB"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25%</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1528841"/>
                  </a:ext>
                </a:extLst>
              </a:tr>
              <a:tr h="190500">
                <a:tc>
                  <a:txBody>
                    <a:bodyPr/>
                    <a:lstStyle/>
                    <a:p>
                      <a:pPr algn="l" fontAlgn="b"/>
                      <a:r>
                        <a:rPr lang="en-GB" sz="1400" u="none" strike="noStrike">
                          <a:effectLst/>
                        </a:rPr>
                        <a:t>Guarantee coverage</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75%</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02844337"/>
                  </a:ext>
                </a:extLst>
              </a:tr>
              <a:tr h="190500">
                <a:tc>
                  <a:txBody>
                    <a:bodyPr/>
                    <a:lstStyle/>
                    <a:p>
                      <a:pPr algn="l" fontAlgn="b"/>
                      <a:r>
                        <a:rPr lang="en-GB" sz="1400" u="none" strike="noStrike">
                          <a:effectLst/>
                        </a:rPr>
                        <a:t>Default rate</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3%</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89025788"/>
                  </a:ext>
                </a:extLst>
              </a:tr>
              <a:tr h="190500">
                <a:tc>
                  <a:txBody>
                    <a:bodyPr/>
                    <a:lstStyle/>
                    <a:p>
                      <a:pPr algn="l" fontAlgn="b"/>
                      <a:r>
                        <a:rPr lang="en-GB" sz="1400" u="none" strike="noStrike">
                          <a:effectLst/>
                        </a:rPr>
                        <a:t>Default average at year</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3</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50675467"/>
                  </a:ext>
                </a:extLst>
              </a:tr>
              <a:tr h="190500">
                <a:tc>
                  <a:txBody>
                    <a:bodyPr/>
                    <a:lstStyle/>
                    <a:p>
                      <a:pPr algn="l" fontAlgn="b"/>
                      <a:r>
                        <a:rPr lang="en-GB" sz="1400" u="none" strike="noStrike">
                          <a:effectLst/>
                        </a:rPr>
                        <a:t>Guarantee fee</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3%</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40835302"/>
                  </a:ext>
                </a:extLst>
              </a:tr>
              <a:tr h="190500">
                <a:tc>
                  <a:txBody>
                    <a:bodyPr/>
                    <a:lstStyle/>
                    <a:p>
                      <a:pPr algn="l" fontAlgn="b"/>
                      <a:r>
                        <a:rPr lang="en-GB" sz="1400" u="none" strike="noStrike">
                          <a:effectLst/>
                        </a:rPr>
                        <a:t>shared saving, % to client</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10%</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en-GB"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44015251"/>
                  </a:ext>
                </a:extLst>
              </a:tr>
              <a:tr h="190500">
                <a:tc>
                  <a:txBody>
                    <a:bodyPr/>
                    <a:lstStyle/>
                    <a:p>
                      <a:pPr algn="l" fontAlgn="b"/>
                      <a:r>
                        <a:rPr lang="en-GB" sz="1400" u="none" strike="noStrike">
                          <a:effectLst/>
                        </a:rPr>
                        <a:t>Mauritius ESCO Guarantee Admin costs</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n-GB" sz="1400" u="none" strike="noStrike">
                          <a:effectLst/>
                        </a:rPr>
                        <a:t>1%</a:t>
                      </a:r>
                      <a:endParaRPr lang="en-GB" sz="1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1400" u="none" strike="noStrike" dirty="0">
                          <a:effectLst/>
                        </a:rPr>
                        <a:t> </a:t>
                      </a:r>
                      <a:endParaRPr lang="en-GB"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757161041"/>
                  </a:ext>
                </a:extLst>
              </a:tr>
            </a:tbl>
          </a:graphicData>
        </a:graphic>
      </p:graphicFrame>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50" y="652928"/>
            <a:ext cx="6374780"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a:t>
            </a:r>
            <a:r>
              <a:rPr lang="en-US" sz="2400" b="1" spc="100">
                <a:solidFill>
                  <a:srgbClr val="009FE3"/>
                </a:solidFill>
                <a:latin typeface="Myriad Pro Cond"/>
                <a:ea typeface="Roboto Condensed"/>
                <a:cs typeface="+mn-cs"/>
              </a:rPr>
              <a:t>Mauritius - De-risking Facility for Energy Performance Contracting</a:t>
            </a:r>
            <a:endParaRPr lang="en-GB" sz="2400" b="1" spc="100">
              <a:solidFill>
                <a:srgbClr val="009FE3"/>
              </a:solidFill>
              <a:latin typeface="Myriad Pro Cond"/>
              <a:ea typeface="Roboto Condensed"/>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sp>
        <p:nvSpPr>
          <p:cNvPr id="3" name="Pladsholder til indhold 5">
            <a:extLst>
              <a:ext uri="{FF2B5EF4-FFF2-40B4-BE49-F238E27FC236}">
                <a16:creationId xmlns:a16="http://schemas.microsoft.com/office/drawing/2014/main" id="{A6C51D35-C056-0F39-7978-D4CDDD10BDE1}"/>
              </a:ext>
            </a:extLst>
          </p:cNvPr>
          <p:cNvSpPr>
            <a:spLocks noGrp="1"/>
          </p:cNvSpPr>
          <p:nvPr>
            <p:ph sz="quarter" idx="10"/>
          </p:nvPr>
        </p:nvSpPr>
        <p:spPr>
          <a:xfrm>
            <a:off x="163426" y="1690507"/>
            <a:ext cx="6374780" cy="4428830"/>
          </a:xfrm>
        </p:spPr>
        <p:txBody>
          <a:bodyPr vert="horz" lIns="91440" tIns="45720" rIns="91440" bIns="45720" rtlCol="0" anchor="t">
            <a:normAutofit lnSpcReduction="10000"/>
          </a:bodyPr>
          <a:lstStyle/>
          <a:p>
            <a:r>
              <a:rPr lang="en-US" sz="1800"/>
              <a:t>Due to the limited capital, investment in the Private Sector are primarily for their core business at the expense of investments in Energy Efficiency, even though these have average payback times of 3-4 years.</a:t>
            </a:r>
            <a:endParaRPr lang="en-US" sz="1800">
              <a:cs typeface="Calibri" panose="020F0502020204030204"/>
            </a:endParaRPr>
          </a:p>
          <a:p>
            <a:r>
              <a:rPr lang="en-US" sz="1800"/>
              <a:t>No specific funds are allocated in the national budget for investments in Energy Efficiency.</a:t>
            </a:r>
          </a:p>
          <a:p>
            <a:r>
              <a:rPr lang="en-US" sz="1800"/>
              <a:t>Banks do not lend to Energy Service Companies that could invest on client’s behalf, because the assets to be procured with the loan capital are installed at the premises of the ESCOs’ clients and therefore not accepted by the banks as collateral.</a:t>
            </a:r>
          </a:p>
          <a:p>
            <a:r>
              <a:rPr lang="en-US" sz="1800"/>
              <a:t>The ESCOs’ financial reach is therefore constrained only to their own available equity.</a:t>
            </a:r>
          </a:p>
          <a:p>
            <a:endParaRPr lang="en-US" sz="1800"/>
          </a:p>
          <a:p>
            <a:pPr marL="0" indent="0">
              <a:buNone/>
            </a:pPr>
            <a:r>
              <a:rPr lang="en-US" sz="1800"/>
              <a:t>Guarantee up to 80% will enable banks to provide loans to ESCOs.</a:t>
            </a:r>
          </a:p>
          <a:p>
            <a:pPr marL="0" indent="0">
              <a:buNone/>
            </a:pPr>
            <a:r>
              <a:rPr lang="en-US" sz="1800" u="sng"/>
              <a:t>Establishment of a Revolving Guarantee Fund</a:t>
            </a:r>
            <a:endParaRPr lang="en-US" sz="1800" u="sng">
              <a:cs typeface="Calibri"/>
            </a:endParaRPr>
          </a:p>
        </p:txBody>
      </p:sp>
    </p:spTree>
    <p:extLst>
      <p:ext uri="{BB962C8B-B14F-4D97-AF65-F5344CB8AC3E}">
        <p14:creationId xmlns:p14="http://schemas.microsoft.com/office/powerpoint/2010/main" val="34215065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50" y="652928"/>
            <a:ext cx="6374780"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a:t>
            </a:r>
            <a:r>
              <a:rPr lang="en-US" sz="2400" b="1" spc="100">
                <a:solidFill>
                  <a:srgbClr val="009FE3"/>
                </a:solidFill>
                <a:latin typeface="Myriad Pro Cond"/>
                <a:ea typeface="Roboto Condensed"/>
                <a:cs typeface="+mn-cs"/>
              </a:rPr>
              <a:t>Mauritius - De-risking Facility for Energy Performance Contracting</a:t>
            </a:r>
            <a:endParaRPr lang="en-GB" sz="2400" b="1" spc="100">
              <a:solidFill>
                <a:srgbClr val="009FE3"/>
              </a:solidFill>
              <a:latin typeface="Myriad Pro Cond"/>
              <a:ea typeface="Roboto Condensed"/>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a:t>
            </a:r>
            <a:r>
              <a:rPr lang="en-GB" sz="1400" b="1" cap="all" spc="100" err="1">
                <a:solidFill>
                  <a:schemeClr val="bg1"/>
                </a:solidFill>
                <a:latin typeface="Myriad Pro Cond"/>
                <a:ea typeface="Roboto Condensed"/>
                <a:cs typeface="+mj-cs"/>
              </a:rPr>
              <a:t>ENgineering</a:t>
            </a:r>
            <a:endParaRPr lang="en-GB" sz="1400" b="1" cap="all" spc="100">
              <a:solidFill>
                <a:schemeClr val="bg1"/>
              </a:solidFill>
              <a:latin typeface="Myriad Pro Cond"/>
              <a:ea typeface="Roboto Condensed"/>
              <a:cs typeface="+mj-cs"/>
            </a:endParaRPr>
          </a:p>
        </p:txBody>
      </p:sp>
      <p:graphicFrame>
        <p:nvGraphicFramePr>
          <p:cNvPr id="7" name="Table 6">
            <a:extLst>
              <a:ext uri="{FF2B5EF4-FFF2-40B4-BE49-F238E27FC236}">
                <a16:creationId xmlns:a16="http://schemas.microsoft.com/office/drawing/2014/main" id="{8410A6C7-B048-936E-70DF-F00EBAAFE80A}"/>
              </a:ext>
            </a:extLst>
          </p:cNvPr>
          <p:cNvGraphicFramePr>
            <a:graphicFrameLocks noGrp="1"/>
          </p:cNvGraphicFramePr>
          <p:nvPr>
            <p:extLst>
              <p:ext uri="{D42A27DB-BD31-4B8C-83A1-F6EECF244321}">
                <p14:modId xmlns:p14="http://schemas.microsoft.com/office/powerpoint/2010/main" val="2268249635"/>
              </p:ext>
            </p:extLst>
          </p:nvPr>
        </p:nvGraphicFramePr>
        <p:xfrm>
          <a:off x="521774" y="3844494"/>
          <a:ext cx="5326245" cy="2004688"/>
        </p:xfrm>
        <a:graphic>
          <a:graphicData uri="http://schemas.openxmlformats.org/drawingml/2006/table">
            <a:tbl>
              <a:tblPr>
                <a:tableStyleId>{BC89EF96-8CEA-46FF-86C4-4CE0E7609802}</a:tableStyleId>
              </a:tblPr>
              <a:tblGrid>
                <a:gridCol w="3953476">
                  <a:extLst>
                    <a:ext uri="{9D8B030D-6E8A-4147-A177-3AD203B41FA5}">
                      <a16:colId xmlns:a16="http://schemas.microsoft.com/office/drawing/2014/main" val="176027880"/>
                    </a:ext>
                  </a:extLst>
                </a:gridCol>
                <a:gridCol w="1372769">
                  <a:extLst>
                    <a:ext uri="{9D8B030D-6E8A-4147-A177-3AD203B41FA5}">
                      <a16:colId xmlns:a16="http://schemas.microsoft.com/office/drawing/2014/main" val="1925939989"/>
                    </a:ext>
                  </a:extLst>
                </a:gridCol>
              </a:tblGrid>
              <a:tr h="282300">
                <a:tc>
                  <a:txBody>
                    <a:bodyPr/>
                    <a:lstStyle/>
                    <a:p>
                      <a:pPr algn="l" fontAlgn="b"/>
                      <a:r>
                        <a:rPr lang="en-GB" sz="1800" u="none" strike="noStrike">
                          <a:effectLst/>
                        </a:rPr>
                        <a:t>Loans by year 5.5</a:t>
                      </a:r>
                      <a:endParaRPr lang="en-GB" sz="1800" b="0" i="0" u="none" strike="noStrike">
                        <a:solidFill>
                          <a:srgbClr val="000000"/>
                        </a:solidFill>
                        <a:effectLst/>
                        <a:latin typeface="Calibri" panose="020F0502020204030204" pitchFamily="34" charset="0"/>
                      </a:endParaRPr>
                    </a:p>
                  </a:txBody>
                  <a:tcPr marL="12064" marR="12064" marT="12064" marB="0" anchor="b"/>
                </a:tc>
                <a:tc>
                  <a:txBody>
                    <a:bodyPr/>
                    <a:lstStyle/>
                    <a:p>
                      <a:pPr algn="r" fontAlgn="b"/>
                      <a:r>
                        <a:rPr lang="en-GB" sz="1800" u="none" strike="noStrike">
                          <a:effectLst/>
                        </a:rPr>
                        <a:t>20,651,829 </a:t>
                      </a:r>
                      <a:endParaRPr lang="en-GB" sz="1800" b="0" i="0" u="none" strike="noStrike">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2969996604"/>
                  </a:ext>
                </a:extLst>
              </a:tr>
              <a:tr h="282300">
                <a:tc>
                  <a:txBody>
                    <a:bodyPr/>
                    <a:lstStyle/>
                    <a:p>
                      <a:pPr algn="l" fontAlgn="b"/>
                      <a:r>
                        <a:rPr lang="en-GB" sz="1800" u="none" strike="noStrike">
                          <a:effectLst/>
                        </a:rPr>
                        <a:t>Equity by year 5.5</a:t>
                      </a:r>
                      <a:endParaRPr lang="en-GB" sz="1800" b="0" i="0" u="none" strike="noStrike">
                        <a:solidFill>
                          <a:srgbClr val="000000"/>
                        </a:solidFill>
                        <a:effectLst/>
                        <a:latin typeface="Calibri" panose="020F0502020204030204" pitchFamily="34" charset="0"/>
                      </a:endParaRPr>
                    </a:p>
                  </a:txBody>
                  <a:tcPr marL="12064" marR="12064" marT="12064" marB="0" anchor="b"/>
                </a:tc>
                <a:tc>
                  <a:txBody>
                    <a:bodyPr/>
                    <a:lstStyle/>
                    <a:p>
                      <a:pPr algn="r" fontAlgn="b"/>
                      <a:r>
                        <a:rPr lang="en-GB" sz="1800" u="none" strike="noStrike">
                          <a:effectLst/>
                        </a:rPr>
                        <a:t>6,956,053 </a:t>
                      </a:r>
                      <a:endParaRPr lang="en-GB" sz="1800" b="0" i="0" u="none" strike="noStrike">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3322187636"/>
                  </a:ext>
                </a:extLst>
              </a:tr>
              <a:tr h="282300">
                <a:tc>
                  <a:txBody>
                    <a:bodyPr/>
                    <a:lstStyle/>
                    <a:p>
                      <a:pPr algn="l" fontAlgn="b"/>
                      <a:r>
                        <a:rPr lang="en-US" sz="1800" u="none" strike="noStrike">
                          <a:effectLst/>
                        </a:rPr>
                        <a:t>Total private investments by year 5.5 </a:t>
                      </a:r>
                      <a:endParaRPr lang="en-US" sz="1800" b="0" i="0" u="none" strike="noStrike">
                        <a:solidFill>
                          <a:srgbClr val="000000"/>
                        </a:solidFill>
                        <a:effectLst/>
                        <a:latin typeface="Arial" panose="020B0604020202020204" pitchFamily="34" charset="0"/>
                      </a:endParaRPr>
                    </a:p>
                  </a:txBody>
                  <a:tcPr marL="12064" marR="12064" marT="12064" marB="0" anchor="b"/>
                </a:tc>
                <a:tc>
                  <a:txBody>
                    <a:bodyPr/>
                    <a:lstStyle/>
                    <a:p>
                      <a:pPr algn="r" fontAlgn="b"/>
                      <a:r>
                        <a:rPr lang="en-GB" sz="1800" u="none" strike="noStrike">
                          <a:effectLst/>
                        </a:rPr>
                        <a:t>27,607,882 </a:t>
                      </a:r>
                      <a:endParaRPr lang="en-GB" sz="1800" b="0" i="0" u="none" strike="noStrike">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2738261040"/>
                  </a:ext>
                </a:extLst>
              </a:tr>
              <a:tr h="282300">
                <a:tc gridSpan="2">
                  <a:txBody>
                    <a:bodyPr/>
                    <a:lstStyle/>
                    <a:p>
                      <a:pPr algn="r" fontAlgn="b"/>
                      <a:endParaRPr lang="en-GB" sz="1800" u="none" strike="noStrike">
                        <a:effectLst/>
                      </a:endParaRPr>
                    </a:p>
                  </a:txBody>
                  <a:tcPr marL="12064" marR="12064" marT="12064" marB="0" anchor="b"/>
                </a:tc>
                <a:tc hMerge="1">
                  <a:txBody>
                    <a:bodyPr/>
                    <a:lstStyle/>
                    <a:p>
                      <a:pPr algn="l" fontAlgn="b"/>
                      <a:endParaRPr lang="en-GB" sz="1400" u="none" strike="noStrike">
                        <a:effectLst/>
                      </a:endParaRPr>
                    </a:p>
                  </a:txBody>
                  <a:tcPr marL="9525" marR="9525" marT="9525" marB="0" anchor="b"/>
                </a:tc>
                <a:extLst>
                  <a:ext uri="{0D108BD9-81ED-4DB2-BD59-A6C34878D82A}">
                    <a16:rowId xmlns:a16="http://schemas.microsoft.com/office/drawing/2014/main" val="4155708255"/>
                  </a:ext>
                </a:extLst>
              </a:tr>
              <a:tr h="282300">
                <a:tc>
                  <a:txBody>
                    <a:bodyPr/>
                    <a:lstStyle/>
                    <a:p>
                      <a:pPr algn="l" fontAlgn="b"/>
                      <a:r>
                        <a:rPr lang="en-GB" sz="1800" u="none" strike="noStrike">
                          <a:effectLst/>
                        </a:rPr>
                        <a:t>Loans by year 16</a:t>
                      </a:r>
                      <a:endParaRPr lang="en-GB" sz="1800" b="0" i="0" u="none" strike="noStrike">
                        <a:solidFill>
                          <a:srgbClr val="000000"/>
                        </a:solidFill>
                        <a:effectLst/>
                        <a:latin typeface="Calibri" panose="020F0502020204030204" pitchFamily="34" charset="0"/>
                      </a:endParaRPr>
                    </a:p>
                  </a:txBody>
                  <a:tcPr marL="12064" marR="12064" marT="12064" marB="0" anchor="b"/>
                </a:tc>
                <a:tc>
                  <a:txBody>
                    <a:bodyPr/>
                    <a:lstStyle/>
                    <a:p>
                      <a:pPr algn="r" fontAlgn="b"/>
                      <a:r>
                        <a:rPr lang="en-GB" sz="1800" u="none" strike="noStrike">
                          <a:effectLst/>
                        </a:rPr>
                        <a:t>78,228,281 </a:t>
                      </a:r>
                      <a:endParaRPr lang="en-GB" sz="1800" b="0" i="0" u="none" strike="noStrike">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3019769591"/>
                  </a:ext>
                </a:extLst>
              </a:tr>
              <a:tr h="282300">
                <a:tc>
                  <a:txBody>
                    <a:bodyPr/>
                    <a:lstStyle/>
                    <a:p>
                      <a:pPr algn="l" fontAlgn="b"/>
                      <a:r>
                        <a:rPr lang="en-GB" sz="1800" u="none" strike="noStrike" dirty="0">
                          <a:effectLst/>
                        </a:rPr>
                        <a:t>Equity by year 16</a:t>
                      </a:r>
                      <a:endParaRPr lang="en-GB" sz="1800" b="0" i="0" u="none" strike="noStrike" dirty="0">
                        <a:solidFill>
                          <a:srgbClr val="000000"/>
                        </a:solidFill>
                        <a:effectLst/>
                        <a:latin typeface="Calibri" panose="020F0502020204030204" pitchFamily="34" charset="0"/>
                      </a:endParaRPr>
                    </a:p>
                  </a:txBody>
                  <a:tcPr marL="12064" marR="12064" marT="12064" marB="0" anchor="b"/>
                </a:tc>
                <a:tc>
                  <a:txBody>
                    <a:bodyPr/>
                    <a:lstStyle/>
                    <a:p>
                      <a:pPr algn="r" fontAlgn="b"/>
                      <a:r>
                        <a:rPr lang="en-GB" sz="1800" u="none" strike="noStrike">
                          <a:effectLst/>
                        </a:rPr>
                        <a:t>26,076,094 </a:t>
                      </a:r>
                      <a:endParaRPr lang="en-GB" sz="1800" b="0" i="0" u="none" strike="noStrike">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3285364620"/>
                  </a:ext>
                </a:extLst>
              </a:tr>
              <a:tr h="282300">
                <a:tc>
                  <a:txBody>
                    <a:bodyPr/>
                    <a:lstStyle/>
                    <a:p>
                      <a:pPr algn="l" fontAlgn="b"/>
                      <a:r>
                        <a:rPr lang="en-US" sz="1800" u="none" strike="noStrike">
                          <a:effectLst/>
                        </a:rPr>
                        <a:t>Total private investments by year 16</a:t>
                      </a:r>
                      <a:endParaRPr lang="en-US" sz="1800" b="0" i="0" u="none" strike="noStrike">
                        <a:solidFill>
                          <a:srgbClr val="000000"/>
                        </a:solidFill>
                        <a:effectLst/>
                        <a:latin typeface="Arial" panose="020B0604020202020204" pitchFamily="34" charset="0"/>
                      </a:endParaRPr>
                    </a:p>
                  </a:txBody>
                  <a:tcPr marL="12064" marR="12064" marT="12064" marB="0" anchor="b"/>
                </a:tc>
                <a:tc>
                  <a:txBody>
                    <a:bodyPr/>
                    <a:lstStyle/>
                    <a:p>
                      <a:pPr algn="r" fontAlgn="b"/>
                      <a:r>
                        <a:rPr lang="en-GB" sz="1800" u="none" strike="noStrike" dirty="0">
                          <a:effectLst/>
                        </a:rPr>
                        <a:t>104,304,374 </a:t>
                      </a:r>
                      <a:endParaRPr lang="en-GB" sz="1800" b="0" i="0" u="none" strike="noStrike" dirty="0">
                        <a:solidFill>
                          <a:srgbClr val="000000"/>
                        </a:solidFill>
                        <a:effectLst/>
                        <a:latin typeface="Calibri" panose="020F0502020204030204" pitchFamily="34" charset="0"/>
                      </a:endParaRPr>
                    </a:p>
                  </a:txBody>
                  <a:tcPr marL="12064" marR="12064" marT="12064" marB="0" anchor="b"/>
                </a:tc>
                <a:extLst>
                  <a:ext uri="{0D108BD9-81ED-4DB2-BD59-A6C34878D82A}">
                    <a16:rowId xmlns:a16="http://schemas.microsoft.com/office/drawing/2014/main" val="2090726862"/>
                  </a:ext>
                </a:extLst>
              </a:tr>
            </a:tbl>
          </a:graphicData>
        </a:graphic>
      </p:graphicFrame>
      <p:graphicFrame>
        <p:nvGraphicFramePr>
          <p:cNvPr id="8" name="Diagramm 5">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596021357"/>
              </p:ext>
            </p:extLst>
          </p:nvPr>
        </p:nvGraphicFramePr>
        <p:xfrm>
          <a:off x="6230190" y="3701630"/>
          <a:ext cx="4573928" cy="2728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a:extLst>
              <a:ext uri="{FF2B5EF4-FFF2-40B4-BE49-F238E27FC236}">
                <a16:creationId xmlns:a16="http://schemas.microsoft.com/office/drawing/2014/main" id="{9EBCBD40-ADFF-D895-6250-9AFCE24E1FDF}"/>
              </a:ext>
            </a:extLst>
          </p:cNvPr>
          <p:cNvGraphicFramePr>
            <a:graphicFrameLocks noGrp="1"/>
          </p:cNvGraphicFramePr>
          <p:nvPr>
            <p:extLst>
              <p:ext uri="{D42A27DB-BD31-4B8C-83A1-F6EECF244321}">
                <p14:modId xmlns:p14="http://schemas.microsoft.com/office/powerpoint/2010/main" val="2830146602"/>
              </p:ext>
            </p:extLst>
          </p:nvPr>
        </p:nvGraphicFramePr>
        <p:xfrm>
          <a:off x="275065" y="1624826"/>
          <a:ext cx="11623291" cy="1483684"/>
        </p:xfrm>
        <a:graphic>
          <a:graphicData uri="http://schemas.openxmlformats.org/drawingml/2006/table">
            <a:tbl>
              <a:tblPr>
                <a:tableStyleId>{BC89EF96-8CEA-46FF-86C4-4CE0E7609802}</a:tableStyleId>
              </a:tblPr>
              <a:tblGrid>
                <a:gridCol w="2039904">
                  <a:extLst>
                    <a:ext uri="{9D8B030D-6E8A-4147-A177-3AD203B41FA5}">
                      <a16:colId xmlns:a16="http://schemas.microsoft.com/office/drawing/2014/main" val="4270958824"/>
                    </a:ext>
                  </a:extLst>
                </a:gridCol>
                <a:gridCol w="540310">
                  <a:extLst>
                    <a:ext uri="{9D8B030D-6E8A-4147-A177-3AD203B41FA5}">
                      <a16:colId xmlns:a16="http://schemas.microsoft.com/office/drawing/2014/main" val="2456910860"/>
                    </a:ext>
                  </a:extLst>
                </a:gridCol>
                <a:gridCol w="472060">
                  <a:extLst>
                    <a:ext uri="{9D8B030D-6E8A-4147-A177-3AD203B41FA5}">
                      <a16:colId xmlns:a16="http://schemas.microsoft.com/office/drawing/2014/main" val="1351748704"/>
                    </a:ext>
                  </a:extLst>
                </a:gridCol>
                <a:gridCol w="472060">
                  <a:extLst>
                    <a:ext uri="{9D8B030D-6E8A-4147-A177-3AD203B41FA5}">
                      <a16:colId xmlns:a16="http://schemas.microsoft.com/office/drawing/2014/main" val="653918804"/>
                    </a:ext>
                  </a:extLst>
                </a:gridCol>
                <a:gridCol w="472060">
                  <a:extLst>
                    <a:ext uri="{9D8B030D-6E8A-4147-A177-3AD203B41FA5}">
                      <a16:colId xmlns:a16="http://schemas.microsoft.com/office/drawing/2014/main" val="4161524816"/>
                    </a:ext>
                  </a:extLst>
                </a:gridCol>
                <a:gridCol w="472060">
                  <a:extLst>
                    <a:ext uri="{9D8B030D-6E8A-4147-A177-3AD203B41FA5}">
                      <a16:colId xmlns:a16="http://schemas.microsoft.com/office/drawing/2014/main" val="1694418615"/>
                    </a:ext>
                  </a:extLst>
                </a:gridCol>
                <a:gridCol w="472060">
                  <a:extLst>
                    <a:ext uri="{9D8B030D-6E8A-4147-A177-3AD203B41FA5}">
                      <a16:colId xmlns:a16="http://schemas.microsoft.com/office/drawing/2014/main" val="482751305"/>
                    </a:ext>
                  </a:extLst>
                </a:gridCol>
                <a:gridCol w="545997">
                  <a:extLst>
                    <a:ext uri="{9D8B030D-6E8A-4147-A177-3AD203B41FA5}">
                      <a16:colId xmlns:a16="http://schemas.microsoft.com/office/drawing/2014/main" val="3283498644"/>
                    </a:ext>
                  </a:extLst>
                </a:gridCol>
                <a:gridCol w="472060">
                  <a:extLst>
                    <a:ext uri="{9D8B030D-6E8A-4147-A177-3AD203B41FA5}">
                      <a16:colId xmlns:a16="http://schemas.microsoft.com/office/drawing/2014/main" val="234376122"/>
                    </a:ext>
                  </a:extLst>
                </a:gridCol>
                <a:gridCol w="472060">
                  <a:extLst>
                    <a:ext uri="{9D8B030D-6E8A-4147-A177-3AD203B41FA5}">
                      <a16:colId xmlns:a16="http://schemas.microsoft.com/office/drawing/2014/main" val="624791809"/>
                    </a:ext>
                  </a:extLst>
                </a:gridCol>
                <a:gridCol w="472060">
                  <a:extLst>
                    <a:ext uri="{9D8B030D-6E8A-4147-A177-3AD203B41FA5}">
                      <a16:colId xmlns:a16="http://schemas.microsoft.com/office/drawing/2014/main" val="2816912187"/>
                    </a:ext>
                  </a:extLst>
                </a:gridCol>
                <a:gridCol w="472060">
                  <a:extLst>
                    <a:ext uri="{9D8B030D-6E8A-4147-A177-3AD203B41FA5}">
                      <a16:colId xmlns:a16="http://schemas.microsoft.com/office/drawing/2014/main" val="479318935"/>
                    </a:ext>
                  </a:extLst>
                </a:gridCol>
                <a:gridCol w="472060">
                  <a:extLst>
                    <a:ext uri="{9D8B030D-6E8A-4147-A177-3AD203B41FA5}">
                      <a16:colId xmlns:a16="http://schemas.microsoft.com/office/drawing/2014/main" val="2835861574"/>
                    </a:ext>
                  </a:extLst>
                </a:gridCol>
                <a:gridCol w="472060">
                  <a:extLst>
                    <a:ext uri="{9D8B030D-6E8A-4147-A177-3AD203B41FA5}">
                      <a16:colId xmlns:a16="http://schemas.microsoft.com/office/drawing/2014/main" val="4048662207"/>
                    </a:ext>
                  </a:extLst>
                </a:gridCol>
                <a:gridCol w="472060">
                  <a:extLst>
                    <a:ext uri="{9D8B030D-6E8A-4147-A177-3AD203B41FA5}">
                      <a16:colId xmlns:a16="http://schemas.microsoft.com/office/drawing/2014/main" val="4196445355"/>
                    </a:ext>
                  </a:extLst>
                </a:gridCol>
                <a:gridCol w="472060">
                  <a:extLst>
                    <a:ext uri="{9D8B030D-6E8A-4147-A177-3AD203B41FA5}">
                      <a16:colId xmlns:a16="http://schemas.microsoft.com/office/drawing/2014/main" val="1457510304"/>
                    </a:ext>
                  </a:extLst>
                </a:gridCol>
                <a:gridCol w="472060">
                  <a:extLst>
                    <a:ext uri="{9D8B030D-6E8A-4147-A177-3AD203B41FA5}">
                      <a16:colId xmlns:a16="http://schemas.microsoft.com/office/drawing/2014/main" val="4140441287"/>
                    </a:ext>
                  </a:extLst>
                </a:gridCol>
                <a:gridCol w="472060">
                  <a:extLst>
                    <a:ext uri="{9D8B030D-6E8A-4147-A177-3AD203B41FA5}">
                      <a16:colId xmlns:a16="http://schemas.microsoft.com/office/drawing/2014/main" val="2025937090"/>
                    </a:ext>
                  </a:extLst>
                </a:gridCol>
                <a:gridCol w="472060">
                  <a:extLst>
                    <a:ext uri="{9D8B030D-6E8A-4147-A177-3AD203B41FA5}">
                      <a16:colId xmlns:a16="http://schemas.microsoft.com/office/drawing/2014/main" val="3028179536"/>
                    </a:ext>
                  </a:extLst>
                </a:gridCol>
                <a:gridCol w="472060">
                  <a:extLst>
                    <a:ext uri="{9D8B030D-6E8A-4147-A177-3AD203B41FA5}">
                      <a16:colId xmlns:a16="http://schemas.microsoft.com/office/drawing/2014/main" val="3197447000"/>
                    </a:ext>
                  </a:extLst>
                </a:gridCol>
                <a:gridCol w="472060">
                  <a:extLst>
                    <a:ext uri="{9D8B030D-6E8A-4147-A177-3AD203B41FA5}">
                      <a16:colId xmlns:a16="http://schemas.microsoft.com/office/drawing/2014/main" val="907219535"/>
                    </a:ext>
                  </a:extLst>
                </a:gridCol>
              </a:tblGrid>
              <a:tr h="103229">
                <a:tc>
                  <a:txBody>
                    <a:bodyPr/>
                    <a:lstStyle/>
                    <a:p>
                      <a:pPr algn="l" fontAlgn="b"/>
                      <a:r>
                        <a:rPr lang="en-GB" sz="1200" u="none" strike="noStrike">
                          <a:effectLst/>
                        </a:rPr>
                        <a:t>Implementation</a:t>
                      </a:r>
                      <a:endParaRPr lang="en-GB" sz="1200" b="1" i="0" u="none" strike="noStrike">
                        <a:solidFill>
                          <a:srgbClr val="000000"/>
                        </a:solidFill>
                        <a:effectLst/>
                        <a:latin typeface="Arial" panose="020B0604020202020204" pitchFamily="34" charset="0"/>
                      </a:endParaRPr>
                    </a:p>
                  </a:txBody>
                  <a:tcPr marL="5161" marR="5161" marT="5161" marB="0" anchor="b"/>
                </a:tc>
                <a:tc>
                  <a:txBody>
                    <a:bodyPr/>
                    <a:lstStyle/>
                    <a:p>
                      <a:pPr algn="ctr" fontAlgn="ctr"/>
                      <a:r>
                        <a:rPr lang="en-GB" sz="1200" u="none" strike="noStrike">
                          <a:effectLst/>
                        </a:rPr>
                        <a:t> Year 1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2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3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4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5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6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7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8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9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10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11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12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13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14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15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16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17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18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19 </a:t>
                      </a:r>
                      <a:endParaRPr lang="en-GB" sz="1200" b="0" i="0" u="none" strike="noStrike">
                        <a:solidFill>
                          <a:srgbClr val="000000"/>
                        </a:solidFill>
                        <a:effectLst/>
                        <a:latin typeface="Calibri" panose="020F0502020204030204" pitchFamily="34" charset="0"/>
                      </a:endParaRPr>
                    </a:p>
                  </a:txBody>
                  <a:tcPr marL="5161" marR="5161" marT="5161" marB="0" anchor="ctr"/>
                </a:tc>
                <a:tc>
                  <a:txBody>
                    <a:bodyPr/>
                    <a:lstStyle/>
                    <a:p>
                      <a:pPr algn="ctr" fontAlgn="ctr"/>
                      <a:r>
                        <a:rPr lang="en-GB" sz="1200" u="none" strike="noStrike">
                          <a:effectLst/>
                        </a:rPr>
                        <a:t> Year 20 </a:t>
                      </a:r>
                      <a:endParaRPr lang="en-GB" sz="1200" b="0" i="0" u="none" strike="noStrike">
                        <a:solidFill>
                          <a:srgbClr val="000000"/>
                        </a:solidFill>
                        <a:effectLst/>
                        <a:latin typeface="Calibri" panose="020F0502020204030204" pitchFamily="34" charset="0"/>
                      </a:endParaRPr>
                    </a:p>
                  </a:txBody>
                  <a:tcPr marL="5161" marR="5161" marT="5161" marB="0" anchor="ctr"/>
                </a:tc>
                <a:extLst>
                  <a:ext uri="{0D108BD9-81ED-4DB2-BD59-A6C34878D82A}">
                    <a16:rowId xmlns:a16="http://schemas.microsoft.com/office/drawing/2014/main" val="2173480510"/>
                  </a:ext>
                </a:extLst>
              </a:tr>
              <a:tr h="103229">
                <a:tc>
                  <a:txBody>
                    <a:bodyPr/>
                    <a:lstStyle/>
                    <a:p>
                      <a:pPr algn="l" fontAlgn="b"/>
                      <a:r>
                        <a:rPr lang="en-GB" sz="1200" u="none" strike="noStrike">
                          <a:effectLst/>
                        </a:rPr>
                        <a:t>Projects implemented </a:t>
                      </a:r>
                      <a:endParaRPr lang="en-GB" sz="1200" b="0" i="0" u="none" strike="noStrike">
                        <a:solidFill>
                          <a:srgbClr val="000000"/>
                        </a:solidFill>
                        <a:effectLst/>
                        <a:latin typeface="Calibri" panose="020F0502020204030204" pitchFamily="34" charset="0"/>
                      </a:endParaRPr>
                    </a:p>
                  </a:txBody>
                  <a:tcPr marL="5161" marR="5161" marT="5161" marB="0" anchor="b"/>
                </a:tc>
                <a:tc>
                  <a:txBody>
                    <a:bodyPr/>
                    <a:lstStyle/>
                    <a:p>
                      <a:pPr algn="ctr" fontAlgn="t"/>
                      <a:r>
                        <a:rPr lang="en-GB" sz="1200" u="none" strike="noStrike">
                          <a:effectLst/>
                        </a:rPr>
                        <a:t>                          6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10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17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25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5161" marR="5161" marT="5161" marB="0"/>
                </a:tc>
                <a:tc>
                  <a:txBody>
                    <a:bodyPr/>
                    <a:lstStyle/>
                    <a:p>
                      <a:pPr algn="ctr" fontAlgn="t"/>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5161" marR="5161" marT="5161" marB="0"/>
                </a:tc>
                <a:extLst>
                  <a:ext uri="{0D108BD9-81ED-4DB2-BD59-A6C34878D82A}">
                    <a16:rowId xmlns:a16="http://schemas.microsoft.com/office/drawing/2014/main" val="3202468163"/>
                  </a:ext>
                </a:extLst>
              </a:tr>
              <a:tr h="206458">
                <a:tc>
                  <a:txBody>
                    <a:bodyPr/>
                    <a:lstStyle/>
                    <a:p>
                      <a:pPr algn="l" fontAlgn="b"/>
                      <a:r>
                        <a:rPr lang="en-US" sz="1200" u="none" strike="noStrike">
                          <a:effectLst/>
                        </a:rPr>
                        <a:t>Average Energy savings per project kWh</a:t>
                      </a:r>
                      <a:endParaRPr lang="en-US" sz="120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dirty="0">
                          <a:effectLst/>
                        </a:rPr>
                        <a:t>         881,467 </a:t>
                      </a:r>
                      <a:endParaRPr lang="en-GB" sz="1050" b="0" i="0" u="none" strike="noStrike" dirty="0">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881,467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793,320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713,988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642,589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578,330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520,497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468,448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421,603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379,443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341,498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307,349 </a:t>
                      </a:r>
                      <a:endParaRPr lang="en-GB" sz="1050" b="0" i="0" u="none" strike="noStrike">
                        <a:solidFill>
                          <a:srgbClr val="000000"/>
                        </a:solidFill>
                        <a:effectLst/>
                        <a:latin typeface="Calibri" panose="020F0502020204030204" pitchFamily="34" charset="0"/>
                      </a:endParaRPr>
                    </a:p>
                  </a:txBody>
                  <a:tcPr marL="5161" marR="5161" marT="5161" marB="0" anchor="b"/>
                </a:tc>
                <a:extLst>
                  <a:ext uri="{0D108BD9-81ED-4DB2-BD59-A6C34878D82A}">
                    <a16:rowId xmlns:a16="http://schemas.microsoft.com/office/drawing/2014/main" val="3502152768"/>
                  </a:ext>
                </a:extLst>
              </a:tr>
              <a:tr h="211620">
                <a:tc>
                  <a:txBody>
                    <a:bodyPr/>
                    <a:lstStyle/>
                    <a:p>
                      <a:pPr algn="l" fontAlgn="b"/>
                      <a:r>
                        <a:rPr lang="en-US" sz="1200" u="none" strike="noStrike">
                          <a:effectLst/>
                        </a:rPr>
                        <a:t>Average financial savings per project</a:t>
                      </a:r>
                      <a:endParaRPr lang="en-US" sz="120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92,017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82,815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74,534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67,080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60,372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54,335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48,902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44,011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39,610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a:effectLst/>
                        </a:rPr>
                        <a:t>            35,649 </a:t>
                      </a:r>
                      <a:endParaRPr lang="en-GB" sz="1050" b="0" i="0" u="none" strike="noStrike">
                        <a:solidFill>
                          <a:srgbClr val="000000"/>
                        </a:solidFill>
                        <a:effectLst/>
                        <a:latin typeface="Calibri" panose="020F0502020204030204" pitchFamily="34" charset="0"/>
                      </a:endParaRPr>
                    </a:p>
                  </a:txBody>
                  <a:tcPr marL="5161" marR="5161" marT="5161" marB="0" anchor="b"/>
                </a:tc>
                <a:tc>
                  <a:txBody>
                    <a:bodyPr/>
                    <a:lstStyle/>
                    <a:p>
                      <a:pPr algn="l" fontAlgn="b"/>
                      <a:r>
                        <a:rPr lang="en-GB" sz="1050" u="none" strike="noStrike" dirty="0">
                          <a:effectLst/>
                        </a:rPr>
                        <a:t>            32,084 </a:t>
                      </a:r>
                      <a:endParaRPr lang="en-GB" sz="1050" b="0" i="0" u="none" strike="noStrike" dirty="0">
                        <a:solidFill>
                          <a:srgbClr val="000000"/>
                        </a:solidFill>
                        <a:effectLst/>
                        <a:latin typeface="Calibri" panose="020F0502020204030204" pitchFamily="34" charset="0"/>
                      </a:endParaRPr>
                    </a:p>
                  </a:txBody>
                  <a:tcPr marL="5161" marR="5161" marT="5161" marB="0" anchor="b"/>
                </a:tc>
                <a:extLst>
                  <a:ext uri="{0D108BD9-81ED-4DB2-BD59-A6C34878D82A}">
                    <a16:rowId xmlns:a16="http://schemas.microsoft.com/office/drawing/2014/main" val="705382188"/>
                  </a:ext>
                </a:extLst>
              </a:tr>
            </a:tbl>
          </a:graphicData>
        </a:graphic>
      </p:graphicFrame>
    </p:spTree>
    <p:extLst>
      <p:ext uri="{BB962C8B-B14F-4D97-AF65-F5344CB8AC3E}">
        <p14:creationId xmlns:p14="http://schemas.microsoft.com/office/powerpoint/2010/main" val="1400615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50" y="652928"/>
            <a:ext cx="6374780"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a:t>
            </a:r>
            <a:r>
              <a:rPr lang="en-US" sz="2400" b="1" spc="100">
                <a:solidFill>
                  <a:srgbClr val="009FE3"/>
                </a:solidFill>
                <a:latin typeface="Myriad Pro Cond"/>
                <a:ea typeface="Roboto Condensed"/>
                <a:cs typeface="+mn-cs"/>
              </a:rPr>
              <a:t>Mauritius - De-risking Facility for Energy Performance Contracting</a:t>
            </a:r>
            <a:endParaRPr lang="en-GB" sz="2400" b="1" spc="100">
              <a:solidFill>
                <a:srgbClr val="009FE3"/>
              </a:solidFill>
              <a:latin typeface="Myriad Pro Cond"/>
              <a:ea typeface="Roboto Condensed"/>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dirty="0">
                <a:solidFill>
                  <a:schemeClr val="bg1"/>
                </a:solidFill>
                <a:latin typeface="Myriad Pro Cond"/>
                <a:ea typeface="Roboto Condensed"/>
                <a:cs typeface="+mj-cs"/>
              </a:rPr>
              <a:t>Financial </a:t>
            </a:r>
            <a:r>
              <a:rPr lang="en-GB" sz="1400" b="1" cap="all" spc="100" dirty="0" err="1">
                <a:solidFill>
                  <a:schemeClr val="bg1"/>
                </a:solidFill>
                <a:latin typeface="Myriad Pro Cond"/>
                <a:ea typeface="Roboto Condensed"/>
                <a:cs typeface="+mj-cs"/>
              </a:rPr>
              <a:t>ENgineering</a:t>
            </a:r>
            <a:endParaRPr lang="en-GB" sz="1400" b="1" cap="all" spc="100" dirty="0">
              <a:solidFill>
                <a:schemeClr val="bg1"/>
              </a:solidFill>
              <a:latin typeface="Myriad Pro Cond"/>
              <a:ea typeface="Roboto Condensed"/>
              <a:cs typeface="+mj-cs"/>
            </a:endParaRPr>
          </a:p>
        </p:txBody>
      </p:sp>
      <p:sp>
        <p:nvSpPr>
          <p:cNvPr id="3" name="Pladsholder til indhold 7">
            <a:extLst>
              <a:ext uri="{FF2B5EF4-FFF2-40B4-BE49-F238E27FC236}">
                <a16:creationId xmlns:a16="http://schemas.microsoft.com/office/drawing/2014/main" id="{F35B640C-9577-4AB7-6FC4-73EF956955E9}"/>
              </a:ext>
            </a:extLst>
          </p:cNvPr>
          <p:cNvSpPr txBox="1">
            <a:spLocks/>
          </p:cNvSpPr>
          <p:nvPr/>
        </p:nvSpPr>
        <p:spPr>
          <a:xfrm flipH="1">
            <a:off x="5609154" y="4563075"/>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6" name="Rectangle 5">
            <a:extLst>
              <a:ext uri="{FF2B5EF4-FFF2-40B4-BE49-F238E27FC236}">
                <a16:creationId xmlns:a16="http://schemas.microsoft.com/office/drawing/2014/main" id="{D3EA0D42-EABA-33D8-9700-C42318F3DF22}"/>
              </a:ext>
            </a:extLst>
          </p:cNvPr>
          <p:cNvSpPr/>
          <p:nvPr/>
        </p:nvSpPr>
        <p:spPr>
          <a:xfrm>
            <a:off x="2353028" y="5017615"/>
            <a:ext cx="1850828" cy="64319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a:t>Industrial Facilities and public buildings </a:t>
            </a:r>
            <a:endParaRPr lang="en-GB" sz="1600"/>
          </a:p>
        </p:txBody>
      </p:sp>
      <p:sp>
        <p:nvSpPr>
          <p:cNvPr id="11" name="Rectangle 10">
            <a:extLst>
              <a:ext uri="{FF2B5EF4-FFF2-40B4-BE49-F238E27FC236}">
                <a16:creationId xmlns:a16="http://schemas.microsoft.com/office/drawing/2014/main" id="{EBD4CFAB-3A24-672B-E095-DDEF8F7B556F}"/>
              </a:ext>
            </a:extLst>
          </p:cNvPr>
          <p:cNvSpPr/>
          <p:nvPr/>
        </p:nvSpPr>
        <p:spPr>
          <a:xfrm>
            <a:off x="8251485" y="2569296"/>
            <a:ext cx="1858186" cy="85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Applicant Support Partner (UNEP CCC)</a:t>
            </a:r>
            <a:endParaRPr lang="en-GB" sz="1400"/>
          </a:p>
        </p:txBody>
      </p:sp>
      <p:sp>
        <p:nvSpPr>
          <p:cNvPr id="13" name="Rectangle 12">
            <a:extLst>
              <a:ext uri="{FF2B5EF4-FFF2-40B4-BE49-F238E27FC236}">
                <a16:creationId xmlns:a16="http://schemas.microsoft.com/office/drawing/2014/main" id="{44BD2329-4C5C-908C-84B3-04DC8F48326D}"/>
              </a:ext>
            </a:extLst>
          </p:cNvPr>
          <p:cNvSpPr/>
          <p:nvPr/>
        </p:nvSpPr>
        <p:spPr>
          <a:xfrm>
            <a:off x="2191967" y="3872130"/>
            <a:ext cx="2169080" cy="70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Energy Service Companies</a:t>
            </a:r>
            <a:endParaRPr lang="en-GB" sz="1600"/>
          </a:p>
        </p:txBody>
      </p:sp>
      <p:sp>
        <p:nvSpPr>
          <p:cNvPr id="15" name="Rectangle 14">
            <a:extLst>
              <a:ext uri="{FF2B5EF4-FFF2-40B4-BE49-F238E27FC236}">
                <a16:creationId xmlns:a16="http://schemas.microsoft.com/office/drawing/2014/main" id="{B46907DF-CFCF-2187-8083-28E155DFBB0A}"/>
              </a:ext>
            </a:extLst>
          </p:cNvPr>
          <p:cNvSpPr/>
          <p:nvPr/>
        </p:nvSpPr>
        <p:spPr>
          <a:xfrm>
            <a:off x="2191967" y="2794166"/>
            <a:ext cx="2145695" cy="4426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National Commercial Banks </a:t>
            </a:r>
            <a:endParaRPr lang="en-GB" dirty="0"/>
          </a:p>
        </p:txBody>
      </p:sp>
      <p:sp>
        <p:nvSpPr>
          <p:cNvPr id="17" name="Rectangle 16">
            <a:extLst>
              <a:ext uri="{FF2B5EF4-FFF2-40B4-BE49-F238E27FC236}">
                <a16:creationId xmlns:a16="http://schemas.microsoft.com/office/drawing/2014/main" id="{CB03A893-606B-0072-4F07-49667343D21E}"/>
              </a:ext>
            </a:extLst>
          </p:cNvPr>
          <p:cNvSpPr/>
          <p:nvPr/>
        </p:nvSpPr>
        <p:spPr>
          <a:xfrm>
            <a:off x="5413429" y="2569296"/>
            <a:ext cx="1956486" cy="881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Capital Asset Management Ltd.</a:t>
            </a:r>
            <a:endParaRPr lang="en-GB" sz="1400"/>
          </a:p>
        </p:txBody>
      </p:sp>
      <p:sp>
        <p:nvSpPr>
          <p:cNvPr id="18" name="Rectangle 17">
            <a:extLst>
              <a:ext uri="{FF2B5EF4-FFF2-40B4-BE49-F238E27FC236}">
                <a16:creationId xmlns:a16="http://schemas.microsoft.com/office/drawing/2014/main" id="{5A086620-0B99-1417-3979-8E8453D4771B}"/>
              </a:ext>
            </a:extLst>
          </p:cNvPr>
          <p:cNvSpPr/>
          <p:nvPr/>
        </p:nvSpPr>
        <p:spPr>
          <a:xfrm>
            <a:off x="6896542" y="1524334"/>
            <a:ext cx="1956486" cy="60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a:t>International Finance (Mitigation Action Facility)</a:t>
            </a:r>
            <a:endParaRPr lang="en-GB" sz="1200"/>
          </a:p>
        </p:txBody>
      </p:sp>
      <p:cxnSp>
        <p:nvCxnSpPr>
          <p:cNvPr id="21" name="Straight Arrow Connector 20">
            <a:extLst>
              <a:ext uri="{FF2B5EF4-FFF2-40B4-BE49-F238E27FC236}">
                <a16:creationId xmlns:a16="http://schemas.microsoft.com/office/drawing/2014/main" id="{054F733D-256A-0FA8-2693-2BE89AAE327D}"/>
              </a:ext>
            </a:extLst>
          </p:cNvPr>
          <p:cNvCxnSpPr>
            <a:cxnSpLocks/>
          </p:cNvCxnSpPr>
          <p:nvPr/>
        </p:nvCxnSpPr>
        <p:spPr>
          <a:xfrm>
            <a:off x="6896542" y="2140374"/>
            <a:ext cx="0" cy="415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0E4BCDC-F683-5EFB-6EAD-6238F0D408BB}"/>
              </a:ext>
            </a:extLst>
          </p:cNvPr>
          <p:cNvCxnSpPr>
            <a:cxnSpLocks/>
            <a:stCxn id="17" idx="1"/>
            <a:endCxn id="15" idx="3"/>
          </p:cNvCxnSpPr>
          <p:nvPr/>
        </p:nvCxnSpPr>
        <p:spPr>
          <a:xfrm flipH="1">
            <a:off x="4337662" y="3009966"/>
            <a:ext cx="1075767" cy="5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00A215-E98D-BB46-C73C-2C8031A6F395}"/>
              </a:ext>
            </a:extLst>
          </p:cNvPr>
          <p:cNvCxnSpPr>
            <a:cxnSpLocks/>
          </p:cNvCxnSpPr>
          <p:nvPr/>
        </p:nvCxnSpPr>
        <p:spPr>
          <a:xfrm>
            <a:off x="8811552" y="2145121"/>
            <a:ext cx="0" cy="424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ECFC4B-DB8E-3559-9AAB-0D735444ACD4}"/>
              </a:ext>
            </a:extLst>
          </p:cNvPr>
          <p:cNvCxnSpPr>
            <a:cxnSpLocks/>
            <a:stCxn id="15" idx="2"/>
            <a:endCxn id="13" idx="0"/>
          </p:cNvCxnSpPr>
          <p:nvPr/>
        </p:nvCxnSpPr>
        <p:spPr>
          <a:xfrm>
            <a:off x="3264815" y="3236858"/>
            <a:ext cx="11692" cy="635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955DC3-E787-37FD-2DEE-ECDD2543A695}"/>
              </a:ext>
            </a:extLst>
          </p:cNvPr>
          <p:cNvCxnSpPr>
            <a:cxnSpLocks/>
            <a:stCxn id="13" idx="2"/>
            <a:endCxn id="6" idx="0"/>
          </p:cNvCxnSpPr>
          <p:nvPr/>
        </p:nvCxnSpPr>
        <p:spPr>
          <a:xfrm>
            <a:off x="3276507" y="4576795"/>
            <a:ext cx="1935" cy="440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5F0AF8E-D3AF-EF94-3A13-F91E0CD0DB90}"/>
              </a:ext>
            </a:extLst>
          </p:cNvPr>
          <p:cNvSpPr/>
          <p:nvPr/>
        </p:nvSpPr>
        <p:spPr>
          <a:xfrm>
            <a:off x="5502695" y="1901568"/>
            <a:ext cx="1393847" cy="49093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Guarantee Fund capitalization </a:t>
            </a:r>
          </a:p>
          <a:p>
            <a:pPr algn="ctr"/>
            <a:r>
              <a:rPr lang="en-US" sz="1100"/>
              <a:t>15,600,000 EUR</a:t>
            </a:r>
            <a:endParaRPr lang="en-GB" sz="1100"/>
          </a:p>
        </p:txBody>
      </p:sp>
      <p:sp>
        <p:nvSpPr>
          <p:cNvPr id="33" name="Rectangle 32">
            <a:extLst>
              <a:ext uri="{FF2B5EF4-FFF2-40B4-BE49-F238E27FC236}">
                <a16:creationId xmlns:a16="http://schemas.microsoft.com/office/drawing/2014/main" id="{FCD53200-6363-5016-29A8-44A396F445BE}"/>
              </a:ext>
            </a:extLst>
          </p:cNvPr>
          <p:cNvSpPr/>
          <p:nvPr/>
        </p:nvSpPr>
        <p:spPr>
          <a:xfrm>
            <a:off x="5376358" y="3385658"/>
            <a:ext cx="1075767"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Fund Management</a:t>
            </a:r>
            <a:endParaRPr lang="en-GB" sz="1100"/>
          </a:p>
        </p:txBody>
      </p:sp>
      <p:sp>
        <p:nvSpPr>
          <p:cNvPr id="35" name="Rectangle 34">
            <a:extLst>
              <a:ext uri="{FF2B5EF4-FFF2-40B4-BE49-F238E27FC236}">
                <a16:creationId xmlns:a16="http://schemas.microsoft.com/office/drawing/2014/main" id="{EC9CB52D-FF2F-A246-4ADE-9E024004D915}"/>
              </a:ext>
            </a:extLst>
          </p:cNvPr>
          <p:cNvSpPr/>
          <p:nvPr/>
        </p:nvSpPr>
        <p:spPr>
          <a:xfrm>
            <a:off x="3306109" y="3230126"/>
            <a:ext cx="1508555" cy="3328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a:t>Loans to ESCOs (80%)</a:t>
            </a:r>
          </a:p>
        </p:txBody>
      </p:sp>
      <p:sp>
        <p:nvSpPr>
          <p:cNvPr id="38" name="Rectangle 37">
            <a:extLst>
              <a:ext uri="{FF2B5EF4-FFF2-40B4-BE49-F238E27FC236}">
                <a16:creationId xmlns:a16="http://schemas.microsoft.com/office/drawing/2014/main" id="{9C1EE5DF-60B7-A358-7A13-676891D4E82E}"/>
              </a:ext>
            </a:extLst>
          </p:cNvPr>
          <p:cNvSpPr/>
          <p:nvPr/>
        </p:nvSpPr>
        <p:spPr>
          <a:xfrm>
            <a:off x="3487543" y="4470145"/>
            <a:ext cx="1394639" cy="3328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a:t>Equity (20%) and implementation </a:t>
            </a:r>
          </a:p>
        </p:txBody>
      </p:sp>
      <p:sp>
        <p:nvSpPr>
          <p:cNvPr id="59" name="Rectangle 58">
            <a:extLst>
              <a:ext uri="{FF2B5EF4-FFF2-40B4-BE49-F238E27FC236}">
                <a16:creationId xmlns:a16="http://schemas.microsoft.com/office/drawing/2014/main" id="{DD3BC76D-48C4-62B5-9930-F2D932B88D78}"/>
              </a:ext>
            </a:extLst>
          </p:cNvPr>
          <p:cNvSpPr/>
          <p:nvPr/>
        </p:nvSpPr>
        <p:spPr>
          <a:xfrm>
            <a:off x="8838139" y="2079171"/>
            <a:ext cx="1393847"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Technical Assistance 828,832 EUR</a:t>
            </a:r>
            <a:endParaRPr lang="en-GB" sz="1100"/>
          </a:p>
        </p:txBody>
      </p:sp>
      <p:cxnSp>
        <p:nvCxnSpPr>
          <p:cNvPr id="60" name="Straight Arrow Connector 59">
            <a:extLst>
              <a:ext uri="{FF2B5EF4-FFF2-40B4-BE49-F238E27FC236}">
                <a16:creationId xmlns:a16="http://schemas.microsoft.com/office/drawing/2014/main" id="{03003315-67AC-9DE0-1ED7-7482BBE8EA33}"/>
              </a:ext>
            </a:extLst>
          </p:cNvPr>
          <p:cNvCxnSpPr>
            <a:cxnSpLocks/>
            <a:stCxn id="11" idx="2"/>
            <a:endCxn id="13" idx="3"/>
          </p:cNvCxnSpPr>
          <p:nvPr/>
        </p:nvCxnSpPr>
        <p:spPr>
          <a:xfrm flipH="1">
            <a:off x="4361047" y="3423195"/>
            <a:ext cx="4819531" cy="801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575C83D-4103-5821-F94B-C3C8DF938DD5}"/>
              </a:ext>
            </a:extLst>
          </p:cNvPr>
          <p:cNvCxnSpPr>
            <a:cxnSpLocks/>
            <a:stCxn id="11" idx="2"/>
          </p:cNvCxnSpPr>
          <p:nvPr/>
        </p:nvCxnSpPr>
        <p:spPr>
          <a:xfrm>
            <a:off x="9180578" y="3423195"/>
            <a:ext cx="0" cy="531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3DA297A-4ED0-5A81-88DC-B0870658AB38}"/>
              </a:ext>
            </a:extLst>
          </p:cNvPr>
          <p:cNvSpPr/>
          <p:nvPr/>
        </p:nvSpPr>
        <p:spPr>
          <a:xfrm>
            <a:off x="8285153" y="3967449"/>
            <a:ext cx="1850828" cy="64319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a:t>Government and </a:t>
            </a:r>
            <a:r>
              <a:rPr lang="en-US" sz="1600" err="1"/>
              <a:t>stakeholdders</a:t>
            </a:r>
            <a:endParaRPr lang="en-GB" sz="1600"/>
          </a:p>
        </p:txBody>
      </p:sp>
      <p:sp>
        <p:nvSpPr>
          <p:cNvPr id="68" name="Rectangle 67">
            <a:extLst>
              <a:ext uri="{FF2B5EF4-FFF2-40B4-BE49-F238E27FC236}">
                <a16:creationId xmlns:a16="http://schemas.microsoft.com/office/drawing/2014/main" id="{49AE18B6-385C-6162-1589-4193317D6E00}"/>
              </a:ext>
            </a:extLst>
          </p:cNvPr>
          <p:cNvSpPr/>
          <p:nvPr/>
        </p:nvSpPr>
        <p:spPr>
          <a:xfrm>
            <a:off x="6224003" y="3870154"/>
            <a:ext cx="1393847"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Capacity Building </a:t>
            </a:r>
            <a:endParaRPr lang="en-GB" sz="1100"/>
          </a:p>
        </p:txBody>
      </p:sp>
      <p:sp>
        <p:nvSpPr>
          <p:cNvPr id="69" name="Rectangle 68">
            <a:extLst>
              <a:ext uri="{FF2B5EF4-FFF2-40B4-BE49-F238E27FC236}">
                <a16:creationId xmlns:a16="http://schemas.microsoft.com/office/drawing/2014/main" id="{54A8C5C5-15B4-D385-16F3-D84C09DBCA65}"/>
              </a:ext>
            </a:extLst>
          </p:cNvPr>
          <p:cNvSpPr/>
          <p:nvPr/>
        </p:nvSpPr>
        <p:spPr>
          <a:xfrm>
            <a:off x="9210567" y="3449489"/>
            <a:ext cx="1185382" cy="3200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ESCO supportive regulation </a:t>
            </a:r>
            <a:endParaRPr lang="en-GB" sz="1100"/>
          </a:p>
        </p:txBody>
      </p:sp>
    </p:spTree>
    <p:extLst>
      <p:ext uri="{BB962C8B-B14F-4D97-AF65-F5344CB8AC3E}">
        <p14:creationId xmlns:p14="http://schemas.microsoft.com/office/powerpoint/2010/main" val="658436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1C924-5208-70FF-AEFD-6689DE134105}"/>
              </a:ext>
            </a:extLst>
          </p:cNvPr>
          <p:cNvSpPr/>
          <p:nvPr/>
        </p:nvSpPr>
        <p:spPr>
          <a:xfrm>
            <a:off x="0" y="-12197"/>
            <a:ext cx="12192000" cy="6870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cs typeface="Calibri"/>
            </a:endParaRPr>
          </a:p>
        </p:txBody>
      </p:sp>
      <p:sp>
        <p:nvSpPr>
          <p:cNvPr id="6" name="Titel 6"/>
          <p:cNvSpPr txBox="1">
            <a:spLocks/>
          </p:cNvSpPr>
          <p:nvPr/>
        </p:nvSpPr>
        <p:spPr>
          <a:xfrm>
            <a:off x="628227" y="499376"/>
            <a:ext cx="9896677" cy="74970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mn-lt"/>
                <a:cs typeface="Arial" panose="020B0604020202020204" pitchFamily="34" charset="0"/>
              </a:rPr>
              <a:t>Thank you for contributing to a brighter future </a:t>
            </a:r>
          </a:p>
        </p:txBody>
      </p:sp>
      <p:sp>
        <p:nvSpPr>
          <p:cNvPr id="10" name="Round Diagonal Corner Rectangle 9"/>
          <p:cNvSpPr/>
          <p:nvPr/>
        </p:nvSpPr>
        <p:spPr>
          <a:xfrm flipH="1">
            <a:off x="2716114" y="5438059"/>
            <a:ext cx="4019340" cy="1407291"/>
          </a:xfrm>
          <a:prstGeom prst="round2DiagRect">
            <a:avLst/>
          </a:prstGeom>
          <a:solidFill>
            <a:srgbClr val="2792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a-DK" sz="2000" b="1"/>
              <a:t>Federico Antonio </a:t>
            </a:r>
            <a:r>
              <a:rPr lang="da-DK" sz="2000" b="1" err="1"/>
              <a:t>Canu</a:t>
            </a:r>
            <a:r>
              <a:rPr lang="da-DK" sz="2000" b="1"/>
              <a:t> </a:t>
            </a:r>
          </a:p>
          <a:p>
            <a:r>
              <a:rPr lang="da-DK" sz="2000" b="1"/>
              <a:t>Advisor - Finance</a:t>
            </a:r>
            <a:endParaRPr lang="da-DK" sz="2000" b="1">
              <a:cs typeface="Calibri"/>
            </a:endParaRPr>
          </a:p>
          <a:p>
            <a:r>
              <a:rPr lang="da-DK" sz="2000" b="1"/>
              <a:t>UNEP Copenhagen Climate Centre</a:t>
            </a:r>
          </a:p>
          <a:p>
            <a:r>
              <a:rPr lang="da-DK" sz="2000" b="1">
                <a:solidFill>
                  <a:schemeClr val="accent3">
                    <a:lumMod val="75000"/>
                  </a:schemeClr>
                </a:solidFill>
                <a:hlinkClick r:id="rId3">
                  <a:extLst>
                    <a:ext uri="{A12FA001-AC4F-418D-AE19-62706E023703}">
                      <ahyp:hlinkClr xmlns:ahyp="http://schemas.microsoft.com/office/drawing/2018/hyperlinkcolor" val="tx"/>
                    </a:ext>
                  </a:extLst>
                </a:hlinkClick>
              </a:rPr>
              <a:t>federico.canu@un.org</a:t>
            </a:r>
            <a:endParaRPr lang="da-DK" sz="2000" b="1">
              <a:solidFill>
                <a:schemeClr val="accent3">
                  <a:lumMod val="75000"/>
                </a:schemeClr>
              </a:solidFill>
              <a:cs typeface="Calibri"/>
            </a:endParaRP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a:solidFill>
                  <a:srgbClr val="009FE3"/>
                </a:solidFill>
                <a:latin typeface="Myriad Pro Cond"/>
                <a:ea typeface="Roboto Condensed"/>
                <a:cs typeface="Calibri"/>
              </a:rPr>
              <a:t>From Feasibility to Bankability</a:t>
            </a:r>
            <a:endParaRPr lang="en-US">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Scope</a:t>
            </a:r>
            <a:endParaRPr lang="en-GB" cap="all" spc="100">
              <a:solidFill>
                <a:schemeClr val="bg1"/>
              </a:solidFill>
              <a:latin typeface="Myriad Pro Cond" panose="020B0506030403020204" pitchFamily="34" charset="0"/>
            </a:endParaRPr>
          </a:p>
        </p:txBody>
      </p:sp>
      <p:sp>
        <p:nvSpPr>
          <p:cNvPr id="23" name="Rectangle 13">
            <a:extLst>
              <a:ext uri="{FF2B5EF4-FFF2-40B4-BE49-F238E27FC236}">
                <a16:creationId xmlns:a16="http://schemas.microsoft.com/office/drawing/2014/main" id="{0151D6F7-11DC-30AC-0E41-4C700BF7E395}"/>
              </a:ext>
            </a:extLst>
          </p:cNvPr>
          <p:cNvSpPr/>
          <p:nvPr/>
        </p:nvSpPr>
        <p:spPr>
          <a:xfrm>
            <a:off x="1797122" y="97298"/>
            <a:ext cx="934550"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endParaRPr lang="en-GB" sz="1400" cap="all" spc="100">
              <a:solidFill>
                <a:srgbClr val="82CFF5"/>
              </a:solidFill>
              <a:latin typeface="Myriad Pro Cond" panose="020B0506030403020204" pitchFamily="34" charset="0"/>
            </a:endParaRPr>
          </a:p>
        </p:txBody>
      </p:sp>
      <p:sp>
        <p:nvSpPr>
          <p:cNvPr id="24" name="Rectangle 23">
            <a:extLst>
              <a:ext uri="{FF2B5EF4-FFF2-40B4-BE49-F238E27FC236}">
                <a16:creationId xmlns:a16="http://schemas.microsoft.com/office/drawing/2014/main" id="{0D578562-CD29-7E21-CF7C-7C48C9ACF14F}"/>
              </a:ext>
            </a:extLst>
          </p:cNvPr>
          <p:cNvSpPr/>
          <p:nvPr/>
        </p:nvSpPr>
        <p:spPr>
          <a:xfrm>
            <a:off x="3110280" y="108449"/>
            <a:ext cx="290489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 </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15" name="Picture 14">
            <a:extLst>
              <a:ext uri="{FF2B5EF4-FFF2-40B4-BE49-F238E27FC236}">
                <a16:creationId xmlns:a16="http://schemas.microsoft.com/office/drawing/2014/main" id="{3F3179C7-68EC-9D13-5499-7F8E2E6802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20644" y="1437110"/>
            <a:ext cx="6052823" cy="3478747"/>
          </a:xfrm>
          <a:prstGeom prst="rect">
            <a:avLst/>
          </a:prstGeom>
        </p:spPr>
      </p:pic>
      <p:sp>
        <p:nvSpPr>
          <p:cNvPr id="5" name="Pladsholder til indhold 5">
            <a:extLst>
              <a:ext uri="{FF2B5EF4-FFF2-40B4-BE49-F238E27FC236}">
                <a16:creationId xmlns:a16="http://schemas.microsoft.com/office/drawing/2014/main" id="{F9D47A8D-C71C-1947-F64C-FA4415B64522}"/>
              </a:ext>
            </a:extLst>
          </p:cNvPr>
          <p:cNvSpPr txBox="1">
            <a:spLocks/>
          </p:cNvSpPr>
          <p:nvPr/>
        </p:nvSpPr>
        <p:spPr>
          <a:xfrm>
            <a:off x="9364224" y="5348436"/>
            <a:ext cx="1754779" cy="2838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a:t>Source: S. E. </a:t>
            </a:r>
            <a:r>
              <a:rPr lang="en-US" sz="1200" i="1" err="1"/>
              <a:t>Lütken</a:t>
            </a:r>
            <a:r>
              <a:rPr lang="en-US" sz="1200" i="1"/>
              <a:t> 2014 </a:t>
            </a:r>
            <a:endParaRPr lang="en-US" sz="1200" i="1">
              <a:cs typeface="Calibri" panose="020F0502020204030204"/>
            </a:endParaRPr>
          </a:p>
        </p:txBody>
      </p:sp>
      <p:sp>
        <p:nvSpPr>
          <p:cNvPr id="6" name="Rectangle 5">
            <a:extLst>
              <a:ext uri="{FF2B5EF4-FFF2-40B4-BE49-F238E27FC236}">
                <a16:creationId xmlns:a16="http://schemas.microsoft.com/office/drawing/2014/main" id="{F1381305-C37A-F50A-E6B5-4C4B262B849B}"/>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a:ea typeface="Roboto Condensed"/>
                <a:cs typeface="+mj-cs"/>
              </a:rPr>
              <a:t>Financial </a:t>
            </a:r>
            <a:r>
              <a:rPr lang="en-GB" sz="1400" b="1" cap="all" spc="100" err="1">
                <a:solidFill>
                  <a:srgbClr val="82CFF5"/>
                </a:solidFill>
                <a:latin typeface="Myriad Pro Cond"/>
                <a:ea typeface="Roboto Condensed"/>
                <a:cs typeface="+mj-cs"/>
              </a:rPr>
              <a:t>ENgineering</a:t>
            </a:r>
            <a:endParaRPr lang="en-GB" sz="1400" b="1" cap="all" spc="100">
              <a:solidFill>
                <a:srgbClr val="82CFF5"/>
              </a:solidFill>
              <a:latin typeface="Myriad Pro Cond"/>
              <a:ea typeface="Roboto Condensed"/>
              <a:cs typeface="+mj-cs"/>
            </a:endParaRPr>
          </a:p>
        </p:txBody>
      </p:sp>
      <p:sp>
        <p:nvSpPr>
          <p:cNvPr id="3" name="Pladsholder til indhold 5">
            <a:extLst>
              <a:ext uri="{FF2B5EF4-FFF2-40B4-BE49-F238E27FC236}">
                <a16:creationId xmlns:a16="http://schemas.microsoft.com/office/drawing/2014/main" id="{642C7441-D879-F373-9739-C00E6B06FBD7}"/>
              </a:ext>
            </a:extLst>
          </p:cNvPr>
          <p:cNvSpPr>
            <a:spLocks noGrp="1"/>
          </p:cNvSpPr>
          <p:nvPr>
            <p:ph sz="quarter" idx="10"/>
          </p:nvPr>
        </p:nvSpPr>
        <p:spPr>
          <a:xfrm>
            <a:off x="628227" y="1817757"/>
            <a:ext cx="5054116" cy="4046679"/>
          </a:xfrm>
        </p:spPr>
        <p:txBody>
          <a:bodyPr>
            <a:normAutofit/>
          </a:bodyPr>
          <a:lstStyle/>
          <a:p>
            <a:r>
              <a:rPr lang="en-GB" sz="2400" b="1"/>
              <a:t>Feasible</a:t>
            </a:r>
            <a:r>
              <a:rPr lang="en-GB" sz="2400"/>
              <a:t> - technically and politically</a:t>
            </a:r>
          </a:p>
          <a:p>
            <a:r>
              <a:rPr lang="en-GB" sz="2400" b="1"/>
              <a:t>Viable</a:t>
            </a:r>
            <a:r>
              <a:rPr lang="en-GB" sz="2400"/>
              <a:t> - under realistic assumptions, produce acceptable yields</a:t>
            </a:r>
          </a:p>
          <a:p>
            <a:r>
              <a:rPr lang="en-GB" sz="2400" b="1"/>
              <a:t>Financeable / bankable </a:t>
            </a:r>
            <a:r>
              <a:rPr lang="en-GB" sz="2400"/>
              <a:t>- Returns occur with a sufficient level of certainty (low risk)</a:t>
            </a:r>
          </a:p>
          <a:p>
            <a:endParaRPr lang="en-GB" sz="2400"/>
          </a:p>
          <a:p>
            <a:r>
              <a:rPr lang="en-GB" sz="2400" u="sng"/>
              <a:t>The importance of banks</a:t>
            </a:r>
          </a:p>
        </p:txBody>
      </p:sp>
    </p:spTree>
    <p:extLst>
      <p:ext uri="{BB962C8B-B14F-4D97-AF65-F5344CB8AC3E}">
        <p14:creationId xmlns:p14="http://schemas.microsoft.com/office/powerpoint/2010/main" val="32412500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0AA-85FC-43DD-E0FC-D938AB5C187D}"/>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93F158B-F2AD-F9C8-6E29-A686F4EABB75}"/>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11" name="Pladsholder til indhold 7">
            <a:extLst>
              <a:ext uri="{FF2B5EF4-FFF2-40B4-BE49-F238E27FC236}">
                <a16:creationId xmlns:a16="http://schemas.microsoft.com/office/drawing/2014/main" id="{26EF43C7-1453-7476-D01F-05F87FBAF311}"/>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EAB4E6FC-63E5-E14A-B3ED-EE39F49BA3C1}"/>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4A5439B7-7E9C-74F1-08A5-8F8AB4BD2456}"/>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AC6E75E-8B44-822C-D685-F32DCCAEDA87}"/>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CE4B367D-0FB6-5C6B-BF07-87AFCBCBC2D9}"/>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7CCBD27D-636C-0BA4-04AC-0BB0A8C79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8DABD94-C7B7-2B1E-CFE7-5A06532F1A62}"/>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a:solidFill>
                  <a:srgbClr val="009FE3"/>
                </a:solidFill>
                <a:latin typeface="Myriad Pro Cond"/>
                <a:ea typeface="Roboto Condensed"/>
                <a:cs typeface="Calibri"/>
              </a:rPr>
              <a:t>The Order of Leveraging </a:t>
            </a:r>
            <a:endParaRPr lang="en-US">
              <a:cs typeface="+mn-cs"/>
            </a:endParaRPr>
          </a:p>
        </p:txBody>
      </p:sp>
      <p:sp>
        <p:nvSpPr>
          <p:cNvPr id="21" name="Rectangle 28">
            <a:extLst>
              <a:ext uri="{FF2B5EF4-FFF2-40B4-BE49-F238E27FC236}">
                <a16:creationId xmlns:a16="http://schemas.microsoft.com/office/drawing/2014/main" id="{C7710C08-ADB9-43BD-CA18-9A579B75B877}"/>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B42E4D95-BB6D-C111-F9A5-A2AB909B263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Scope</a:t>
            </a:r>
            <a:endParaRPr lang="en-GB" cap="all" spc="100">
              <a:solidFill>
                <a:schemeClr val="bg1"/>
              </a:solidFill>
              <a:latin typeface="Myriad Pro Cond" panose="020B0506030403020204" pitchFamily="34" charset="0"/>
            </a:endParaRPr>
          </a:p>
        </p:txBody>
      </p:sp>
      <p:sp>
        <p:nvSpPr>
          <p:cNvPr id="23" name="Rectangle 13">
            <a:extLst>
              <a:ext uri="{FF2B5EF4-FFF2-40B4-BE49-F238E27FC236}">
                <a16:creationId xmlns:a16="http://schemas.microsoft.com/office/drawing/2014/main" id="{192C5BDC-DB06-9A73-232C-0647C4C61FD5}"/>
              </a:ext>
            </a:extLst>
          </p:cNvPr>
          <p:cNvSpPr/>
          <p:nvPr/>
        </p:nvSpPr>
        <p:spPr>
          <a:xfrm>
            <a:off x="1797122" y="97298"/>
            <a:ext cx="934550"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endParaRPr lang="en-GB" sz="1400" cap="all" spc="100">
              <a:solidFill>
                <a:srgbClr val="82CFF5"/>
              </a:solidFill>
              <a:latin typeface="Myriad Pro Cond" panose="020B0506030403020204" pitchFamily="34" charset="0"/>
            </a:endParaRPr>
          </a:p>
        </p:txBody>
      </p:sp>
      <p:sp>
        <p:nvSpPr>
          <p:cNvPr id="24" name="Rectangle 23">
            <a:extLst>
              <a:ext uri="{FF2B5EF4-FFF2-40B4-BE49-F238E27FC236}">
                <a16:creationId xmlns:a16="http://schemas.microsoft.com/office/drawing/2014/main" id="{C4BA12B0-3605-B092-2C6E-AE9057CFB88B}"/>
              </a:ext>
            </a:extLst>
          </p:cNvPr>
          <p:cNvSpPr/>
          <p:nvPr/>
        </p:nvSpPr>
        <p:spPr>
          <a:xfrm>
            <a:off x="3110280" y="108449"/>
            <a:ext cx="290489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 </a:t>
            </a:r>
          </a:p>
        </p:txBody>
      </p:sp>
      <p:sp>
        <p:nvSpPr>
          <p:cNvPr id="27" name="Pladsholder til indhold 7">
            <a:extLst>
              <a:ext uri="{FF2B5EF4-FFF2-40B4-BE49-F238E27FC236}">
                <a16:creationId xmlns:a16="http://schemas.microsoft.com/office/drawing/2014/main" id="{2349A1FE-B463-C855-B1E3-19BB80BEC5D9}"/>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6" name="Pladsholder til indhold 5">
            <a:extLst>
              <a:ext uri="{FF2B5EF4-FFF2-40B4-BE49-F238E27FC236}">
                <a16:creationId xmlns:a16="http://schemas.microsoft.com/office/drawing/2014/main" id="{3B01FFA0-6B32-6965-A997-D2DD92922D53}"/>
              </a:ext>
            </a:extLst>
          </p:cNvPr>
          <p:cNvSpPr txBox="1">
            <a:spLocks/>
          </p:cNvSpPr>
          <p:nvPr/>
        </p:nvSpPr>
        <p:spPr>
          <a:xfrm>
            <a:off x="9293817" y="5373181"/>
            <a:ext cx="1754779" cy="2838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a:t>Source: S. E. </a:t>
            </a:r>
            <a:r>
              <a:rPr lang="en-US" sz="1200" i="1" err="1"/>
              <a:t>Lütken</a:t>
            </a:r>
            <a:r>
              <a:rPr lang="en-US" sz="1200" i="1"/>
              <a:t> 2014 </a:t>
            </a:r>
            <a:endParaRPr lang="en-US" sz="1200" i="1">
              <a:cs typeface="Calibri" panose="020F0502020204030204"/>
            </a:endParaRPr>
          </a:p>
        </p:txBody>
      </p:sp>
      <p:graphicFrame>
        <p:nvGraphicFramePr>
          <p:cNvPr id="29" name="Diagram 28">
            <a:extLst>
              <a:ext uri="{FF2B5EF4-FFF2-40B4-BE49-F238E27FC236}">
                <a16:creationId xmlns:a16="http://schemas.microsoft.com/office/drawing/2014/main" id="{EDBD9A08-A4BF-63FF-83A9-BF8990FE37E8}"/>
              </a:ext>
            </a:extLst>
          </p:cNvPr>
          <p:cNvGraphicFramePr/>
          <p:nvPr>
            <p:extLst>
              <p:ext uri="{D42A27DB-BD31-4B8C-83A1-F6EECF244321}">
                <p14:modId xmlns:p14="http://schemas.microsoft.com/office/powerpoint/2010/main" val="140483637"/>
              </p:ext>
            </p:extLst>
          </p:nvPr>
        </p:nvGraphicFramePr>
        <p:xfrm>
          <a:off x="5163015" y="825191"/>
          <a:ext cx="6827320" cy="5457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39" name="Rectangle 738">
            <a:extLst>
              <a:ext uri="{FF2B5EF4-FFF2-40B4-BE49-F238E27FC236}">
                <a16:creationId xmlns:a16="http://schemas.microsoft.com/office/drawing/2014/main" id="{F4E8A63A-A2B0-B735-B653-52FBF36665B9}"/>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a:ea typeface="Roboto Condensed"/>
                <a:cs typeface="+mj-cs"/>
              </a:rPr>
              <a:t>Financial Engineering</a:t>
            </a:r>
          </a:p>
        </p:txBody>
      </p:sp>
      <p:sp>
        <p:nvSpPr>
          <p:cNvPr id="3" name="Pladsholder til indhold 5">
            <a:extLst>
              <a:ext uri="{FF2B5EF4-FFF2-40B4-BE49-F238E27FC236}">
                <a16:creationId xmlns:a16="http://schemas.microsoft.com/office/drawing/2014/main" id="{D919FB80-89C1-A3CB-3DF9-88AF09EC12A0}"/>
              </a:ext>
            </a:extLst>
          </p:cNvPr>
          <p:cNvSpPr>
            <a:spLocks noGrp="1"/>
          </p:cNvSpPr>
          <p:nvPr>
            <p:ph sz="quarter" idx="10"/>
          </p:nvPr>
        </p:nvSpPr>
        <p:spPr>
          <a:xfrm>
            <a:off x="452988" y="1437189"/>
            <a:ext cx="4955353" cy="4424071"/>
          </a:xfrm>
        </p:spPr>
        <p:txBody>
          <a:bodyPr>
            <a:normAutofit lnSpcReduction="10000"/>
          </a:bodyPr>
          <a:lstStyle/>
          <a:p>
            <a:r>
              <a:rPr lang="en-GB" sz="2000"/>
              <a:t>National climate action and NDC implementation </a:t>
            </a:r>
            <a:r>
              <a:rPr lang="en-US" sz="2000"/>
              <a:t>involves a financier in a leading role</a:t>
            </a:r>
          </a:p>
          <a:p>
            <a:pPr lvl="1"/>
            <a:r>
              <a:rPr lang="en-GB" sz="1400"/>
              <a:t>In NDC action development, the leading financier is typically a domestic, public institution</a:t>
            </a:r>
            <a:endParaRPr lang="en-GB" sz="1400" u="sng"/>
          </a:p>
          <a:p>
            <a:r>
              <a:rPr lang="en-US" sz="2000"/>
              <a:t>Freed-up cash flow or investment capital from the national budget may be used to leverage international public (donor) finance </a:t>
            </a:r>
          </a:p>
          <a:p>
            <a:r>
              <a:rPr lang="en-US" sz="2000"/>
              <a:t>Create investment conditions and options that are attractive for the local private sector</a:t>
            </a:r>
          </a:p>
          <a:p>
            <a:r>
              <a:rPr lang="en-US" sz="2000"/>
              <a:t>International private sector faces higher investment risks than local and usually comes last </a:t>
            </a:r>
          </a:p>
          <a:p>
            <a:endParaRPr lang="en-GB" sz="1200"/>
          </a:p>
        </p:txBody>
      </p:sp>
    </p:spTree>
    <p:extLst>
      <p:ext uri="{BB962C8B-B14F-4D97-AF65-F5344CB8AC3E}">
        <p14:creationId xmlns:p14="http://schemas.microsoft.com/office/powerpoint/2010/main" val="3768984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a:solidFill>
                  <a:srgbClr val="009FE3"/>
                </a:solidFill>
                <a:latin typeface="Myriad Pro Cond" panose="020B0506030403020204" pitchFamily="34" charset="0"/>
                <a:ea typeface="Roboto Condensed" panose="02000000000000000000" pitchFamily="2" charset="0"/>
                <a:cs typeface="+mn-cs"/>
              </a:rPr>
              <a:t>National sources of finance</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2160126" y="42863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pic>
        <p:nvPicPr>
          <p:cNvPr id="13" name="Picture 12" descr="Person pointing at paper">
            <a:extLst>
              <a:ext uri="{FF2B5EF4-FFF2-40B4-BE49-F238E27FC236}">
                <a16:creationId xmlns:a16="http://schemas.microsoft.com/office/drawing/2014/main" id="{32230CF4-82EB-3B34-1BCE-4055A29FA9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4422" y="512506"/>
            <a:ext cx="1459512" cy="971230"/>
          </a:xfrm>
          <a:prstGeom prst="rect">
            <a:avLst/>
          </a:prstGeom>
        </p:spPr>
      </p:pic>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Pladsholder til indhold 5">
            <a:extLst>
              <a:ext uri="{FF2B5EF4-FFF2-40B4-BE49-F238E27FC236}">
                <a16:creationId xmlns:a16="http://schemas.microsoft.com/office/drawing/2014/main" id="{D9E907A7-5B48-FA35-0518-01EFDC7D8E2A}"/>
              </a:ext>
            </a:extLst>
          </p:cNvPr>
          <p:cNvSpPr>
            <a:spLocks noGrp="1"/>
          </p:cNvSpPr>
          <p:nvPr>
            <p:ph sz="quarter" idx="10"/>
          </p:nvPr>
        </p:nvSpPr>
        <p:spPr>
          <a:xfrm>
            <a:off x="628227" y="1817757"/>
            <a:ext cx="3428036" cy="4046679"/>
          </a:xfrm>
        </p:spPr>
        <p:txBody>
          <a:bodyPr>
            <a:normAutofit/>
          </a:bodyPr>
          <a:lstStyle/>
          <a:p>
            <a:r>
              <a:rPr lang="en-US" sz="2400"/>
              <a:t>Map all public stakeholders</a:t>
            </a:r>
          </a:p>
          <a:p>
            <a:r>
              <a:rPr lang="en-US" sz="2400"/>
              <a:t>Map what is already on-going in the sector</a:t>
            </a:r>
          </a:p>
          <a:p>
            <a:r>
              <a:rPr lang="en-US" sz="2400"/>
              <a:t>Identify instruments currently employed</a:t>
            </a:r>
          </a:p>
          <a:p>
            <a:r>
              <a:rPr lang="en-US" sz="2400"/>
              <a:t>Identify current financing sources</a:t>
            </a:r>
          </a:p>
          <a:p>
            <a:r>
              <a:rPr lang="en-US" sz="2400"/>
              <a:t>Consider the role for the private sector, if any</a:t>
            </a:r>
          </a:p>
        </p:txBody>
      </p:sp>
      <p:sp>
        <p:nvSpPr>
          <p:cNvPr id="3" name="Rectangle 15">
            <a:extLst>
              <a:ext uri="{FF2B5EF4-FFF2-40B4-BE49-F238E27FC236}">
                <a16:creationId xmlns:a16="http://schemas.microsoft.com/office/drawing/2014/main" id="{1D31C90F-FAD0-27D3-8564-C135D927A470}"/>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14" name="Rectangle 13">
            <a:extLst>
              <a:ext uri="{FF2B5EF4-FFF2-40B4-BE49-F238E27FC236}">
                <a16:creationId xmlns:a16="http://schemas.microsoft.com/office/drawing/2014/main" id="{D1590043-1DB9-B6C8-76A1-BDE2966EF684}"/>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Mapping</a:t>
            </a:r>
          </a:p>
        </p:txBody>
      </p:sp>
      <p:sp>
        <p:nvSpPr>
          <p:cNvPr id="26" name="Rectangle 25">
            <a:extLst>
              <a:ext uri="{FF2B5EF4-FFF2-40B4-BE49-F238E27FC236}">
                <a16:creationId xmlns:a16="http://schemas.microsoft.com/office/drawing/2014/main" id="{105B14E3-4676-C1A2-E6A9-0E020CB636DD}"/>
              </a:ext>
            </a:extLst>
          </p:cNvPr>
          <p:cNvSpPr/>
          <p:nvPr/>
        </p:nvSpPr>
        <p:spPr>
          <a:xfrm>
            <a:off x="3110280" y="108449"/>
            <a:ext cx="2904899"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 </a:t>
            </a:r>
          </a:p>
        </p:txBody>
      </p:sp>
      <p:sp>
        <p:nvSpPr>
          <p:cNvPr id="17" name="Pladsholder til indhold 5">
            <a:extLst>
              <a:ext uri="{FF2B5EF4-FFF2-40B4-BE49-F238E27FC236}">
                <a16:creationId xmlns:a16="http://schemas.microsoft.com/office/drawing/2014/main" id="{CB55D18D-959A-231D-8A61-0BCCC688354C}"/>
              </a:ext>
            </a:extLst>
          </p:cNvPr>
          <p:cNvSpPr txBox="1">
            <a:spLocks/>
          </p:cNvSpPr>
          <p:nvPr/>
        </p:nvSpPr>
        <p:spPr>
          <a:xfrm>
            <a:off x="9741296" y="5254167"/>
            <a:ext cx="1754779" cy="2838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a:t>Source: S. E. </a:t>
            </a:r>
            <a:r>
              <a:rPr lang="en-US" sz="1200" i="1" err="1"/>
              <a:t>Lütken</a:t>
            </a:r>
            <a:r>
              <a:rPr lang="en-US" sz="1200" i="1"/>
              <a:t> 2014 </a:t>
            </a:r>
            <a:endParaRPr lang="en-US" sz="1200" i="1">
              <a:cs typeface="Calibri" panose="020F0502020204030204"/>
            </a:endParaRPr>
          </a:p>
        </p:txBody>
      </p:sp>
      <p:grpSp>
        <p:nvGrpSpPr>
          <p:cNvPr id="31" name="Group 30">
            <a:extLst>
              <a:ext uri="{FF2B5EF4-FFF2-40B4-BE49-F238E27FC236}">
                <a16:creationId xmlns:a16="http://schemas.microsoft.com/office/drawing/2014/main" id="{A8EF7C96-9359-64EB-5F2E-17F2F40A854C}"/>
              </a:ext>
            </a:extLst>
          </p:cNvPr>
          <p:cNvGrpSpPr/>
          <p:nvPr/>
        </p:nvGrpSpPr>
        <p:grpSpPr>
          <a:xfrm>
            <a:off x="4564144" y="2041955"/>
            <a:ext cx="7486455" cy="3135452"/>
            <a:chOff x="4564144" y="2041955"/>
            <a:chExt cx="7486455" cy="3135452"/>
          </a:xfrm>
        </p:grpSpPr>
        <p:grpSp>
          <p:nvGrpSpPr>
            <p:cNvPr id="23" name="Group 22">
              <a:extLst>
                <a:ext uri="{FF2B5EF4-FFF2-40B4-BE49-F238E27FC236}">
                  <a16:creationId xmlns:a16="http://schemas.microsoft.com/office/drawing/2014/main" id="{AF0AA8F1-5EB0-FAA9-02AD-05B5D9E13123}"/>
                </a:ext>
              </a:extLst>
            </p:cNvPr>
            <p:cNvGrpSpPr/>
            <p:nvPr/>
          </p:nvGrpSpPr>
          <p:grpSpPr>
            <a:xfrm>
              <a:off x="4564144" y="2041955"/>
              <a:ext cx="7486455" cy="3135452"/>
              <a:chOff x="4564144" y="2041955"/>
              <a:chExt cx="7486455" cy="3135452"/>
            </a:xfrm>
          </p:grpSpPr>
          <p:pic>
            <p:nvPicPr>
              <p:cNvPr id="18" name="Picture 17">
                <a:extLst>
                  <a:ext uri="{FF2B5EF4-FFF2-40B4-BE49-F238E27FC236}">
                    <a16:creationId xmlns:a16="http://schemas.microsoft.com/office/drawing/2014/main" id="{AB4A3A49-E6F4-8C07-D120-3F0D5B3EB6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64144" y="2041955"/>
                <a:ext cx="7486455" cy="3135452"/>
              </a:xfrm>
              <a:prstGeom prst="rect">
                <a:avLst/>
              </a:prstGeom>
            </p:spPr>
          </p:pic>
          <p:pic>
            <p:nvPicPr>
              <p:cNvPr id="22" name="Picture 21">
                <a:extLst>
                  <a:ext uri="{FF2B5EF4-FFF2-40B4-BE49-F238E27FC236}">
                    <a16:creationId xmlns:a16="http://schemas.microsoft.com/office/drawing/2014/main" id="{A556E8DB-57C9-D5A5-E150-4D0434F2E1A4}"/>
                  </a:ext>
                </a:extLst>
              </p:cNvPr>
              <p:cNvPicPr>
                <a:picLocks noChangeAspect="1"/>
              </p:cNvPicPr>
              <p:nvPr/>
            </p:nvPicPr>
            <p:blipFill>
              <a:blip r:embed="rId6"/>
              <a:stretch>
                <a:fillRect/>
              </a:stretch>
            </p:blipFill>
            <p:spPr>
              <a:xfrm>
                <a:off x="4704319" y="4638479"/>
                <a:ext cx="1762125" cy="361950"/>
              </a:xfrm>
              <a:prstGeom prst="rect">
                <a:avLst/>
              </a:prstGeom>
            </p:spPr>
          </p:pic>
        </p:grpSp>
        <p:pic>
          <p:nvPicPr>
            <p:cNvPr id="25" name="Picture 24">
              <a:extLst>
                <a:ext uri="{FF2B5EF4-FFF2-40B4-BE49-F238E27FC236}">
                  <a16:creationId xmlns:a16="http://schemas.microsoft.com/office/drawing/2014/main" id="{4A8668DF-2A38-843A-0643-65F8AE383E9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4023" y="2850724"/>
              <a:ext cx="1312388" cy="268861"/>
            </a:xfrm>
            <a:prstGeom prst="rect">
              <a:avLst/>
            </a:prstGeom>
          </p:spPr>
        </p:pic>
      </p:grpSp>
      <p:sp>
        <p:nvSpPr>
          <p:cNvPr id="6" name="Rectangle 5">
            <a:extLst>
              <a:ext uri="{FF2B5EF4-FFF2-40B4-BE49-F238E27FC236}">
                <a16:creationId xmlns:a16="http://schemas.microsoft.com/office/drawing/2014/main" id="{415EF2F6-9EF0-0DB4-94CE-33528DC7BBE6}"/>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a:ea typeface="Roboto Condensed"/>
                <a:cs typeface="+mj-cs"/>
              </a:rPr>
              <a:t>Financial Engineering</a:t>
            </a:r>
          </a:p>
        </p:txBody>
      </p:sp>
    </p:spTree>
    <p:extLst>
      <p:ext uri="{BB962C8B-B14F-4D97-AF65-F5344CB8AC3E}">
        <p14:creationId xmlns:p14="http://schemas.microsoft.com/office/powerpoint/2010/main" val="2467355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dirty="0">
                <a:solidFill>
                  <a:srgbClr val="009FE3"/>
                </a:solidFill>
                <a:latin typeface="Myriad Pro Cond" panose="020B0506030403020204" pitchFamily="34" charset="0"/>
                <a:ea typeface="Roboto Condensed" panose="02000000000000000000" pitchFamily="2" charset="0"/>
                <a:cs typeface="+mn-cs"/>
              </a:rPr>
              <a:t>What’s in the toolbox?</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4487720" y="444485"/>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pic>
        <p:nvPicPr>
          <p:cNvPr id="15" name="Picture 14">
            <a:extLst>
              <a:ext uri="{FF2B5EF4-FFF2-40B4-BE49-F238E27FC236}">
                <a16:creationId xmlns:a16="http://schemas.microsoft.com/office/drawing/2014/main" id="{80C2FD76-729E-1C52-7B29-8EF19C41FE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5210" y="1472409"/>
            <a:ext cx="6788590" cy="4602348"/>
          </a:xfrm>
          <a:prstGeom prst="rect">
            <a:avLst/>
          </a:prstGeom>
        </p:spPr>
      </p:pic>
      <p:cxnSp>
        <p:nvCxnSpPr>
          <p:cNvPr id="17" name="Straight Connector 16">
            <a:extLst>
              <a:ext uri="{FF2B5EF4-FFF2-40B4-BE49-F238E27FC236}">
                <a16:creationId xmlns:a16="http://schemas.microsoft.com/office/drawing/2014/main" id="{11A0822C-F9CC-86D4-3EB9-6BB46FFB4BBC}"/>
              </a:ext>
            </a:extLst>
          </p:cNvPr>
          <p:cNvCxnSpPr>
            <a:cxnSpLocks/>
          </p:cNvCxnSpPr>
          <p:nvPr/>
        </p:nvCxnSpPr>
        <p:spPr>
          <a:xfrm>
            <a:off x="4565210" y="4972393"/>
            <a:ext cx="6788590" cy="0"/>
          </a:xfrm>
          <a:prstGeom prst="line">
            <a:avLst/>
          </a:prstGeom>
          <a:ln w="12700"/>
        </p:spPr>
        <p:style>
          <a:lnRef idx="1">
            <a:schemeClr val="dk1"/>
          </a:lnRef>
          <a:fillRef idx="0">
            <a:schemeClr val="dk1"/>
          </a:fillRef>
          <a:effectRef idx="0">
            <a:schemeClr val="dk1"/>
          </a:effectRef>
          <a:fontRef idx="minor">
            <a:schemeClr val="tx1"/>
          </a:fontRef>
        </p:style>
      </p:cxnSp>
      <p:sp>
        <p:nvSpPr>
          <p:cNvPr id="33" name="Rectangle 15">
            <a:extLst>
              <a:ext uri="{FF2B5EF4-FFF2-40B4-BE49-F238E27FC236}">
                <a16:creationId xmlns:a16="http://schemas.microsoft.com/office/drawing/2014/main" id="{45F788C6-5B56-F090-6289-9183C55B81B6}"/>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4" name="Rectangle 33">
            <a:extLst>
              <a:ext uri="{FF2B5EF4-FFF2-40B4-BE49-F238E27FC236}">
                <a16:creationId xmlns:a16="http://schemas.microsoft.com/office/drawing/2014/main" id="{A659993F-0D71-D568-9895-B1CA35B9FA7B}"/>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5" name="Rectangle 34">
            <a:extLst>
              <a:ext uri="{FF2B5EF4-FFF2-40B4-BE49-F238E27FC236}">
                <a16:creationId xmlns:a16="http://schemas.microsoft.com/office/drawing/2014/main" id="{6D4BE0C2-E928-84E3-D4F2-0C1FB7570353}"/>
              </a:ext>
            </a:extLst>
          </p:cNvPr>
          <p:cNvSpPr/>
          <p:nvPr/>
        </p:nvSpPr>
        <p:spPr>
          <a:xfrm>
            <a:off x="3110280" y="108449"/>
            <a:ext cx="2904899" cy="307777"/>
          </a:xfrm>
          <a:prstGeom prst="rect">
            <a:avLst/>
          </a:prstGeom>
        </p:spPr>
        <p:txBody>
          <a:bodyPr wrap="none" lIns="0" rIns="0">
            <a:spAutoFit/>
          </a:bodyPr>
          <a:lstStyle/>
          <a:p>
            <a:pPr algn="ctr"/>
            <a:r>
              <a:rPr lang="en-GB" sz="1400" b="1" cap="all" spc="100">
                <a:solidFill>
                  <a:schemeClr val="bg1"/>
                </a:solidFill>
                <a:latin typeface="Myriad Pro Cond" panose="020B0506030403020204" pitchFamily="34" charset="0"/>
                <a:ea typeface="Roboto Condensed" panose="02000000000000000000" pitchFamily="2" charset="0"/>
                <a:cs typeface="+mj-cs"/>
              </a:rPr>
              <a:t>Operational instruments </a:t>
            </a:r>
          </a:p>
        </p:txBody>
      </p:sp>
      <p:sp>
        <p:nvSpPr>
          <p:cNvPr id="5" name="Rectangle 4">
            <a:extLst>
              <a:ext uri="{FF2B5EF4-FFF2-40B4-BE49-F238E27FC236}">
                <a16:creationId xmlns:a16="http://schemas.microsoft.com/office/drawing/2014/main" id="{3D36D530-22E1-D789-470F-2868F56CA74E}"/>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a:ea typeface="Roboto Condensed"/>
                <a:cs typeface="+mj-cs"/>
              </a:rPr>
              <a:t>Financial Engineering</a:t>
            </a:r>
          </a:p>
        </p:txBody>
      </p:sp>
    </p:spTree>
    <p:extLst>
      <p:ext uri="{BB962C8B-B14F-4D97-AF65-F5344CB8AC3E}">
        <p14:creationId xmlns:p14="http://schemas.microsoft.com/office/powerpoint/2010/main" val="168996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18F24-613A-529C-7FA5-E14563E38C76}"/>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B71B147-25FA-4EA1-7B1F-2B512B95259E}"/>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C2A69B30-17B7-674D-40F5-1785725333FA}"/>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98A6E0B9-0CBD-4618-9EA0-E588CC3A96E0}"/>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719E5FF5-9385-FD76-B4C4-4E0568F3FFD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8BE04D05-67EF-F128-6DF8-339CC7730977}"/>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CBD3D197-B32C-508A-73EF-0CBDA452CF4E}"/>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01867212-E2AB-B31D-6764-B3D04B7C7B8F}"/>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4B38ED9D-9CF8-3556-990C-E4446573F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73361F05-0B70-53AF-9742-2C1AEDC0E3B0}"/>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000" b="1" spc="100">
                <a:solidFill>
                  <a:srgbClr val="009FE3"/>
                </a:solidFill>
                <a:latin typeface="Myriad Pro Cond"/>
                <a:ea typeface="Roboto Condensed"/>
                <a:cs typeface="+mn-cs"/>
              </a:rPr>
              <a:t>Financial Engineering </a:t>
            </a:r>
            <a:endParaRPr lang="en-US">
              <a:cs typeface="+mn-cs"/>
            </a:endParaRPr>
          </a:p>
        </p:txBody>
      </p:sp>
      <p:sp>
        <p:nvSpPr>
          <p:cNvPr id="27" name="Pladsholder til indhold 7">
            <a:extLst>
              <a:ext uri="{FF2B5EF4-FFF2-40B4-BE49-F238E27FC236}">
                <a16:creationId xmlns:a16="http://schemas.microsoft.com/office/drawing/2014/main" id="{133D0306-4CC3-CB96-6AB4-DD3D29FDCDA3}"/>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Pladsholder til indhold 5">
            <a:extLst>
              <a:ext uri="{FF2B5EF4-FFF2-40B4-BE49-F238E27FC236}">
                <a16:creationId xmlns:a16="http://schemas.microsoft.com/office/drawing/2014/main" id="{FBCA1A87-C51F-99DB-8FCF-4FD6F858BAF4}"/>
              </a:ext>
            </a:extLst>
          </p:cNvPr>
          <p:cNvSpPr>
            <a:spLocks noGrp="1"/>
          </p:cNvSpPr>
          <p:nvPr>
            <p:ph sz="quarter" idx="10"/>
          </p:nvPr>
        </p:nvSpPr>
        <p:spPr>
          <a:xfrm>
            <a:off x="523452" y="1857376"/>
            <a:ext cx="3428036" cy="3740360"/>
          </a:xfrm>
        </p:spPr>
        <p:txBody>
          <a:bodyPr>
            <a:normAutofit/>
          </a:bodyPr>
          <a:lstStyle/>
          <a:p>
            <a:r>
              <a:rPr lang="en-US" sz="2400"/>
              <a:t>From Feasibility to bankability</a:t>
            </a:r>
          </a:p>
          <a:p>
            <a:r>
              <a:rPr lang="en-US" sz="2400"/>
              <a:t>Structuring the finance from a wide range of potential sources to make the project bankable </a:t>
            </a:r>
          </a:p>
        </p:txBody>
      </p:sp>
      <p:pic>
        <p:nvPicPr>
          <p:cNvPr id="14" name="Picture 13">
            <a:extLst>
              <a:ext uri="{FF2B5EF4-FFF2-40B4-BE49-F238E27FC236}">
                <a16:creationId xmlns:a16="http://schemas.microsoft.com/office/drawing/2014/main" id="{EAF464F8-83E1-5825-59FB-DA47D911C9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9261" y="1496383"/>
            <a:ext cx="6774636" cy="4222617"/>
          </a:xfrm>
          <a:prstGeom prst="rect">
            <a:avLst/>
          </a:prstGeom>
        </p:spPr>
      </p:pic>
      <p:sp>
        <p:nvSpPr>
          <p:cNvPr id="5" name="Pladsholder til indhold 5">
            <a:extLst>
              <a:ext uri="{FF2B5EF4-FFF2-40B4-BE49-F238E27FC236}">
                <a16:creationId xmlns:a16="http://schemas.microsoft.com/office/drawing/2014/main" id="{67BC451D-3BED-90ED-4ECC-BAE54AA4D8B1}"/>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15" name="Pladsholder til indhold 5">
            <a:extLst>
              <a:ext uri="{FF2B5EF4-FFF2-40B4-BE49-F238E27FC236}">
                <a16:creationId xmlns:a16="http://schemas.microsoft.com/office/drawing/2014/main" id="{900D6D69-5693-EDA7-5747-CA901F0E357A}"/>
              </a:ext>
            </a:extLst>
          </p:cNvPr>
          <p:cNvSpPr txBox="1">
            <a:spLocks/>
          </p:cNvSpPr>
          <p:nvPr/>
        </p:nvSpPr>
        <p:spPr>
          <a:xfrm>
            <a:off x="8712203" y="5694085"/>
            <a:ext cx="1754779" cy="2838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a:t>Source: S. E. </a:t>
            </a:r>
            <a:r>
              <a:rPr lang="en-US" sz="1200" i="1" err="1"/>
              <a:t>Lütken</a:t>
            </a:r>
            <a:r>
              <a:rPr lang="en-US" sz="1200" i="1"/>
              <a:t> 2014 </a:t>
            </a:r>
            <a:endParaRPr lang="en-US" sz="1200" i="1">
              <a:cs typeface="Calibri" panose="020F0502020204030204"/>
            </a:endParaRPr>
          </a:p>
        </p:txBody>
      </p:sp>
      <p:sp>
        <p:nvSpPr>
          <p:cNvPr id="26" name="Rectangle 28">
            <a:extLst>
              <a:ext uri="{FF2B5EF4-FFF2-40B4-BE49-F238E27FC236}">
                <a16:creationId xmlns:a16="http://schemas.microsoft.com/office/drawing/2014/main" id="{A025D09B-8221-B5EC-AD02-7145B66DA69E}"/>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E9684075-1CD4-A3B5-1DA0-418297DBD340}"/>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4D2312BD-CF09-0706-C27D-2F1454E52AB6}"/>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C75EA5D2-D793-0449-08C1-7F1CD999FB4E}"/>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FB0DD6FF-9522-DCDF-D3A5-FB71411B005E}"/>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spTree>
    <p:extLst>
      <p:ext uri="{BB962C8B-B14F-4D97-AF65-F5344CB8AC3E}">
        <p14:creationId xmlns:p14="http://schemas.microsoft.com/office/powerpoint/2010/main" val="9064812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1EDCEA6-B132-C285-6C7E-7285B4F17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365" y="4321243"/>
            <a:ext cx="3762867" cy="2114237"/>
          </a:xfrm>
          <a:prstGeom prst="rect">
            <a:avLst/>
          </a:prstGeom>
        </p:spPr>
      </p:pic>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F00F3D04-491B-B524-E0FC-06F152BBC9F2}"/>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800" b="1" spc="100">
                <a:solidFill>
                  <a:srgbClr val="009FE3"/>
                </a:solidFill>
                <a:latin typeface="Myriad Pro Cond"/>
                <a:ea typeface="Roboto Condensed"/>
                <a:cs typeface="+mn-cs"/>
              </a:rPr>
              <a:t>Examples: Honduras - Livestock NAMA</a:t>
            </a:r>
            <a:endParaRPr lang="en-US" sz="4000">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8" name="Pladsholder til indhold 5">
            <a:extLst>
              <a:ext uri="{FF2B5EF4-FFF2-40B4-BE49-F238E27FC236}">
                <a16:creationId xmlns:a16="http://schemas.microsoft.com/office/drawing/2014/main" id="{9C5145B9-147C-28A2-2E23-C5DDF966B626}"/>
              </a:ext>
            </a:extLst>
          </p:cNvPr>
          <p:cNvSpPr>
            <a:spLocks noGrp="1"/>
          </p:cNvSpPr>
          <p:nvPr>
            <p:ph sz="quarter" idx="10"/>
          </p:nvPr>
        </p:nvSpPr>
        <p:spPr>
          <a:xfrm>
            <a:off x="523451" y="1316120"/>
            <a:ext cx="5607775" cy="4281616"/>
          </a:xfrm>
        </p:spPr>
        <p:txBody>
          <a:bodyPr vert="horz" lIns="91440" tIns="45720" rIns="91440" bIns="45720" rtlCol="0" anchor="t">
            <a:normAutofit/>
          </a:bodyPr>
          <a:lstStyle/>
          <a:p>
            <a:pPr marL="0" indent="0">
              <a:buNone/>
            </a:pPr>
            <a:r>
              <a:rPr lang="en-US" sz="1800" b="1"/>
              <a:t>Practices</a:t>
            </a:r>
          </a:p>
          <a:p>
            <a:pPr marL="342900" indent="-342900">
              <a:buFont typeface="+mj-lt"/>
              <a:buAutoNum type="arabicPeriod"/>
            </a:pPr>
            <a:r>
              <a:rPr lang="en-US" sz="1800"/>
              <a:t>Implementation of </a:t>
            </a:r>
            <a:r>
              <a:rPr lang="en-US" sz="1800" err="1"/>
              <a:t>silvopastoral</a:t>
            </a:r>
            <a:r>
              <a:rPr lang="en-US" sz="1800"/>
              <a:t> systems</a:t>
            </a:r>
          </a:p>
          <a:p>
            <a:pPr marL="342900" indent="-342900">
              <a:buFont typeface="+mj-lt"/>
              <a:buAutoNum type="arabicPeriod"/>
            </a:pPr>
            <a:r>
              <a:rPr lang="en-US" sz="1800"/>
              <a:t>Introduction of biodigesters 
Production and application of organic fertilizers</a:t>
            </a:r>
          </a:p>
          <a:p>
            <a:pPr marL="0" indent="0">
              <a:buNone/>
            </a:pPr>
            <a:r>
              <a:rPr lang="en-US" sz="1800" b="1"/>
              <a:t>Barriers  </a:t>
            </a:r>
          </a:p>
          <a:p>
            <a:pPr marL="0" indent="0">
              <a:buNone/>
            </a:pPr>
            <a:r>
              <a:rPr lang="en-US" sz="1800"/>
              <a:t>Capacities:</a:t>
            </a:r>
          </a:p>
          <a:p>
            <a:r>
              <a:rPr lang="en-US" sz="1800"/>
              <a:t>Low level of knowledge and technical ability
Lack of administrative management of farms and financial knowledge</a:t>
            </a:r>
          </a:p>
          <a:p>
            <a:pPr marL="0" indent="0">
              <a:buNone/>
            </a:pPr>
            <a:r>
              <a:rPr lang="en-US" sz="1800"/>
              <a:t>Financial:</a:t>
            </a:r>
          </a:p>
          <a:p>
            <a:r>
              <a:rPr lang="en-US" sz="1800"/>
              <a:t>Lack of access to credit</a:t>
            </a:r>
            <a:endParaRPr lang="en-US" sz="3200">
              <a:cs typeface="Calibri"/>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pic>
        <p:nvPicPr>
          <p:cNvPr id="6" name="Picture 5">
            <a:extLst>
              <a:ext uri="{FF2B5EF4-FFF2-40B4-BE49-F238E27FC236}">
                <a16:creationId xmlns:a16="http://schemas.microsoft.com/office/drawing/2014/main" id="{0185F2BB-C63E-40AE-675D-3A1AE019E966}"/>
              </a:ext>
            </a:extLst>
          </p:cNvPr>
          <p:cNvPicPr>
            <a:picLocks noChangeAspect="1"/>
          </p:cNvPicPr>
          <p:nvPr/>
        </p:nvPicPr>
        <p:blipFill>
          <a:blip r:embed="rId5"/>
          <a:stretch>
            <a:fillRect/>
          </a:stretch>
        </p:blipFill>
        <p:spPr>
          <a:xfrm>
            <a:off x="6348942" y="1356717"/>
            <a:ext cx="5724525" cy="3962400"/>
          </a:xfrm>
          <a:prstGeom prst="rect">
            <a:avLst/>
          </a:prstGeom>
        </p:spPr>
      </p:pic>
    </p:spTree>
    <p:extLst>
      <p:ext uri="{BB962C8B-B14F-4D97-AF65-F5344CB8AC3E}">
        <p14:creationId xmlns:p14="http://schemas.microsoft.com/office/powerpoint/2010/main" val="317431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F00F3D04-491B-B524-E0FC-06F152BBC9F2}"/>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Honduras - Investment costs and capacity building</a:t>
            </a:r>
            <a:endParaRPr lang="en-US" sz="3600">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pic>
        <p:nvPicPr>
          <p:cNvPr id="15" name="Picture 14">
            <a:extLst>
              <a:ext uri="{FF2B5EF4-FFF2-40B4-BE49-F238E27FC236}">
                <a16:creationId xmlns:a16="http://schemas.microsoft.com/office/drawing/2014/main" id="{4BD0B428-18DA-4E4D-2867-A5E8B3F543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50" y="2179165"/>
            <a:ext cx="6522243" cy="2688108"/>
          </a:xfrm>
          <a:prstGeom prst="rect">
            <a:avLst/>
          </a:prstGeom>
        </p:spPr>
      </p:pic>
      <p:pic>
        <p:nvPicPr>
          <p:cNvPr id="18" name="Picture 17">
            <a:extLst>
              <a:ext uri="{FF2B5EF4-FFF2-40B4-BE49-F238E27FC236}">
                <a16:creationId xmlns:a16="http://schemas.microsoft.com/office/drawing/2014/main" id="{A9CCA197-550B-1193-07ED-D2B134917B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7874" y="1488540"/>
            <a:ext cx="5337657" cy="3543486"/>
          </a:xfrm>
          <a:prstGeom prst="rect">
            <a:avLst/>
          </a:prstGeom>
        </p:spPr>
      </p:pic>
      <p:sp>
        <p:nvSpPr>
          <p:cNvPr id="21" name="Rectangle: Rounded Corners 20">
            <a:extLst>
              <a:ext uri="{FF2B5EF4-FFF2-40B4-BE49-F238E27FC236}">
                <a16:creationId xmlns:a16="http://schemas.microsoft.com/office/drawing/2014/main" id="{519BA376-BC66-5C1C-C6CF-93CCC47AB9E6}"/>
              </a:ext>
            </a:extLst>
          </p:cNvPr>
          <p:cNvSpPr/>
          <p:nvPr/>
        </p:nvSpPr>
        <p:spPr>
          <a:xfrm>
            <a:off x="5698273" y="4482452"/>
            <a:ext cx="1079601" cy="438232"/>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2B0BF996-55C4-ADFD-A3BB-A33E8AFA3440}"/>
              </a:ext>
            </a:extLst>
          </p:cNvPr>
          <p:cNvSpPr/>
          <p:nvPr/>
        </p:nvSpPr>
        <p:spPr>
          <a:xfrm>
            <a:off x="9247120" y="4647205"/>
            <a:ext cx="1079601" cy="438232"/>
          </a:xfrm>
          <a:prstGeom prst="round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88742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671B-B13A-3DE0-F1C7-C5DDF3CE61EC}"/>
            </a:ext>
          </a:extLst>
        </p:cNvPr>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3F0FA5C-EFEA-9107-12A5-4BC13DD847C2}"/>
              </a:ext>
            </a:extLst>
          </p:cNvPr>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a:extLst>
              <a:ext uri="{FF2B5EF4-FFF2-40B4-BE49-F238E27FC236}">
                <a16:creationId xmlns:a16="http://schemas.microsoft.com/office/drawing/2014/main" id="{1EB356BA-417F-B058-2198-12C8CEFAC261}"/>
              </a:ext>
            </a:extLst>
          </p:cNvPr>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F00F3D04-491B-B524-E0FC-06F152BBC9F2}"/>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a:cs typeface="Arial" panose="020B0604020202020204" pitchFamily="34" charset="0"/>
            </a:endParaRPr>
          </a:p>
        </p:txBody>
      </p:sp>
      <p:sp>
        <p:nvSpPr>
          <p:cNvPr id="2" name="Ellipse 4">
            <a:extLst>
              <a:ext uri="{FF2B5EF4-FFF2-40B4-BE49-F238E27FC236}">
                <a16:creationId xmlns:a16="http://schemas.microsoft.com/office/drawing/2014/main" id="{7A09B2E1-2276-877A-F2CA-0906FC5091EE}"/>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EA884CF-05C9-C0F7-E419-AA58EDAFC8C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6567C96D-4CEC-C069-D205-1131183606BC}"/>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03F4873-0F4F-8943-D5F9-2F112AD435CD}"/>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a:solidFill>
                  <a:srgbClr val="0ABAEE"/>
                </a:solidFill>
                <a:latin typeface="Myriad Pro Cond" panose="020B0506030403020204" pitchFamily="34" charset="0"/>
                <a:ea typeface="Roboto Condensed" panose="02000000000000000000" pitchFamily="2" charset="0"/>
              </a:rPr>
              <a:t>NDC ACTION PROJECT</a:t>
            </a:r>
            <a:r>
              <a:rPr lang="en-GB" sz="1000" spc="10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54F64AAD-9B9B-BC49-1254-53AC7B374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F5551A9B-325F-BC83-D19E-644BAE49CF8F}"/>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400" b="1" spc="100">
                <a:solidFill>
                  <a:srgbClr val="009FE3"/>
                </a:solidFill>
                <a:latin typeface="Myriad Pro Cond"/>
                <a:ea typeface="Roboto Condensed"/>
                <a:cs typeface="+mn-cs"/>
              </a:rPr>
              <a:t>Examples: Honduras - </a:t>
            </a:r>
            <a:r>
              <a:rPr lang="en-US" sz="2400" b="1" spc="100">
                <a:solidFill>
                  <a:srgbClr val="009FE3"/>
                </a:solidFill>
                <a:latin typeface="Myriad Pro Cond"/>
                <a:ea typeface="Roboto Condensed"/>
                <a:cs typeface="+mn-cs"/>
              </a:rPr>
              <a:t>Proposal of a financial mechanism</a:t>
            </a:r>
            <a:endParaRPr lang="en-GB" sz="2400" b="1" spc="100">
              <a:solidFill>
                <a:srgbClr val="009FE3"/>
              </a:solidFill>
              <a:latin typeface="Myriad Pro Cond"/>
              <a:ea typeface="Roboto Condensed"/>
              <a:cs typeface="+mn-cs"/>
            </a:endParaRPr>
          </a:p>
        </p:txBody>
      </p:sp>
      <p:sp>
        <p:nvSpPr>
          <p:cNvPr id="27" name="Pladsholder til indhold 7">
            <a:extLst>
              <a:ext uri="{FF2B5EF4-FFF2-40B4-BE49-F238E27FC236}">
                <a16:creationId xmlns:a16="http://schemas.microsoft.com/office/drawing/2014/main" id="{4E0F0E78-7B5F-0F7C-6744-C7FB305AABA2}"/>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a:cs typeface="Arial" panose="020B0604020202020204" pitchFamily="34" charset="0"/>
            </a:endParaRPr>
          </a:p>
        </p:txBody>
      </p:sp>
      <p:sp>
        <p:nvSpPr>
          <p:cNvPr id="5" name="Pladsholder til indhold 5">
            <a:extLst>
              <a:ext uri="{FF2B5EF4-FFF2-40B4-BE49-F238E27FC236}">
                <a16:creationId xmlns:a16="http://schemas.microsoft.com/office/drawing/2014/main" id="{F9DA32C6-5612-B923-36AC-FF9BC1DA25F4}"/>
              </a:ext>
            </a:extLst>
          </p:cNvPr>
          <p:cNvSpPr txBox="1">
            <a:spLocks/>
          </p:cNvSpPr>
          <p:nvPr/>
        </p:nvSpPr>
        <p:spPr>
          <a:xfrm>
            <a:off x="526594" y="3863714"/>
            <a:ext cx="3428036" cy="2114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26" name="Rectangle 28">
            <a:extLst>
              <a:ext uri="{FF2B5EF4-FFF2-40B4-BE49-F238E27FC236}">
                <a16:creationId xmlns:a16="http://schemas.microsoft.com/office/drawing/2014/main" id="{5CC4E57A-F1CA-8D73-B673-5AE078F887AC}"/>
              </a:ext>
            </a:extLst>
          </p:cNvPr>
          <p:cNvSpPr/>
          <p:nvPr/>
        </p:nvSpPr>
        <p:spPr>
          <a:xfrm rot="2700000">
            <a:off x="7693696" y="435192"/>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15">
            <a:extLst>
              <a:ext uri="{FF2B5EF4-FFF2-40B4-BE49-F238E27FC236}">
                <a16:creationId xmlns:a16="http://schemas.microsoft.com/office/drawing/2014/main" id="{A91A00FC-24F6-C411-EC9C-3FB70C58E94D}"/>
              </a:ext>
            </a:extLst>
          </p:cNvPr>
          <p:cNvSpPr/>
          <p:nvPr/>
        </p:nvSpPr>
        <p:spPr>
          <a:xfrm>
            <a:off x="734281" y="98202"/>
            <a:ext cx="618183"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Scope</a:t>
            </a:r>
          </a:p>
        </p:txBody>
      </p:sp>
      <p:sp>
        <p:nvSpPr>
          <p:cNvPr id="32" name="Rectangle 31">
            <a:extLst>
              <a:ext uri="{FF2B5EF4-FFF2-40B4-BE49-F238E27FC236}">
                <a16:creationId xmlns:a16="http://schemas.microsoft.com/office/drawing/2014/main" id="{59FAC801-ADA3-5413-F1E3-E0845D6E0090}"/>
              </a:ext>
            </a:extLst>
          </p:cNvPr>
          <p:cNvSpPr/>
          <p:nvPr/>
        </p:nvSpPr>
        <p:spPr>
          <a:xfrm>
            <a:off x="1797122" y="97298"/>
            <a:ext cx="934551" cy="307777"/>
          </a:xfrm>
          <a:prstGeom prst="rect">
            <a:avLst/>
          </a:prstGeom>
        </p:spPr>
        <p:txBody>
          <a:bodyPr wrap="none" lIns="0" rIns="0">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Mapping</a:t>
            </a:r>
          </a:p>
        </p:txBody>
      </p:sp>
      <p:sp>
        <p:nvSpPr>
          <p:cNvPr id="34" name="Rectangle 33">
            <a:extLst>
              <a:ext uri="{FF2B5EF4-FFF2-40B4-BE49-F238E27FC236}">
                <a16:creationId xmlns:a16="http://schemas.microsoft.com/office/drawing/2014/main" id="{356F68F7-D6D0-AA59-1A4F-0FB9F0709D8C}"/>
              </a:ext>
            </a:extLst>
          </p:cNvPr>
          <p:cNvSpPr/>
          <p:nvPr/>
        </p:nvSpPr>
        <p:spPr>
          <a:xfrm>
            <a:off x="3110280" y="108449"/>
            <a:ext cx="2904899" cy="307777"/>
          </a:xfrm>
          <a:prstGeom prst="rect">
            <a:avLst/>
          </a:prstGeom>
        </p:spPr>
        <p:txBody>
          <a:bodyPr wrap="none" lIns="0" tIns="45720" rIns="0" bIns="45720" anchor="t">
            <a:spAutoFit/>
          </a:bodyPr>
          <a:lstStyle/>
          <a:p>
            <a:pPr algn="ctr"/>
            <a:r>
              <a:rPr lang="en-GB" sz="1400" b="1" cap="all" spc="100">
                <a:solidFill>
                  <a:srgbClr val="82CFF5"/>
                </a:solidFill>
                <a:latin typeface="Myriad Pro Cond" panose="020B0506030403020204" pitchFamily="34" charset="0"/>
                <a:ea typeface="Roboto Condensed" panose="02000000000000000000" pitchFamily="2" charset="0"/>
                <a:cs typeface="+mj-cs"/>
              </a:rPr>
              <a:t>Operational instruments</a:t>
            </a:r>
            <a:r>
              <a:rPr lang="en-GB" sz="1400" b="1" cap="all" spc="100">
                <a:solidFill>
                  <a:schemeClr val="bg1"/>
                </a:solidFill>
                <a:latin typeface="Myriad Pro Cond" panose="020B0506030403020204" pitchFamily="34" charset="0"/>
                <a:ea typeface="Roboto Condensed" panose="02000000000000000000" pitchFamily="2" charset="0"/>
                <a:cs typeface="+mj-cs"/>
              </a:rPr>
              <a:t> </a:t>
            </a:r>
          </a:p>
        </p:txBody>
      </p:sp>
      <p:sp>
        <p:nvSpPr>
          <p:cNvPr id="36" name="Rectangle 35">
            <a:extLst>
              <a:ext uri="{FF2B5EF4-FFF2-40B4-BE49-F238E27FC236}">
                <a16:creationId xmlns:a16="http://schemas.microsoft.com/office/drawing/2014/main" id="{79237E9F-5265-DA5E-E150-7CFC4CF5B8BF}"/>
              </a:ext>
            </a:extLst>
          </p:cNvPr>
          <p:cNvSpPr/>
          <p:nvPr/>
        </p:nvSpPr>
        <p:spPr>
          <a:xfrm>
            <a:off x="6538206" y="108370"/>
            <a:ext cx="2460610" cy="307777"/>
          </a:xfrm>
          <a:prstGeom prst="rect">
            <a:avLst/>
          </a:prstGeom>
        </p:spPr>
        <p:txBody>
          <a:bodyPr wrap="none" lIns="0" tIns="45720" rIns="0" bIns="45720" anchor="t">
            <a:spAutoFit/>
          </a:bodyPr>
          <a:lstStyle/>
          <a:p>
            <a:pPr algn="ctr"/>
            <a:r>
              <a:rPr lang="en-GB" sz="1400" b="1" cap="all" spc="100">
                <a:solidFill>
                  <a:schemeClr val="bg1"/>
                </a:solidFill>
                <a:latin typeface="Myriad Pro Cond"/>
                <a:ea typeface="Roboto Condensed"/>
                <a:cs typeface="+mj-cs"/>
              </a:rPr>
              <a:t>Financial Engineering</a:t>
            </a:r>
          </a:p>
        </p:txBody>
      </p:sp>
      <p:sp>
        <p:nvSpPr>
          <p:cNvPr id="3" name="Pladsholder til indhold 5">
            <a:extLst>
              <a:ext uri="{FF2B5EF4-FFF2-40B4-BE49-F238E27FC236}">
                <a16:creationId xmlns:a16="http://schemas.microsoft.com/office/drawing/2014/main" id="{A6C51D35-C056-0F39-7978-D4CDDD10BDE1}"/>
              </a:ext>
            </a:extLst>
          </p:cNvPr>
          <p:cNvSpPr>
            <a:spLocks noGrp="1"/>
          </p:cNvSpPr>
          <p:nvPr>
            <p:ph sz="quarter" idx="10"/>
          </p:nvPr>
        </p:nvSpPr>
        <p:spPr>
          <a:xfrm>
            <a:off x="523452" y="1316120"/>
            <a:ext cx="5375544" cy="4281616"/>
          </a:xfrm>
        </p:spPr>
        <p:txBody>
          <a:bodyPr vert="horz" lIns="91440" tIns="45720" rIns="91440" bIns="45720" rtlCol="0" anchor="t">
            <a:normAutofit lnSpcReduction="10000"/>
          </a:bodyPr>
          <a:lstStyle/>
          <a:p>
            <a:pPr marL="0" indent="0">
              <a:buNone/>
            </a:pPr>
            <a:r>
              <a:rPr lang="en-US" sz="2400" b="1"/>
              <a:t>National Sources  </a:t>
            </a:r>
          </a:p>
          <a:p>
            <a:pPr marL="342900" indent="-342900">
              <a:buFont typeface="+mj-lt"/>
              <a:buAutoNum type="arabicPeriod"/>
            </a:pPr>
            <a:r>
              <a:rPr lang="en-US" sz="2400"/>
              <a:t>DICTA was able to cover 32% of technical assistance and training with existing programs</a:t>
            </a:r>
          </a:p>
          <a:p>
            <a:pPr marL="342900" indent="-342900">
              <a:buFont typeface="+mj-lt"/>
              <a:buAutoNum type="arabicPeriod"/>
            </a:pPr>
            <a:r>
              <a:rPr lang="en-US" sz="2400"/>
              <a:t>2.1 thousand USD contribution from other programs</a:t>
            </a:r>
          </a:p>
          <a:p>
            <a:pPr marL="342900" indent="-342900">
              <a:buFont typeface="+mj-lt"/>
              <a:buAutoNum type="arabicPeriod"/>
            </a:pPr>
            <a:r>
              <a:rPr lang="en-US" sz="2400"/>
              <a:t>Existing Investments in Field Schools </a:t>
            </a:r>
          </a:p>
          <a:p>
            <a:pPr marL="0" indent="0">
              <a:buNone/>
            </a:pPr>
            <a:r>
              <a:rPr lang="en-US" sz="2400" b="1"/>
              <a:t>International Sources	</a:t>
            </a:r>
          </a:p>
          <a:p>
            <a:r>
              <a:rPr lang="en-US" sz="2400"/>
              <a:t>30% on concessional loans or guarantees</a:t>
            </a:r>
          </a:p>
          <a:p>
            <a:r>
              <a:rPr lang="en-US" sz="2400"/>
              <a:t>$1.5K Training Grant</a:t>
            </a:r>
            <a:endParaRPr lang="es-ES" sz="2400"/>
          </a:p>
        </p:txBody>
      </p:sp>
      <p:sp>
        <p:nvSpPr>
          <p:cNvPr id="6" name="Rectangle 5">
            <a:extLst>
              <a:ext uri="{FF2B5EF4-FFF2-40B4-BE49-F238E27FC236}">
                <a16:creationId xmlns:a16="http://schemas.microsoft.com/office/drawing/2014/main" id="{46365312-6AF2-D854-04A3-33BF30BFBE82}"/>
              </a:ext>
            </a:extLst>
          </p:cNvPr>
          <p:cNvSpPr/>
          <p:nvPr/>
        </p:nvSpPr>
        <p:spPr>
          <a:xfrm>
            <a:off x="6713250" y="4722817"/>
            <a:ext cx="1161535" cy="40365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t>Producers</a:t>
            </a:r>
            <a:endParaRPr lang="en-GB"/>
          </a:p>
        </p:txBody>
      </p:sp>
      <p:sp>
        <p:nvSpPr>
          <p:cNvPr id="7" name="Rectangle 6">
            <a:extLst>
              <a:ext uri="{FF2B5EF4-FFF2-40B4-BE49-F238E27FC236}">
                <a16:creationId xmlns:a16="http://schemas.microsoft.com/office/drawing/2014/main" id="{5EBA2E53-05CF-1501-AF23-63038807B5AA}"/>
              </a:ext>
            </a:extLst>
          </p:cNvPr>
          <p:cNvSpPr/>
          <p:nvPr/>
        </p:nvSpPr>
        <p:spPr>
          <a:xfrm>
            <a:off x="9401725" y="4459935"/>
            <a:ext cx="2030627" cy="933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National Financial Institutions</a:t>
            </a:r>
          </a:p>
          <a:p>
            <a:pPr algn="ctr"/>
            <a:r>
              <a:rPr lang="en-US" sz="1400"/>
              <a:t>(BANDESA – BANHPROVI)</a:t>
            </a:r>
            <a:endParaRPr lang="en-GB" sz="1400"/>
          </a:p>
        </p:txBody>
      </p:sp>
      <p:sp>
        <p:nvSpPr>
          <p:cNvPr id="8" name="Rectangle 7">
            <a:extLst>
              <a:ext uri="{FF2B5EF4-FFF2-40B4-BE49-F238E27FC236}">
                <a16:creationId xmlns:a16="http://schemas.microsoft.com/office/drawing/2014/main" id="{A0703982-4AA4-9CF4-8FA4-C83EF4B1FB17}"/>
              </a:ext>
            </a:extLst>
          </p:cNvPr>
          <p:cNvSpPr/>
          <p:nvPr/>
        </p:nvSpPr>
        <p:spPr>
          <a:xfrm>
            <a:off x="5846483" y="3628411"/>
            <a:ext cx="2896024" cy="8677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Directorate of Science and Technology for Agriculture and Livestock (DICTA)</a:t>
            </a:r>
            <a:endParaRPr lang="en-GB" sz="1600" dirty="0"/>
          </a:p>
        </p:txBody>
      </p:sp>
      <p:sp>
        <p:nvSpPr>
          <p:cNvPr id="13" name="Rectangle 12">
            <a:extLst>
              <a:ext uri="{FF2B5EF4-FFF2-40B4-BE49-F238E27FC236}">
                <a16:creationId xmlns:a16="http://schemas.microsoft.com/office/drawing/2014/main" id="{EFD5DDA9-296C-A997-780E-80B29C16513B}"/>
              </a:ext>
            </a:extLst>
          </p:cNvPr>
          <p:cNvSpPr/>
          <p:nvPr/>
        </p:nvSpPr>
        <p:spPr>
          <a:xfrm>
            <a:off x="6217334" y="2713543"/>
            <a:ext cx="2145695" cy="4426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a:t>Ministry of Agriculture and Livestock (SAG)</a:t>
            </a:r>
            <a:endParaRPr lang="en-GB"/>
          </a:p>
        </p:txBody>
      </p:sp>
      <p:sp>
        <p:nvSpPr>
          <p:cNvPr id="14" name="Rectangle 13">
            <a:extLst>
              <a:ext uri="{FF2B5EF4-FFF2-40B4-BE49-F238E27FC236}">
                <a16:creationId xmlns:a16="http://schemas.microsoft.com/office/drawing/2014/main" id="{02811C34-5549-08E4-FBA3-CDABF5A3664A}"/>
              </a:ext>
            </a:extLst>
          </p:cNvPr>
          <p:cNvSpPr/>
          <p:nvPr/>
        </p:nvSpPr>
        <p:spPr>
          <a:xfrm>
            <a:off x="9438796" y="2488673"/>
            <a:ext cx="1956486" cy="881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Central American Bank for Economic Integration (CABEI)</a:t>
            </a:r>
            <a:endParaRPr lang="en-GB" sz="1400"/>
          </a:p>
        </p:txBody>
      </p:sp>
      <p:sp>
        <p:nvSpPr>
          <p:cNvPr id="17" name="Rectangle 16">
            <a:extLst>
              <a:ext uri="{FF2B5EF4-FFF2-40B4-BE49-F238E27FC236}">
                <a16:creationId xmlns:a16="http://schemas.microsoft.com/office/drawing/2014/main" id="{14BB5BBF-658D-95E9-A3F4-EF5CAF529208}"/>
              </a:ext>
            </a:extLst>
          </p:cNvPr>
          <p:cNvSpPr/>
          <p:nvPr/>
        </p:nvSpPr>
        <p:spPr>
          <a:xfrm>
            <a:off x="9438796" y="1464923"/>
            <a:ext cx="1956486" cy="6078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a:t>International Finance (GCF)</a:t>
            </a:r>
            <a:endParaRPr lang="en-GB" sz="1600"/>
          </a:p>
        </p:txBody>
      </p:sp>
      <p:cxnSp>
        <p:nvCxnSpPr>
          <p:cNvPr id="23" name="Straight Arrow Connector 22">
            <a:extLst>
              <a:ext uri="{FF2B5EF4-FFF2-40B4-BE49-F238E27FC236}">
                <a16:creationId xmlns:a16="http://schemas.microsoft.com/office/drawing/2014/main" id="{6781AA3F-BED6-744D-0D70-15E46C7440DF}"/>
              </a:ext>
            </a:extLst>
          </p:cNvPr>
          <p:cNvCxnSpPr>
            <a:cxnSpLocks/>
            <a:stCxn id="17" idx="2"/>
            <a:endCxn id="14" idx="0"/>
          </p:cNvCxnSpPr>
          <p:nvPr/>
        </p:nvCxnSpPr>
        <p:spPr>
          <a:xfrm>
            <a:off x="10417039" y="2072725"/>
            <a:ext cx="0" cy="415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F6F9FD-2A2E-F724-1105-E740AF23AA74}"/>
              </a:ext>
            </a:extLst>
          </p:cNvPr>
          <p:cNvCxnSpPr>
            <a:cxnSpLocks/>
            <a:stCxn id="14" idx="1"/>
            <a:endCxn id="13" idx="3"/>
          </p:cNvCxnSpPr>
          <p:nvPr/>
        </p:nvCxnSpPr>
        <p:spPr>
          <a:xfrm flipH="1">
            <a:off x="8363029" y="2929343"/>
            <a:ext cx="1075767" cy="5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6A8C81-03FF-8A21-BE2E-42FF69C3E092}"/>
              </a:ext>
            </a:extLst>
          </p:cNvPr>
          <p:cNvCxnSpPr>
            <a:cxnSpLocks/>
            <a:stCxn id="14" idx="2"/>
            <a:endCxn id="7" idx="0"/>
          </p:cNvCxnSpPr>
          <p:nvPr/>
        </p:nvCxnSpPr>
        <p:spPr>
          <a:xfrm>
            <a:off x="10417039" y="3370013"/>
            <a:ext cx="0" cy="108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56C4C79-F750-F2D9-1186-0E14337843E6}"/>
              </a:ext>
            </a:extLst>
          </p:cNvPr>
          <p:cNvCxnSpPr>
            <a:cxnSpLocks/>
            <a:stCxn id="7" idx="1"/>
            <a:endCxn id="6" idx="3"/>
          </p:cNvCxnSpPr>
          <p:nvPr/>
        </p:nvCxnSpPr>
        <p:spPr>
          <a:xfrm flipH="1" flipV="1">
            <a:off x="7874785" y="4924645"/>
            <a:ext cx="1526940" cy="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7B87FB-9A09-DB62-E34E-79F51B0DA6B5}"/>
              </a:ext>
            </a:extLst>
          </p:cNvPr>
          <p:cNvCxnSpPr>
            <a:cxnSpLocks/>
            <a:stCxn id="13" idx="2"/>
            <a:endCxn id="8" idx="0"/>
          </p:cNvCxnSpPr>
          <p:nvPr/>
        </p:nvCxnSpPr>
        <p:spPr>
          <a:xfrm>
            <a:off x="7290182" y="3156235"/>
            <a:ext cx="4313" cy="47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37C1554-C719-4266-7C88-1A1FE752F2E8}"/>
              </a:ext>
            </a:extLst>
          </p:cNvPr>
          <p:cNvCxnSpPr>
            <a:cxnSpLocks/>
            <a:stCxn id="8" idx="2"/>
            <a:endCxn id="6" idx="0"/>
          </p:cNvCxnSpPr>
          <p:nvPr/>
        </p:nvCxnSpPr>
        <p:spPr>
          <a:xfrm flipH="1">
            <a:off x="7294018" y="4496172"/>
            <a:ext cx="477" cy="226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49D954-5498-227E-F502-D4A944086F00}"/>
              </a:ext>
            </a:extLst>
          </p:cNvPr>
          <p:cNvSpPr/>
          <p:nvPr/>
        </p:nvSpPr>
        <p:spPr>
          <a:xfrm>
            <a:off x="10488644" y="2080963"/>
            <a:ext cx="1393847"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International Financial Resources</a:t>
            </a:r>
            <a:endParaRPr lang="en-GB" sz="1100"/>
          </a:p>
        </p:txBody>
      </p:sp>
      <p:sp>
        <p:nvSpPr>
          <p:cNvPr id="37" name="Rectangle 36">
            <a:extLst>
              <a:ext uri="{FF2B5EF4-FFF2-40B4-BE49-F238E27FC236}">
                <a16:creationId xmlns:a16="http://schemas.microsoft.com/office/drawing/2014/main" id="{0E538B16-F8B8-A3C0-6C4D-71A97D5214EF}"/>
              </a:ext>
            </a:extLst>
          </p:cNvPr>
          <p:cNvSpPr/>
          <p:nvPr/>
        </p:nvSpPr>
        <p:spPr>
          <a:xfrm>
            <a:off x="9450875" y="3305035"/>
            <a:ext cx="902191"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Resource Canalization</a:t>
            </a:r>
            <a:endParaRPr lang="en-GB" sz="1100"/>
          </a:p>
        </p:txBody>
      </p:sp>
      <p:sp>
        <p:nvSpPr>
          <p:cNvPr id="38" name="Rectangle 37">
            <a:extLst>
              <a:ext uri="{FF2B5EF4-FFF2-40B4-BE49-F238E27FC236}">
                <a16:creationId xmlns:a16="http://schemas.microsoft.com/office/drawing/2014/main" id="{58DFA435-2DE8-E2FB-FAA3-2E27183137FB}"/>
              </a:ext>
            </a:extLst>
          </p:cNvPr>
          <p:cNvSpPr/>
          <p:nvPr/>
        </p:nvSpPr>
        <p:spPr>
          <a:xfrm>
            <a:off x="7331476" y="3149503"/>
            <a:ext cx="1508555" cy="3328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Technical Assistance Resources, Nat &amp; Int</a:t>
            </a:r>
          </a:p>
        </p:txBody>
      </p:sp>
      <p:sp>
        <p:nvSpPr>
          <p:cNvPr id="39" name="Rectangle 38">
            <a:extLst>
              <a:ext uri="{FF2B5EF4-FFF2-40B4-BE49-F238E27FC236}">
                <a16:creationId xmlns:a16="http://schemas.microsoft.com/office/drawing/2014/main" id="{08F4DA54-DFDE-5015-FC04-88F3E39E5CCD}"/>
              </a:ext>
            </a:extLst>
          </p:cNvPr>
          <p:cNvSpPr/>
          <p:nvPr/>
        </p:nvSpPr>
        <p:spPr>
          <a:xfrm>
            <a:off x="9280219" y="5372397"/>
            <a:ext cx="1060767" cy="30378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Concessional Loans</a:t>
            </a:r>
          </a:p>
        </p:txBody>
      </p:sp>
      <p:sp>
        <p:nvSpPr>
          <p:cNvPr id="40" name="Rectangle 39">
            <a:extLst>
              <a:ext uri="{FF2B5EF4-FFF2-40B4-BE49-F238E27FC236}">
                <a16:creationId xmlns:a16="http://schemas.microsoft.com/office/drawing/2014/main" id="{8777B319-A629-714E-90D5-A20E8C370A21}"/>
              </a:ext>
            </a:extLst>
          </p:cNvPr>
          <p:cNvSpPr/>
          <p:nvPr/>
        </p:nvSpPr>
        <p:spPr>
          <a:xfrm>
            <a:off x="7512910" y="4470066"/>
            <a:ext cx="1394639" cy="19532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a:t>Technical Assistance</a:t>
            </a:r>
          </a:p>
        </p:txBody>
      </p:sp>
    </p:spTree>
    <p:extLst>
      <p:ext uri="{BB962C8B-B14F-4D97-AF65-F5344CB8AC3E}">
        <p14:creationId xmlns:p14="http://schemas.microsoft.com/office/powerpoint/2010/main" val="5840908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Paola Herrera Cuellar</DisplayName>
        <AccountId>20</AccountId>
        <AccountType/>
      </UserInfo>
      <UserInfo>
        <DisplayName>Thomas Kankam-Adjei</DisplayName>
        <AccountId>31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60DF7-8F7E-4B93-9B78-52A5CC31AA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EA30CD-2E8A-4638-9D8E-7605B619DC1E}">
  <ds:schemaRef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6d8b8ed8-4efa-41f4-a3f7-273336fcda7b"/>
    <ds:schemaRef ds:uri="c64b119f-4c0c-43c9-b549-c2ca67c184f2"/>
    <ds:schemaRef ds:uri="http://www.w3.org/XML/1998/namespace"/>
  </ds:schemaRefs>
</ds:datastoreItem>
</file>

<file path=customXml/itemProps3.xml><?xml version="1.0" encoding="utf-8"?>
<ds:datastoreItem xmlns:ds="http://schemas.openxmlformats.org/officeDocument/2006/customXml" ds:itemID="{F82705E2-C2A4-45F2-B75B-006EFD167F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40</TotalTime>
  <Words>3354</Words>
  <Application>Microsoft Office PowerPoint</Application>
  <PresentationFormat>Widescreen</PresentationFormat>
  <Paragraphs>356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Myriad Pro Cond</vt:lpstr>
      <vt:lpstr>Roboto Condensed</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Lasse Hemmingsen</cp:lastModifiedBy>
  <cp:revision>20</cp:revision>
  <dcterms:created xsi:type="dcterms:W3CDTF">2022-09-16T09:51:50Z</dcterms:created>
  <dcterms:modified xsi:type="dcterms:W3CDTF">2024-04-09T12:26:03Z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y fmtid="{D5CDD505-2E9C-101B-9397-08002B2CF9AE}" pid="3" name="Order">
    <vt:lpwstr>6912300.00000000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