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  <p:sldMasterId id="2147483689" r:id="rId5"/>
    <p:sldMasterId id="2147483668" r:id="rId6"/>
    <p:sldMasterId id="2147483697" r:id="rId7"/>
    <p:sldMasterId id="2147483707" r:id="rId8"/>
    <p:sldMasterId id="2147483715" r:id="rId9"/>
    <p:sldMasterId id="2147483726" r:id="rId10"/>
  </p:sldMasterIdLst>
  <p:notesMasterIdLst>
    <p:notesMasterId r:id="rId25"/>
  </p:notesMasterIdLst>
  <p:sldIdLst>
    <p:sldId id="260" r:id="rId11"/>
    <p:sldId id="264" r:id="rId12"/>
    <p:sldId id="283" r:id="rId13"/>
    <p:sldId id="278" r:id="rId14"/>
    <p:sldId id="328" r:id="rId15"/>
    <p:sldId id="376" r:id="rId16"/>
    <p:sldId id="262" r:id="rId17"/>
    <p:sldId id="358" r:id="rId18"/>
    <p:sldId id="379" r:id="rId19"/>
    <p:sldId id="386" r:id="rId20"/>
    <p:sldId id="382" r:id="rId21"/>
    <p:sldId id="385" r:id="rId22"/>
    <p:sldId id="383" r:id="rId23"/>
    <p:sldId id="266" r:id="rId2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00"/>
    <a:srgbClr val="9B5979"/>
    <a:srgbClr val="6198A5"/>
    <a:srgbClr val="C4DBB0"/>
    <a:srgbClr val="E6F0DC"/>
    <a:srgbClr val="F9F5F7"/>
    <a:srgbClr val="F6EEF2"/>
    <a:srgbClr val="E09706"/>
    <a:srgbClr val="E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79716"/>
  </p:normalViewPr>
  <p:slideViewPr>
    <p:cSldViewPr snapToGrid="0">
      <p:cViewPr varScale="1">
        <p:scale>
          <a:sx n="53" d="100"/>
          <a:sy n="53" d="100"/>
        </p:scale>
        <p:origin x="77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57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dersmccarthy\Desktop\Administration\6.HEAT_GFA%20GmbH\Books_papers\19.CDM\cdm-pipeline_12.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Historical</a:t>
            </a:r>
            <a:r>
              <a:rPr lang="en-GB" baseline="0"/>
              <a:t> </a:t>
            </a:r>
            <a:r>
              <a:rPr lang="en-GB"/>
              <a:t>Cement CDM Projects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7B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2A-1A4E-A42C-B5D134FA03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2A-1A4E-A42C-B5D134FA03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2A-1A4E-A42C-B5D134FA03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2A-1A4E-A42C-B5D134FA03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2A-1A4E-A42C-B5D134FA03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2A-1A4E-A42C-B5D134FA03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2A-1A4E-A42C-B5D134FA03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2A-1A4E-A42C-B5D134FA03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92A-1A4E-A42C-B5D134FA03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92A-1A4E-A42C-B5D134FA03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92A-1A4E-A42C-B5D134FA03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92A-1A4E-A42C-B5D134FA032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92A-1A4E-A42C-B5D134FA032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92A-1A4E-A42C-B5D134FA032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92A-1A4E-A42C-B5D134FA032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92A-1A4E-A42C-B5D134FA032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92A-1A4E-A42C-B5D134FA032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92A-1A4E-A42C-B5D134FA032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92A-1A4E-A42C-B5D134FA032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92A-1A4E-A42C-B5D134FA032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B92A-1A4E-A42C-B5D134FA032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92A-1A4E-A42C-B5D134FA0327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B92A-1A4E-A42C-B5D134FA0327}"/>
              </c:ext>
            </c:extLst>
          </c:dPt>
          <c:cat>
            <c:strRef>
              <c:f>Number_CDM_Cement_Projects!$B$6:$B$28</c:f>
              <c:strCache>
                <c:ptCount val="23"/>
                <c:pt idx="0">
                  <c:v>China</c:v>
                </c:pt>
                <c:pt idx="1">
                  <c:v>India</c:v>
                </c:pt>
                <c:pt idx="2">
                  <c:v>Mexico</c:v>
                </c:pt>
                <c:pt idx="3">
                  <c:v>Colombia</c:v>
                </c:pt>
                <c:pt idx="4">
                  <c:v>Thailand</c:v>
                </c:pt>
                <c:pt idx="5">
                  <c:v>Philippines</c:v>
                </c:pt>
                <c:pt idx="6">
                  <c:v>Jamaica</c:v>
                </c:pt>
                <c:pt idx="7">
                  <c:v>Syria</c:v>
                </c:pt>
                <c:pt idx="8">
                  <c:v>Dominican Republic</c:v>
                </c:pt>
                <c:pt idx="9">
                  <c:v>Indonesia</c:v>
                </c:pt>
                <c:pt idx="10">
                  <c:v>Argentina</c:v>
                </c:pt>
                <c:pt idx="11">
                  <c:v>Armenia</c:v>
                </c:pt>
                <c:pt idx="12">
                  <c:v>Brazil</c:v>
                </c:pt>
                <c:pt idx="13">
                  <c:v>Cambodia</c:v>
                </c:pt>
                <c:pt idx="14">
                  <c:v>Egypt</c:v>
                </c:pt>
                <c:pt idx="15">
                  <c:v>Honduras</c:v>
                </c:pt>
                <c:pt idx="16">
                  <c:v>Israel</c:v>
                </c:pt>
                <c:pt idx="17">
                  <c:v>Kenya</c:v>
                </c:pt>
                <c:pt idx="18">
                  <c:v>Libya</c:v>
                </c:pt>
                <c:pt idx="19">
                  <c:v>Pakistan</c:v>
                </c:pt>
                <c:pt idx="20">
                  <c:v>South Korea</c:v>
                </c:pt>
                <c:pt idx="21">
                  <c:v>United Arab Emirates</c:v>
                </c:pt>
                <c:pt idx="22">
                  <c:v>Vietnam</c:v>
                </c:pt>
              </c:strCache>
            </c:strRef>
          </c:cat>
          <c:val>
            <c:numRef>
              <c:f>Number_CDM_Cement_Projects!$C$6:$C$28</c:f>
              <c:numCache>
                <c:formatCode>General</c:formatCode>
                <c:ptCount val="23"/>
                <c:pt idx="0">
                  <c:v>280</c:v>
                </c:pt>
                <c:pt idx="1">
                  <c:v>55</c:v>
                </c:pt>
                <c:pt idx="2">
                  <c:v>10</c:v>
                </c:pt>
                <c:pt idx="3">
                  <c:v>3</c:v>
                </c:pt>
                <c:pt idx="4">
                  <c:v>15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12</c:v>
                </c:pt>
                <c:pt idx="20">
                  <c:v>1</c:v>
                </c:pt>
                <c:pt idx="21">
                  <c:v>3</c:v>
                </c:pt>
                <c:pt idx="2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B92A-1A4E-A42C-B5D134FA0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0.85567</cdr:x>
      <cdr:y>0.46461</cdr:y>
    </cdr:from>
    <cdr:to>
      <cdr:x>0.96245</cdr:x>
      <cdr:y>0.56861</cdr:y>
    </cdr:to>
    <cdr:sp macro="" textlink="">
      <cdr:nvSpPr>
        <cdr:cNvPr id="2" name="Right Arrow 1">
          <a:extLst xmlns:a="http://schemas.openxmlformats.org/drawingml/2006/main">
            <a:ext uri="{FF2B5EF4-FFF2-40B4-BE49-F238E27FC236}">
              <a16:creationId xmlns:a16="http://schemas.microsoft.com/office/drawing/2014/main" id="{3F23C4DD-D983-CC2A-36F5-E55CAE5F8308}"/>
            </a:ext>
          </a:extLst>
        </cdr:cNvPr>
        <cdr:cNvSpPr/>
      </cdr:nvSpPr>
      <cdr:spPr>
        <a:xfrm xmlns:a="http://schemas.openxmlformats.org/drawingml/2006/main">
          <a:off x="5112257" y="2321860"/>
          <a:ext cx="637977" cy="51972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7B5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419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CH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39B63-D0C3-499E-A5DD-347FFE22203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F4186-6580-42FF-B37B-45A0976E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F4186-6580-42FF-B37B-45A0976EE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A5852-10D7-4D45-A993-F9873D66CAEB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3165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F4186-6580-42FF-B37B-45A0976EE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33.svg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.sv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5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1.png"/><Relationship Id="rId11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25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4.svg"/><Relationship Id="rId7" Type="http://schemas.openxmlformats.org/officeDocument/2006/relationships/image" Target="../media/image10.jpe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0.jpe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1.png"/><Relationship Id="rId11" Type="http://schemas.openxmlformats.org/officeDocument/2006/relationships/image" Target="../media/image29.png"/><Relationship Id="rId5" Type="http://schemas.openxmlformats.org/officeDocument/2006/relationships/image" Target="../media/image28.sv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44.svg"/><Relationship Id="rId1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1.png"/><Relationship Id="rId11" Type="http://schemas.openxmlformats.org/officeDocument/2006/relationships/image" Target="../media/image12.png"/><Relationship Id="rId5" Type="http://schemas.openxmlformats.org/officeDocument/2006/relationships/image" Target="../media/image28.svg"/><Relationship Id="rId15" Type="http://schemas.openxmlformats.org/officeDocument/2006/relationships/image" Target="../media/image25.svg"/><Relationship Id="rId10" Type="http://schemas.openxmlformats.org/officeDocument/2006/relationships/image" Target="../media/image30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28.svg"/><Relationship Id="rId10" Type="http://schemas.openxmlformats.org/officeDocument/2006/relationships/image" Target="../media/image30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33.svg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.sv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svg"/><Relationship Id="rId7" Type="http://schemas.openxmlformats.org/officeDocument/2006/relationships/image" Target="../media/image35.svg"/><Relationship Id="rId12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18" Type="http://schemas.openxmlformats.org/officeDocument/2006/relationships/image" Target="../media/image8.gif"/><Relationship Id="rId3" Type="http://schemas.openxmlformats.org/officeDocument/2006/relationships/image" Target="../media/image39.svg"/><Relationship Id="rId7" Type="http://schemas.openxmlformats.org/officeDocument/2006/relationships/image" Target="../media/image2.svg"/><Relationship Id="rId12" Type="http://schemas.openxmlformats.org/officeDocument/2006/relationships/image" Target="../media/image26.png"/><Relationship Id="rId17" Type="http://schemas.openxmlformats.org/officeDocument/2006/relationships/image" Target="../media/image13.png"/><Relationship Id="rId2" Type="http://schemas.openxmlformats.org/officeDocument/2006/relationships/image" Target="../media/image38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40.svg"/><Relationship Id="rId1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ráfico 191">
            <a:extLst>
              <a:ext uri="{FF2B5EF4-FFF2-40B4-BE49-F238E27FC236}">
                <a16:creationId xmlns:a16="http://schemas.microsoft.com/office/drawing/2014/main" id="{9A69F5A3-5C8D-DBBF-EC47-DBEF14A5F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7335" y="2739898"/>
            <a:ext cx="741218" cy="831273"/>
          </a:xfrm>
          <a:prstGeom prst="rect">
            <a:avLst/>
          </a:prstGeom>
        </p:spPr>
      </p:pic>
      <p:pic>
        <p:nvPicPr>
          <p:cNvPr id="193" name="Gráfico 192">
            <a:extLst>
              <a:ext uri="{FF2B5EF4-FFF2-40B4-BE49-F238E27FC236}">
                <a16:creationId xmlns:a16="http://schemas.microsoft.com/office/drawing/2014/main" id="{C66A8497-BFB7-C0BD-5767-11768ABB3D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6433" y="1016381"/>
            <a:ext cx="1534380" cy="1720800"/>
          </a:xfrm>
          <a:prstGeom prst="rect">
            <a:avLst/>
          </a:prstGeom>
        </p:spPr>
      </p:pic>
      <p:pic>
        <p:nvPicPr>
          <p:cNvPr id="132" name="Gráfico 131">
            <a:extLst>
              <a:ext uri="{FF2B5EF4-FFF2-40B4-BE49-F238E27FC236}">
                <a16:creationId xmlns:a16="http://schemas.microsoft.com/office/drawing/2014/main" id="{671E655B-A598-865E-EC09-C16DAC2BD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0479" y="3974775"/>
            <a:ext cx="1742852" cy="1954600"/>
          </a:xfrm>
          <a:prstGeom prst="rect">
            <a:avLst/>
          </a:prstGeom>
        </p:spPr>
      </p:pic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9DF11EAE-0E7B-C86F-49D7-849FCB40B165}"/>
              </a:ext>
            </a:extLst>
          </p:cNvPr>
          <p:cNvSpPr/>
          <p:nvPr/>
        </p:nvSpPr>
        <p:spPr>
          <a:xfrm>
            <a:off x="4700479" y="783779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40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0 h 1719745"/>
              <a:gd name="connsiteX10" fmla="*/ 821340 w 1521810"/>
              <a:gd name="connsiteY10" fmla="*/ 1703560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40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0"/>
                </a:lnTo>
                <a:cubicBezTo>
                  <a:pt x="737917" y="1725141"/>
                  <a:pt x="783979" y="1725141"/>
                  <a:pt x="821340" y="1703560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008A64DB-0C3F-4C41-BF4D-0ABF17B47628}"/>
              </a:ext>
            </a:extLst>
          </p:cNvPr>
          <p:cNvSpPr/>
          <p:nvPr/>
        </p:nvSpPr>
        <p:spPr>
          <a:xfrm>
            <a:off x="6023462" y="2838575"/>
            <a:ext cx="864336" cy="955459"/>
          </a:xfrm>
          <a:custGeom>
            <a:avLst/>
            <a:gdLst>
              <a:gd name="connsiteX0" fmla="*/ 760948 w 760948"/>
              <a:gd name="connsiteY0" fmla="*/ 570455 h 841171"/>
              <a:gd name="connsiteX1" fmla="*/ 760948 w 760948"/>
              <a:gd name="connsiteY1" fmla="*/ 270716 h 841171"/>
              <a:gd name="connsiteX2" fmla="*/ 700471 w 760948"/>
              <a:gd name="connsiteY2" fmla="*/ 166055 h 841171"/>
              <a:gd name="connsiteX3" fmla="*/ 440908 w 760948"/>
              <a:gd name="connsiteY3" fmla="*/ 16185 h 841171"/>
              <a:gd name="connsiteX4" fmla="*/ 320040 w 760948"/>
              <a:gd name="connsiteY4" fmla="*/ 16185 h 841171"/>
              <a:gd name="connsiteX5" fmla="*/ 60477 w 760948"/>
              <a:gd name="connsiteY5" fmla="*/ 166055 h 841171"/>
              <a:gd name="connsiteX6" fmla="*/ 0 w 760948"/>
              <a:gd name="connsiteY6" fmla="*/ 270716 h 841171"/>
              <a:gd name="connsiteX7" fmla="*/ 0 w 760948"/>
              <a:gd name="connsiteY7" fmla="*/ 570455 h 841171"/>
              <a:gd name="connsiteX8" fmla="*/ 60477 w 760948"/>
              <a:gd name="connsiteY8" fmla="*/ 675116 h 841171"/>
              <a:gd name="connsiteX9" fmla="*/ 320040 w 760948"/>
              <a:gd name="connsiteY9" fmla="*/ 824986 h 841171"/>
              <a:gd name="connsiteX10" fmla="*/ 440908 w 760948"/>
              <a:gd name="connsiteY10" fmla="*/ 824986 h 841171"/>
              <a:gd name="connsiteX11" fmla="*/ 700471 w 760948"/>
              <a:gd name="connsiteY11" fmla="*/ 675116 h 841171"/>
              <a:gd name="connsiteX12" fmla="*/ 760948 w 760948"/>
              <a:gd name="connsiteY12" fmla="*/ 570455 h 8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0948" h="841171">
                <a:moveTo>
                  <a:pt x="760948" y="570455"/>
                </a:moveTo>
                <a:lnTo>
                  <a:pt x="760948" y="270716"/>
                </a:lnTo>
                <a:cubicBezTo>
                  <a:pt x="760948" y="227555"/>
                  <a:pt x="737917" y="187635"/>
                  <a:pt x="700471" y="166055"/>
                </a:cubicBezTo>
                <a:lnTo>
                  <a:pt x="440908" y="16185"/>
                </a:lnTo>
                <a:cubicBezTo>
                  <a:pt x="403462" y="-5395"/>
                  <a:pt x="357401" y="-5395"/>
                  <a:pt x="320040" y="16185"/>
                </a:cubicBezTo>
                <a:lnTo>
                  <a:pt x="60477" y="166055"/>
                </a:lnTo>
                <a:cubicBezTo>
                  <a:pt x="23031" y="187635"/>
                  <a:pt x="0" y="227555"/>
                  <a:pt x="0" y="270716"/>
                </a:cubicBezTo>
                <a:lnTo>
                  <a:pt x="0" y="570455"/>
                </a:lnTo>
                <a:cubicBezTo>
                  <a:pt x="0" y="613616"/>
                  <a:pt x="23031" y="653536"/>
                  <a:pt x="60477" y="675116"/>
                </a:cubicBezTo>
                <a:lnTo>
                  <a:pt x="320040" y="824986"/>
                </a:lnTo>
                <a:cubicBezTo>
                  <a:pt x="357486" y="846566"/>
                  <a:pt x="403547" y="846566"/>
                  <a:pt x="440908" y="824986"/>
                </a:cubicBezTo>
                <a:lnTo>
                  <a:pt x="700471" y="675116"/>
                </a:lnTo>
                <a:cubicBezTo>
                  <a:pt x="737917" y="653536"/>
                  <a:pt x="760948" y="613616"/>
                  <a:pt x="760948" y="5704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8EB540EC-D6F6-2D6E-0A30-04CAF1E0C2A2}"/>
              </a:ext>
            </a:extLst>
          </p:cNvPr>
          <p:cNvSpPr/>
          <p:nvPr/>
        </p:nvSpPr>
        <p:spPr>
          <a:xfrm>
            <a:off x="-710627" y="3896687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39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1 h 1719745"/>
              <a:gd name="connsiteX10" fmla="*/ 821339 w 1521810"/>
              <a:gd name="connsiteY10" fmla="*/ 1703561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39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1"/>
                </a:lnTo>
                <a:cubicBezTo>
                  <a:pt x="737917" y="1725141"/>
                  <a:pt x="783979" y="1725141"/>
                  <a:pt x="821339" y="1703561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71A9EE58-A3AB-97F4-575D-17BE3727A499}"/>
              </a:ext>
            </a:extLst>
          </p:cNvPr>
          <p:cNvSpPr/>
          <p:nvPr/>
        </p:nvSpPr>
        <p:spPr>
          <a:xfrm>
            <a:off x="621580" y="5812343"/>
            <a:ext cx="864335" cy="955459"/>
          </a:xfrm>
          <a:custGeom>
            <a:avLst/>
            <a:gdLst>
              <a:gd name="connsiteX0" fmla="*/ 760948 w 760947"/>
              <a:gd name="connsiteY0" fmla="*/ 570455 h 841171"/>
              <a:gd name="connsiteX1" fmla="*/ 760948 w 760947"/>
              <a:gd name="connsiteY1" fmla="*/ 270716 h 841171"/>
              <a:gd name="connsiteX2" fmla="*/ 700471 w 760947"/>
              <a:gd name="connsiteY2" fmla="*/ 166055 h 841171"/>
              <a:gd name="connsiteX3" fmla="*/ 440908 w 760947"/>
              <a:gd name="connsiteY3" fmla="*/ 16185 h 841171"/>
              <a:gd name="connsiteX4" fmla="*/ 320040 w 760947"/>
              <a:gd name="connsiteY4" fmla="*/ 16185 h 841171"/>
              <a:gd name="connsiteX5" fmla="*/ 60477 w 760947"/>
              <a:gd name="connsiteY5" fmla="*/ 166055 h 841171"/>
              <a:gd name="connsiteX6" fmla="*/ 0 w 760947"/>
              <a:gd name="connsiteY6" fmla="*/ 270716 h 841171"/>
              <a:gd name="connsiteX7" fmla="*/ 0 w 760947"/>
              <a:gd name="connsiteY7" fmla="*/ 570455 h 841171"/>
              <a:gd name="connsiteX8" fmla="*/ 60477 w 760947"/>
              <a:gd name="connsiteY8" fmla="*/ 675116 h 841171"/>
              <a:gd name="connsiteX9" fmla="*/ 320040 w 760947"/>
              <a:gd name="connsiteY9" fmla="*/ 824986 h 841171"/>
              <a:gd name="connsiteX10" fmla="*/ 440908 w 760947"/>
              <a:gd name="connsiteY10" fmla="*/ 824986 h 841171"/>
              <a:gd name="connsiteX11" fmla="*/ 700471 w 760947"/>
              <a:gd name="connsiteY11" fmla="*/ 675116 h 841171"/>
              <a:gd name="connsiteX12" fmla="*/ 760948 w 760947"/>
              <a:gd name="connsiteY12" fmla="*/ 570455 h 8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0947" h="841171">
                <a:moveTo>
                  <a:pt x="760948" y="570455"/>
                </a:moveTo>
                <a:lnTo>
                  <a:pt x="760948" y="270716"/>
                </a:lnTo>
                <a:cubicBezTo>
                  <a:pt x="760948" y="227555"/>
                  <a:pt x="737917" y="187636"/>
                  <a:pt x="700471" y="166055"/>
                </a:cubicBezTo>
                <a:lnTo>
                  <a:pt x="440908" y="16185"/>
                </a:lnTo>
                <a:cubicBezTo>
                  <a:pt x="403462" y="-5395"/>
                  <a:pt x="357401" y="-5395"/>
                  <a:pt x="320040" y="16185"/>
                </a:cubicBezTo>
                <a:lnTo>
                  <a:pt x="60477" y="166055"/>
                </a:lnTo>
                <a:cubicBezTo>
                  <a:pt x="23031" y="187636"/>
                  <a:pt x="0" y="227555"/>
                  <a:pt x="0" y="270716"/>
                </a:cubicBezTo>
                <a:lnTo>
                  <a:pt x="0" y="570455"/>
                </a:lnTo>
                <a:cubicBezTo>
                  <a:pt x="0" y="613616"/>
                  <a:pt x="23031" y="653536"/>
                  <a:pt x="60477" y="675116"/>
                </a:cubicBezTo>
                <a:lnTo>
                  <a:pt x="320040" y="824986"/>
                </a:lnTo>
                <a:cubicBezTo>
                  <a:pt x="357486" y="846567"/>
                  <a:pt x="403547" y="846567"/>
                  <a:pt x="440908" y="824986"/>
                </a:cubicBezTo>
                <a:lnTo>
                  <a:pt x="700471" y="675116"/>
                </a:lnTo>
                <a:cubicBezTo>
                  <a:pt x="737917" y="653536"/>
                  <a:pt x="760948" y="613616"/>
                  <a:pt x="760948" y="5704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1" name="Marcador de posición de imagen 190">
            <a:extLst>
              <a:ext uri="{FF2B5EF4-FFF2-40B4-BE49-F238E27FC236}">
                <a16:creationId xmlns:a16="http://schemas.microsoft.com/office/drawing/2014/main" id="{C954A5B4-1E09-337F-B717-CEFD1ED5EB1E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99448" y="808724"/>
            <a:ext cx="5322136" cy="5048893"/>
          </a:xfrm>
          <a:custGeom>
            <a:avLst/>
            <a:gdLst>
              <a:gd name="connsiteX0" fmla="*/ 1562168 w 4700971"/>
              <a:gd name="connsiteY0" fmla="*/ 2739873 h 4459619"/>
              <a:gd name="connsiteX1" fmla="*/ 1622634 w 4700971"/>
              <a:gd name="connsiteY1" fmla="*/ 2756058 h 4459619"/>
              <a:gd name="connsiteX2" fmla="*/ 2262629 w 4700971"/>
              <a:gd name="connsiteY2" fmla="*/ 3125572 h 4459619"/>
              <a:gd name="connsiteX3" fmla="*/ 2323106 w 4700971"/>
              <a:gd name="connsiteY3" fmla="*/ 3230233 h 4459619"/>
              <a:gd name="connsiteX4" fmla="*/ 2323106 w 4700971"/>
              <a:gd name="connsiteY4" fmla="*/ 3969259 h 4459619"/>
              <a:gd name="connsiteX5" fmla="*/ 2262629 w 4700971"/>
              <a:gd name="connsiteY5" fmla="*/ 4073921 h 4459619"/>
              <a:gd name="connsiteX6" fmla="*/ 1622634 w 4700971"/>
              <a:gd name="connsiteY6" fmla="*/ 4443434 h 4459619"/>
              <a:gd name="connsiteX7" fmla="*/ 1501766 w 4700971"/>
              <a:gd name="connsiteY7" fmla="*/ 4443434 h 4459619"/>
              <a:gd name="connsiteX8" fmla="*/ 861772 w 4700971"/>
              <a:gd name="connsiteY8" fmla="*/ 4073921 h 4459619"/>
              <a:gd name="connsiteX9" fmla="*/ 801295 w 4700971"/>
              <a:gd name="connsiteY9" fmla="*/ 3969259 h 4459619"/>
              <a:gd name="connsiteX10" fmla="*/ 801295 w 4700971"/>
              <a:gd name="connsiteY10" fmla="*/ 3230233 h 4459619"/>
              <a:gd name="connsiteX11" fmla="*/ 861772 w 4700971"/>
              <a:gd name="connsiteY11" fmla="*/ 3125572 h 4459619"/>
              <a:gd name="connsiteX12" fmla="*/ 1501766 w 4700971"/>
              <a:gd name="connsiteY12" fmla="*/ 2756058 h 4459619"/>
              <a:gd name="connsiteX13" fmla="*/ 1562168 w 4700971"/>
              <a:gd name="connsiteY13" fmla="*/ 2739873 h 4459619"/>
              <a:gd name="connsiteX14" fmla="*/ 3147611 w 4700971"/>
              <a:gd name="connsiteY14" fmla="*/ 2739532 h 4459619"/>
              <a:gd name="connsiteX15" fmla="*/ 3208077 w 4700971"/>
              <a:gd name="connsiteY15" fmla="*/ 2755717 h 4459619"/>
              <a:gd name="connsiteX16" fmla="*/ 3848072 w 4700971"/>
              <a:gd name="connsiteY16" fmla="*/ 3125230 h 4459619"/>
              <a:gd name="connsiteX17" fmla="*/ 3908549 w 4700971"/>
              <a:gd name="connsiteY17" fmla="*/ 3229892 h 4459619"/>
              <a:gd name="connsiteX18" fmla="*/ 3908549 w 4700971"/>
              <a:gd name="connsiteY18" fmla="*/ 3968918 h 4459619"/>
              <a:gd name="connsiteX19" fmla="*/ 3848072 w 4700971"/>
              <a:gd name="connsiteY19" fmla="*/ 4073579 h 4459619"/>
              <a:gd name="connsiteX20" fmla="*/ 3208077 w 4700971"/>
              <a:gd name="connsiteY20" fmla="*/ 4443092 h 4459619"/>
              <a:gd name="connsiteX21" fmla="*/ 3087209 w 4700971"/>
              <a:gd name="connsiteY21" fmla="*/ 4443092 h 4459619"/>
              <a:gd name="connsiteX22" fmla="*/ 2447215 w 4700971"/>
              <a:gd name="connsiteY22" fmla="*/ 4073579 h 4459619"/>
              <a:gd name="connsiteX23" fmla="*/ 2386738 w 4700971"/>
              <a:gd name="connsiteY23" fmla="*/ 3968918 h 4459619"/>
              <a:gd name="connsiteX24" fmla="*/ 2386738 w 4700971"/>
              <a:gd name="connsiteY24" fmla="*/ 3229892 h 4459619"/>
              <a:gd name="connsiteX25" fmla="*/ 2447215 w 4700971"/>
              <a:gd name="connsiteY25" fmla="*/ 3125230 h 4459619"/>
              <a:gd name="connsiteX26" fmla="*/ 3087209 w 4700971"/>
              <a:gd name="connsiteY26" fmla="*/ 2755717 h 4459619"/>
              <a:gd name="connsiteX27" fmla="*/ 3147611 w 4700971"/>
              <a:gd name="connsiteY27" fmla="*/ 2739532 h 4459619"/>
              <a:gd name="connsiteX28" fmla="*/ 760873 w 4700971"/>
              <a:gd name="connsiteY28" fmla="*/ 1370064 h 4459619"/>
              <a:gd name="connsiteX29" fmla="*/ 821339 w 4700971"/>
              <a:gd name="connsiteY29" fmla="*/ 1386249 h 4459619"/>
              <a:gd name="connsiteX30" fmla="*/ 1461334 w 4700971"/>
              <a:gd name="connsiteY30" fmla="*/ 1755763 h 4459619"/>
              <a:gd name="connsiteX31" fmla="*/ 1521811 w 4700971"/>
              <a:gd name="connsiteY31" fmla="*/ 1860424 h 4459619"/>
              <a:gd name="connsiteX32" fmla="*/ 1521811 w 4700971"/>
              <a:gd name="connsiteY32" fmla="*/ 2599450 h 4459619"/>
              <a:gd name="connsiteX33" fmla="*/ 1461334 w 4700971"/>
              <a:gd name="connsiteY33" fmla="*/ 2704111 h 4459619"/>
              <a:gd name="connsiteX34" fmla="*/ 821339 w 4700971"/>
              <a:gd name="connsiteY34" fmla="*/ 3073625 h 4459619"/>
              <a:gd name="connsiteX35" fmla="*/ 700471 w 4700971"/>
              <a:gd name="connsiteY35" fmla="*/ 3073625 h 4459619"/>
              <a:gd name="connsiteX36" fmla="*/ 60477 w 4700971"/>
              <a:gd name="connsiteY36" fmla="*/ 2704111 h 4459619"/>
              <a:gd name="connsiteX37" fmla="*/ 0 w 4700971"/>
              <a:gd name="connsiteY37" fmla="*/ 2599450 h 4459619"/>
              <a:gd name="connsiteX38" fmla="*/ 0 w 4700971"/>
              <a:gd name="connsiteY38" fmla="*/ 1860424 h 4459619"/>
              <a:gd name="connsiteX39" fmla="*/ 60477 w 4700971"/>
              <a:gd name="connsiteY39" fmla="*/ 1755763 h 4459619"/>
              <a:gd name="connsiteX40" fmla="*/ 700471 w 4700971"/>
              <a:gd name="connsiteY40" fmla="*/ 1386249 h 4459619"/>
              <a:gd name="connsiteX41" fmla="*/ 760873 w 4700971"/>
              <a:gd name="connsiteY41" fmla="*/ 1370064 h 4459619"/>
              <a:gd name="connsiteX42" fmla="*/ 2354591 w 4700971"/>
              <a:gd name="connsiteY42" fmla="*/ 1369723 h 4459619"/>
              <a:gd name="connsiteX43" fmla="*/ 2415057 w 4700971"/>
              <a:gd name="connsiteY43" fmla="*/ 1385908 h 4459619"/>
              <a:gd name="connsiteX44" fmla="*/ 3055052 w 4700971"/>
              <a:gd name="connsiteY44" fmla="*/ 1755421 h 4459619"/>
              <a:gd name="connsiteX45" fmla="*/ 3115529 w 4700971"/>
              <a:gd name="connsiteY45" fmla="*/ 1860083 h 4459619"/>
              <a:gd name="connsiteX46" fmla="*/ 3115529 w 4700971"/>
              <a:gd name="connsiteY46" fmla="*/ 2599109 h 4459619"/>
              <a:gd name="connsiteX47" fmla="*/ 3055052 w 4700971"/>
              <a:gd name="connsiteY47" fmla="*/ 2703771 h 4459619"/>
              <a:gd name="connsiteX48" fmla="*/ 2415057 w 4700971"/>
              <a:gd name="connsiteY48" fmla="*/ 3073283 h 4459619"/>
              <a:gd name="connsiteX49" fmla="*/ 2294190 w 4700971"/>
              <a:gd name="connsiteY49" fmla="*/ 3073283 h 4459619"/>
              <a:gd name="connsiteX50" fmla="*/ 1654195 w 4700971"/>
              <a:gd name="connsiteY50" fmla="*/ 2703771 h 4459619"/>
              <a:gd name="connsiteX51" fmla="*/ 1593718 w 4700971"/>
              <a:gd name="connsiteY51" fmla="*/ 2599109 h 4459619"/>
              <a:gd name="connsiteX52" fmla="*/ 1593718 w 4700971"/>
              <a:gd name="connsiteY52" fmla="*/ 1860083 h 4459619"/>
              <a:gd name="connsiteX53" fmla="*/ 1654195 w 4700971"/>
              <a:gd name="connsiteY53" fmla="*/ 1755421 h 4459619"/>
              <a:gd name="connsiteX54" fmla="*/ 2294190 w 4700971"/>
              <a:gd name="connsiteY54" fmla="*/ 1385908 h 4459619"/>
              <a:gd name="connsiteX55" fmla="*/ 2354591 w 4700971"/>
              <a:gd name="connsiteY55" fmla="*/ 1369723 h 4459619"/>
              <a:gd name="connsiteX56" fmla="*/ 3940034 w 4700971"/>
              <a:gd name="connsiteY56" fmla="*/ 1369382 h 4459619"/>
              <a:gd name="connsiteX57" fmla="*/ 4000500 w 4700971"/>
              <a:gd name="connsiteY57" fmla="*/ 1385567 h 4459619"/>
              <a:gd name="connsiteX58" fmla="*/ 4640495 w 4700971"/>
              <a:gd name="connsiteY58" fmla="*/ 1755081 h 4459619"/>
              <a:gd name="connsiteX59" fmla="*/ 4700971 w 4700971"/>
              <a:gd name="connsiteY59" fmla="*/ 1859742 h 4459619"/>
              <a:gd name="connsiteX60" fmla="*/ 4700971 w 4700971"/>
              <a:gd name="connsiteY60" fmla="*/ 2598768 h 4459619"/>
              <a:gd name="connsiteX61" fmla="*/ 4640495 w 4700971"/>
              <a:gd name="connsiteY61" fmla="*/ 2703429 h 4459619"/>
              <a:gd name="connsiteX62" fmla="*/ 4000500 w 4700971"/>
              <a:gd name="connsiteY62" fmla="*/ 3072943 h 4459619"/>
              <a:gd name="connsiteX63" fmla="*/ 3879632 w 4700971"/>
              <a:gd name="connsiteY63" fmla="*/ 3072943 h 4459619"/>
              <a:gd name="connsiteX64" fmla="*/ 3239638 w 4700971"/>
              <a:gd name="connsiteY64" fmla="*/ 2703429 h 4459619"/>
              <a:gd name="connsiteX65" fmla="*/ 3179161 w 4700971"/>
              <a:gd name="connsiteY65" fmla="*/ 2598768 h 4459619"/>
              <a:gd name="connsiteX66" fmla="*/ 3179161 w 4700971"/>
              <a:gd name="connsiteY66" fmla="*/ 1859742 h 4459619"/>
              <a:gd name="connsiteX67" fmla="*/ 3239638 w 4700971"/>
              <a:gd name="connsiteY67" fmla="*/ 1755081 h 4459619"/>
              <a:gd name="connsiteX68" fmla="*/ 3879632 w 4700971"/>
              <a:gd name="connsiteY68" fmla="*/ 1385567 h 4459619"/>
              <a:gd name="connsiteX69" fmla="*/ 3940034 w 4700971"/>
              <a:gd name="connsiteY69" fmla="*/ 1369382 h 4459619"/>
              <a:gd name="connsiteX70" fmla="*/ 1562168 w 4700971"/>
              <a:gd name="connsiteY70" fmla="*/ 341 h 4459619"/>
              <a:gd name="connsiteX71" fmla="*/ 1622634 w 4700971"/>
              <a:gd name="connsiteY71" fmla="*/ 16526 h 4459619"/>
              <a:gd name="connsiteX72" fmla="*/ 2262629 w 4700971"/>
              <a:gd name="connsiteY72" fmla="*/ 386040 h 4459619"/>
              <a:gd name="connsiteX73" fmla="*/ 2323106 w 4700971"/>
              <a:gd name="connsiteY73" fmla="*/ 490701 h 4459619"/>
              <a:gd name="connsiteX74" fmla="*/ 2323106 w 4700971"/>
              <a:gd name="connsiteY74" fmla="*/ 1229727 h 4459619"/>
              <a:gd name="connsiteX75" fmla="*/ 2262629 w 4700971"/>
              <a:gd name="connsiteY75" fmla="*/ 1334388 h 4459619"/>
              <a:gd name="connsiteX76" fmla="*/ 1622634 w 4700971"/>
              <a:gd name="connsiteY76" fmla="*/ 1703902 h 4459619"/>
              <a:gd name="connsiteX77" fmla="*/ 1501766 w 4700971"/>
              <a:gd name="connsiteY77" fmla="*/ 1703902 h 4459619"/>
              <a:gd name="connsiteX78" fmla="*/ 861772 w 4700971"/>
              <a:gd name="connsiteY78" fmla="*/ 1334388 h 4459619"/>
              <a:gd name="connsiteX79" fmla="*/ 801295 w 4700971"/>
              <a:gd name="connsiteY79" fmla="*/ 1229727 h 4459619"/>
              <a:gd name="connsiteX80" fmla="*/ 801295 w 4700971"/>
              <a:gd name="connsiteY80" fmla="*/ 490701 h 4459619"/>
              <a:gd name="connsiteX81" fmla="*/ 861772 w 4700971"/>
              <a:gd name="connsiteY81" fmla="*/ 386040 h 4459619"/>
              <a:gd name="connsiteX82" fmla="*/ 1501766 w 4700971"/>
              <a:gd name="connsiteY82" fmla="*/ 16526 h 4459619"/>
              <a:gd name="connsiteX83" fmla="*/ 1562168 w 4700971"/>
              <a:gd name="connsiteY83" fmla="*/ 341 h 4459619"/>
              <a:gd name="connsiteX84" fmla="*/ 3147611 w 4700971"/>
              <a:gd name="connsiteY84" fmla="*/ 0 h 4459619"/>
              <a:gd name="connsiteX85" fmla="*/ 3208077 w 4700971"/>
              <a:gd name="connsiteY85" fmla="*/ 16185 h 4459619"/>
              <a:gd name="connsiteX86" fmla="*/ 3848072 w 4700971"/>
              <a:gd name="connsiteY86" fmla="*/ 385699 h 4459619"/>
              <a:gd name="connsiteX87" fmla="*/ 3908549 w 4700971"/>
              <a:gd name="connsiteY87" fmla="*/ 490360 h 4459619"/>
              <a:gd name="connsiteX88" fmla="*/ 3908549 w 4700971"/>
              <a:gd name="connsiteY88" fmla="*/ 1229386 h 4459619"/>
              <a:gd name="connsiteX89" fmla="*/ 3848072 w 4700971"/>
              <a:gd name="connsiteY89" fmla="*/ 1334047 h 4459619"/>
              <a:gd name="connsiteX90" fmla="*/ 3208077 w 4700971"/>
              <a:gd name="connsiteY90" fmla="*/ 1703561 h 4459619"/>
              <a:gd name="connsiteX91" fmla="*/ 3087209 w 4700971"/>
              <a:gd name="connsiteY91" fmla="*/ 1703561 h 4459619"/>
              <a:gd name="connsiteX92" fmla="*/ 2447215 w 4700971"/>
              <a:gd name="connsiteY92" fmla="*/ 1334047 h 4459619"/>
              <a:gd name="connsiteX93" fmla="*/ 2386738 w 4700971"/>
              <a:gd name="connsiteY93" fmla="*/ 1229386 h 4459619"/>
              <a:gd name="connsiteX94" fmla="*/ 2386738 w 4700971"/>
              <a:gd name="connsiteY94" fmla="*/ 490360 h 4459619"/>
              <a:gd name="connsiteX95" fmla="*/ 2447215 w 4700971"/>
              <a:gd name="connsiteY95" fmla="*/ 385699 h 4459619"/>
              <a:gd name="connsiteX96" fmla="*/ 3087209 w 4700971"/>
              <a:gd name="connsiteY96" fmla="*/ 16185 h 4459619"/>
              <a:gd name="connsiteX97" fmla="*/ 3147611 w 4700971"/>
              <a:gd name="connsiteY97" fmla="*/ 0 h 44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700971" h="4459619">
                <a:moveTo>
                  <a:pt x="1562168" y="2739873"/>
                </a:moveTo>
                <a:cubicBezTo>
                  <a:pt x="1583034" y="2739873"/>
                  <a:pt x="1603911" y="2745268"/>
                  <a:pt x="1622634" y="2756058"/>
                </a:cubicBezTo>
                <a:lnTo>
                  <a:pt x="2262629" y="3125572"/>
                </a:lnTo>
                <a:cubicBezTo>
                  <a:pt x="2300075" y="3147152"/>
                  <a:pt x="2323106" y="3187072"/>
                  <a:pt x="2323106" y="3230233"/>
                </a:cubicBezTo>
                <a:lnTo>
                  <a:pt x="2323106" y="3969259"/>
                </a:lnTo>
                <a:cubicBezTo>
                  <a:pt x="2323106" y="4012420"/>
                  <a:pt x="2300075" y="4052340"/>
                  <a:pt x="2262629" y="4073921"/>
                </a:cubicBezTo>
                <a:lnTo>
                  <a:pt x="1622634" y="4443434"/>
                </a:lnTo>
                <a:cubicBezTo>
                  <a:pt x="1585274" y="4465014"/>
                  <a:pt x="1539212" y="4465014"/>
                  <a:pt x="1501766" y="4443434"/>
                </a:cubicBezTo>
                <a:lnTo>
                  <a:pt x="861772" y="4073921"/>
                </a:lnTo>
                <a:cubicBezTo>
                  <a:pt x="824326" y="4052340"/>
                  <a:pt x="801295" y="4012420"/>
                  <a:pt x="801295" y="3969259"/>
                </a:cubicBezTo>
                <a:lnTo>
                  <a:pt x="801295" y="3230233"/>
                </a:lnTo>
                <a:cubicBezTo>
                  <a:pt x="801295" y="3187072"/>
                  <a:pt x="824326" y="3147152"/>
                  <a:pt x="861772" y="3125572"/>
                </a:cubicBezTo>
                <a:lnTo>
                  <a:pt x="1501766" y="2756058"/>
                </a:lnTo>
                <a:cubicBezTo>
                  <a:pt x="1520446" y="2745268"/>
                  <a:pt x="1541302" y="2739873"/>
                  <a:pt x="1562168" y="2739873"/>
                </a:cubicBezTo>
                <a:close/>
                <a:moveTo>
                  <a:pt x="3147611" y="2739532"/>
                </a:moveTo>
                <a:cubicBezTo>
                  <a:pt x="3168477" y="2739532"/>
                  <a:pt x="3189354" y="2744927"/>
                  <a:pt x="3208077" y="2755717"/>
                </a:cubicBezTo>
                <a:lnTo>
                  <a:pt x="3848072" y="3125230"/>
                </a:lnTo>
                <a:cubicBezTo>
                  <a:pt x="3885518" y="3146811"/>
                  <a:pt x="3908549" y="3186731"/>
                  <a:pt x="3908549" y="3229892"/>
                </a:cubicBezTo>
                <a:lnTo>
                  <a:pt x="3908549" y="3968918"/>
                </a:lnTo>
                <a:cubicBezTo>
                  <a:pt x="3908549" y="4012079"/>
                  <a:pt x="3885518" y="4051999"/>
                  <a:pt x="3848072" y="4073579"/>
                </a:cubicBezTo>
                <a:lnTo>
                  <a:pt x="3208077" y="4443092"/>
                </a:lnTo>
                <a:cubicBezTo>
                  <a:pt x="3170717" y="4464673"/>
                  <a:pt x="3124655" y="4464673"/>
                  <a:pt x="3087209" y="4443092"/>
                </a:cubicBezTo>
                <a:lnTo>
                  <a:pt x="2447215" y="4073579"/>
                </a:lnTo>
                <a:cubicBezTo>
                  <a:pt x="2409769" y="4051999"/>
                  <a:pt x="2386738" y="4012079"/>
                  <a:pt x="2386738" y="3968918"/>
                </a:cubicBezTo>
                <a:lnTo>
                  <a:pt x="2386738" y="3229892"/>
                </a:lnTo>
                <a:cubicBezTo>
                  <a:pt x="2386738" y="3186731"/>
                  <a:pt x="2409769" y="3146811"/>
                  <a:pt x="2447215" y="3125230"/>
                </a:cubicBezTo>
                <a:lnTo>
                  <a:pt x="3087209" y="2755717"/>
                </a:lnTo>
                <a:cubicBezTo>
                  <a:pt x="3105890" y="2744927"/>
                  <a:pt x="3126745" y="2739532"/>
                  <a:pt x="3147611" y="2739532"/>
                </a:cubicBezTo>
                <a:close/>
                <a:moveTo>
                  <a:pt x="760873" y="1370064"/>
                </a:moveTo>
                <a:cubicBezTo>
                  <a:pt x="781740" y="1370064"/>
                  <a:pt x="802616" y="1375459"/>
                  <a:pt x="821339" y="1386249"/>
                </a:cubicBezTo>
                <a:lnTo>
                  <a:pt x="1461334" y="1755763"/>
                </a:lnTo>
                <a:cubicBezTo>
                  <a:pt x="1498780" y="1777343"/>
                  <a:pt x="1521811" y="1817263"/>
                  <a:pt x="1521811" y="1860424"/>
                </a:cubicBezTo>
                <a:lnTo>
                  <a:pt x="1521811" y="2599450"/>
                </a:lnTo>
                <a:cubicBezTo>
                  <a:pt x="1521811" y="2642611"/>
                  <a:pt x="1498780" y="2682531"/>
                  <a:pt x="1461334" y="2704111"/>
                </a:cubicBezTo>
                <a:lnTo>
                  <a:pt x="821339" y="3073625"/>
                </a:lnTo>
                <a:cubicBezTo>
                  <a:pt x="783979" y="3095205"/>
                  <a:pt x="737917" y="3095205"/>
                  <a:pt x="700471" y="3073625"/>
                </a:cubicBezTo>
                <a:lnTo>
                  <a:pt x="60477" y="2704111"/>
                </a:lnTo>
                <a:cubicBezTo>
                  <a:pt x="23031" y="2682531"/>
                  <a:pt x="0" y="2642611"/>
                  <a:pt x="0" y="2599450"/>
                </a:cubicBezTo>
                <a:lnTo>
                  <a:pt x="0" y="1860424"/>
                </a:lnTo>
                <a:cubicBezTo>
                  <a:pt x="0" y="1817263"/>
                  <a:pt x="23031" y="1777343"/>
                  <a:pt x="60477" y="1755763"/>
                </a:cubicBezTo>
                <a:lnTo>
                  <a:pt x="700471" y="1386249"/>
                </a:lnTo>
                <a:cubicBezTo>
                  <a:pt x="719152" y="1375459"/>
                  <a:pt x="740007" y="1370064"/>
                  <a:pt x="760873" y="1370064"/>
                </a:cubicBezTo>
                <a:close/>
                <a:moveTo>
                  <a:pt x="2354591" y="1369723"/>
                </a:moveTo>
                <a:cubicBezTo>
                  <a:pt x="2375457" y="1369723"/>
                  <a:pt x="2396334" y="1375118"/>
                  <a:pt x="2415057" y="1385908"/>
                </a:cubicBezTo>
                <a:lnTo>
                  <a:pt x="3055052" y="1755421"/>
                </a:lnTo>
                <a:cubicBezTo>
                  <a:pt x="3092498" y="1777002"/>
                  <a:pt x="3115529" y="1816922"/>
                  <a:pt x="3115529" y="1860083"/>
                </a:cubicBezTo>
                <a:lnTo>
                  <a:pt x="3115529" y="2599109"/>
                </a:lnTo>
                <a:cubicBezTo>
                  <a:pt x="3115529" y="2642270"/>
                  <a:pt x="3092498" y="2682190"/>
                  <a:pt x="3055052" y="2703771"/>
                </a:cubicBezTo>
                <a:lnTo>
                  <a:pt x="2415057" y="3073283"/>
                </a:lnTo>
                <a:cubicBezTo>
                  <a:pt x="2377697" y="3094864"/>
                  <a:pt x="2331635" y="3094864"/>
                  <a:pt x="2294190" y="3073283"/>
                </a:cubicBezTo>
                <a:lnTo>
                  <a:pt x="1654195" y="2703771"/>
                </a:lnTo>
                <a:cubicBezTo>
                  <a:pt x="1616749" y="2682190"/>
                  <a:pt x="1593718" y="2642270"/>
                  <a:pt x="1593718" y="2599109"/>
                </a:cubicBezTo>
                <a:lnTo>
                  <a:pt x="1593718" y="1860083"/>
                </a:lnTo>
                <a:cubicBezTo>
                  <a:pt x="1593718" y="1816922"/>
                  <a:pt x="1616749" y="1777002"/>
                  <a:pt x="1654195" y="1755421"/>
                </a:cubicBezTo>
                <a:lnTo>
                  <a:pt x="2294190" y="1385908"/>
                </a:lnTo>
                <a:cubicBezTo>
                  <a:pt x="2312870" y="1375118"/>
                  <a:pt x="2333725" y="1369723"/>
                  <a:pt x="2354591" y="1369723"/>
                </a:cubicBezTo>
                <a:close/>
                <a:moveTo>
                  <a:pt x="3940034" y="1369382"/>
                </a:moveTo>
                <a:cubicBezTo>
                  <a:pt x="3960900" y="1369382"/>
                  <a:pt x="3981777" y="1374777"/>
                  <a:pt x="4000500" y="1385567"/>
                </a:cubicBezTo>
                <a:lnTo>
                  <a:pt x="4640495" y="1755081"/>
                </a:lnTo>
                <a:cubicBezTo>
                  <a:pt x="4677941" y="1776661"/>
                  <a:pt x="4700971" y="1816581"/>
                  <a:pt x="4700971" y="1859742"/>
                </a:cubicBezTo>
                <a:lnTo>
                  <a:pt x="4700971" y="2598768"/>
                </a:lnTo>
                <a:cubicBezTo>
                  <a:pt x="4700971" y="2641929"/>
                  <a:pt x="4677941" y="2681849"/>
                  <a:pt x="4640495" y="2703429"/>
                </a:cubicBezTo>
                <a:lnTo>
                  <a:pt x="4000500" y="3072943"/>
                </a:lnTo>
                <a:cubicBezTo>
                  <a:pt x="3963139" y="3094523"/>
                  <a:pt x="3917078" y="3094523"/>
                  <a:pt x="3879632" y="3072943"/>
                </a:cubicBezTo>
                <a:lnTo>
                  <a:pt x="3239638" y="2703429"/>
                </a:lnTo>
                <a:cubicBezTo>
                  <a:pt x="3202191" y="2681849"/>
                  <a:pt x="3179161" y="2641929"/>
                  <a:pt x="3179161" y="2598768"/>
                </a:cubicBezTo>
                <a:lnTo>
                  <a:pt x="3179161" y="1859742"/>
                </a:lnTo>
                <a:cubicBezTo>
                  <a:pt x="3179161" y="1816581"/>
                  <a:pt x="3202191" y="1776661"/>
                  <a:pt x="3239638" y="1755081"/>
                </a:cubicBezTo>
                <a:lnTo>
                  <a:pt x="3879632" y="1385567"/>
                </a:lnTo>
                <a:cubicBezTo>
                  <a:pt x="3898313" y="1374777"/>
                  <a:pt x="3919168" y="1369382"/>
                  <a:pt x="3940034" y="1369382"/>
                </a:cubicBezTo>
                <a:close/>
                <a:moveTo>
                  <a:pt x="1562168" y="341"/>
                </a:moveTo>
                <a:cubicBezTo>
                  <a:pt x="1583034" y="341"/>
                  <a:pt x="1603911" y="5736"/>
                  <a:pt x="1622634" y="16526"/>
                </a:cubicBezTo>
                <a:lnTo>
                  <a:pt x="2262629" y="386040"/>
                </a:lnTo>
                <a:cubicBezTo>
                  <a:pt x="2300075" y="407620"/>
                  <a:pt x="2323106" y="447540"/>
                  <a:pt x="2323106" y="490701"/>
                </a:cubicBezTo>
                <a:lnTo>
                  <a:pt x="2323106" y="1229727"/>
                </a:lnTo>
                <a:cubicBezTo>
                  <a:pt x="2323106" y="1272888"/>
                  <a:pt x="2300075" y="1312808"/>
                  <a:pt x="2262629" y="1334388"/>
                </a:cubicBezTo>
                <a:lnTo>
                  <a:pt x="1622634" y="1703902"/>
                </a:lnTo>
                <a:cubicBezTo>
                  <a:pt x="1585274" y="1725482"/>
                  <a:pt x="1539212" y="1725482"/>
                  <a:pt x="1501766" y="1703902"/>
                </a:cubicBezTo>
                <a:lnTo>
                  <a:pt x="861772" y="1334388"/>
                </a:lnTo>
                <a:cubicBezTo>
                  <a:pt x="824326" y="1312808"/>
                  <a:pt x="801295" y="1272888"/>
                  <a:pt x="801295" y="1229727"/>
                </a:cubicBezTo>
                <a:lnTo>
                  <a:pt x="801295" y="490701"/>
                </a:lnTo>
                <a:cubicBezTo>
                  <a:pt x="801295" y="447540"/>
                  <a:pt x="824326" y="407620"/>
                  <a:pt x="861772" y="386040"/>
                </a:cubicBezTo>
                <a:lnTo>
                  <a:pt x="1501766" y="16526"/>
                </a:lnTo>
                <a:cubicBezTo>
                  <a:pt x="1520446" y="5736"/>
                  <a:pt x="1541302" y="341"/>
                  <a:pt x="1562168" y="341"/>
                </a:cubicBezTo>
                <a:close/>
                <a:moveTo>
                  <a:pt x="3147611" y="0"/>
                </a:moveTo>
                <a:cubicBezTo>
                  <a:pt x="3168477" y="0"/>
                  <a:pt x="3189354" y="5395"/>
                  <a:pt x="3208077" y="16185"/>
                </a:cubicBezTo>
                <a:lnTo>
                  <a:pt x="3848072" y="385699"/>
                </a:lnTo>
                <a:cubicBezTo>
                  <a:pt x="3885518" y="407279"/>
                  <a:pt x="3908549" y="447199"/>
                  <a:pt x="3908549" y="490360"/>
                </a:cubicBezTo>
                <a:lnTo>
                  <a:pt x="3908549" y="1229386"/>
                </a:lnTo>
                <a:cubicBezTo>
                  <a:pt x="3908549" y="1272547"/>
                  <a:pt x="3885518" y="1312467"/>
                  <a:pt x="3848072" y="1334047"/>
                </a:cubicBezTo>
                <a:lnTo>
                  <a:pt x="3208077" y="1703561"/>
                </a:lnTo>
                <a:cubicBezTo>
                  <a:pt x="3170717" y="1725141"/>
                  <a:pt x="3124655" y="1725141"/>
                  <a:pt x="3087209" y="1703561"/>
                </a:cubicBezTo>
                <a:lnTo>
                  <a:pt x="2447215" y="1334047"/>
                </a:lnTo>
                <a:cubicBezTo>
                  <a:pt x="2409769" y="1312467"/>
                  <a:pt x="2386738" y="1272547"/>
                  <a:pt x="2386738" y="1229386"/>
                </a:cubicBezTo>
                <a:lnTo>
                  <a:pt x="2386738" y="490360"/>
                </a:lnTo>
                <a:cubicBezTo>
                  <a:pt x="2386738" y="447199"/>
                  <a:pt x="2409769" y="407279"/>
                  <a:pt x="2447215" y="385699"/>
                </a:cubicBezTo>
                <a:lnTo>
                  <a:pt x="3087209" y="16185"/>
                </a:lnTo>
                <a:cubicBezTo>
                  <a:pt x="3105890" y="5395"/>
                  <a:pt x="3126745" y="0"/>
                  <a:pt x="31476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589CC-A83E-ED69-4F2A-87D02F45B9B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40463" y="1487569"/>
            <a:ext cx="5394207" cy="20418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 err="1"/>
              <a:t>Title</a:t>
            </a:r>
            <a:endParaRPr lang="en-US" noProof="0" dirty="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9AA31FEE-DDF3-18BD-1C47-7AEEEBBFE2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1" y="184585"/>
            <a:ext cx="1470760" cy="548291"/>
          </a:xfrm>
          <a:prstGeom prst="rect">
            <a:avLst/>
          </a:prstGeom>
        </p:spPr>
      </p:pic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7CF724E8-63B7-28D5-22E8-0C04A052A53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07246" y="5270082"/>
            <a:ext cx="3527425" cy="18922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Position</a:t>
            </a:r>
          </a:p>
        </p:txBody>
      </p:sp>
      <p:sp>
        <p:nvSpPr>
          <p:cNvPr id="65" name="Marcador de texto 64">
            <a:extLst>
              <a:ext uri="{FF2B5EF4-FFF2-40B4-BE49-F238E27FC236}">
                <a16:creationId xmlns:a16="http://schemas.microsoft.com/office/drawing/2014/main" id="{86365149-14B4-FA4C-A707-234AA8BD120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107247" y="4853597"/>
            <a:ext cx="3527424" cy="22262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600"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84" name="Marcador de texto 83">
            <a:extLst>
              <a:ext uri="{FF2B5EF4-FFF2-40B4-BE49-F238E27FC236}">
                <a16:creationId xmlns:a16="http://schemas.microsoft.com/office/drawing/2014/main" id="{1FA095D1-CAEC-7EFB-DF3B-0EFF2AB3A6C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64821" y="3702465"/>
            <a:ext cx="4669849" cy="619256"/>
          </a:xfrm>
          <a:custGeom>
            <a:avLst/>
            <a:gdLst>
              <a:gd name="connsiteX0" fmla="*/ 111812 w 5435601"/>
              <a:gd name="connsiteY0" fmla="*/ 0 h 670859"/>
              <a:gd name="connsiteX1" fmla="*/ 5323789 w 5435601"/>
              <a:gd name="connsiteY1" fmla="*/ 0 h 670859"/>
              <a:gd name="connsiteX2" fmla="*/ 5435601 w 5435601"/>
              <a:gd name="connsiteY2" fmla="*/ 111812 h 670859"/>
              <a:gd name="connsiteX3" fmla="*/ 5435601 w 5435601"/>
              <a:gd name="connsiteY3" fmla="*/ 559047 h 670859"/>
              <a:gd name="connsiteX4" fmla="*/ 5323789 w 5435601"/>
              <a:gd name="connsiteY4" fmla="*/ 670859 h 670859"/>
              <a:gd name="connsiteX5" fmla="*/ 111812 w 5435601"/>
              <a:gd name="connsiteY5" fmla="*/ 670859 h 670859"/>
              <a:gd name="connsiteX6" fmla="*/ 0 w 5435601"/>
              <a:gd name="connsiteY6" fmla="*/ 559047 h 670859"/>
              <a:gd name="connsiteX7" fmla="*/ 0 w 5435601"/>
              <a:gd name="connsiteY7" fmla="*/ 111812 h 670859"/>
              <a:gd name="connsiteX8" fmla="*/ 111812 w 5435601"/>
              <a:gd name="connsiteY8" fmla="*/ 0 h 6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5601" h="670859">
                <a:moveTo>
                  <a:pt x="111812" y="0"/>
                </a:moveTo>
                <a:lnTo>
                  <a:pt x="5323789" y="0"/>
                </a:lnTo>
                <a:cubicBezTo>
                  <a:pt x="5385541" y="0"/>
                  <a:pt x="5435601" y="50060"/>
                  <a:pt x="5435601" y="111812"/>
                </a:cubicBezTo>
                <a:lnTo>
                  <a:pt x="5435601" y="559047"/>
                </a:lnTo>
                <a:cubicBezTo>
                  <a:pt x="5435601" y="620799"/>
                  <a:pt x="5385541" y="670859"/>
                  <a:pt x="5323789" y="670859"/>
                </a:cubicBezTo>
                <a:lnTo>
                  <a:pt x="111812" y="670859"/>
                </a:lnTo>
                <a:cubicBezTo>
                  <a:pt x="50060" y="670859"/>
                  <a:pt x="0" y="620799"/>
                  <a:pt x="0" y="559047"/>
                </a:cubicBezTo>
                <a:lnTo>
                  <a:pt x="0" y="111812"/>
                </a:lnTo>
                <a:cubicBezTo>
                  <a:pt x="0" y="50060"/>
                  <a:pt x="50060" y="0"/>
                  <a:pt x="1118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Subtitule</a:t>
            </a:r>
            <a:endParaRPr lang="en-US" dirty="0"/>
          </a:p>
        </p:txBody>
      </p:sp>
      <p:pic>
        <p:nvPicPr>
          <p:cNvPr id="101" name="Gráfico 100">
            <a:extLst>
              <a:ext uri="{FF2B5EF4-FFF2-40B4-BE49-F238E27FC236}">
                <a16:creationId xmlns:a16="http://schemas.microsoft.com/office/drawing/2014/main" id="{28F5B460-C2AC-0990-71A5-021BB347FC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6359" y="184584"/>
            <a:ext cx="2714779" cy="1013953"/>
          </a:xfrm>
          <a:prstGeom prst="rect">
            <a:avLst/>
          </a:prstGeom>
        </p:spPr>
      </p:pic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5ED1C0A5-A89C-609B-543D-E3BDADA3718A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1454671" y="4992724"/>
            <a:ext cx="0" cy="36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>
            <a:extLst>
              <a:ext uri="{FF2B5EF4-FFF2-40B4-BE49-F238E27FC236}">
                <a16:creationId xmlns:a16="http://schemas.microsoft.com/office/drawing/2014/main" id="{8086E9DB-64F7-EA4E-307E-1D2E37FE2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b="11784"/>
          <a:stretch/>
        </p:blipFill>
        <p:spPr>
          <a:xfrm>
            <a:off x="8107246" y="6139273"/>
            <a:ext cx="1576200" cy="71872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8F6D91B-324D-137D-DF8C-E0C9F17C6A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35" y="6139272"/>
            <a:ext cx="1757235" cy="4781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D7EBD57-D384-335C-99F2-5E5930B9C058}"/>
              </a:ext>
            </a:extLst>
          </p:cNvPr>
          <p:cNvCxnSpPr/>
          <p:nvPr userDrawn="1"/>
        </p:nvCxnSpPr>
        <p:spPr>
          <a:xfrm flipV="1">
            <a:off x="7628682" y="6216199"/>
            <a:ext cx="0" cy="3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60E05214-423D-D7D8-6DD5-9A2019D6104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39" y="6216199"/>
            <a:ext cx="933726" cy="360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3592510-70F6-C0D4-D50E-E554DF2F83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49" y="6328699"/>
            <a:ext cx="1351149" cy="13500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1926306-CB22-E3B0-0393-D409AFFAD2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6" y="6216199"/>
            <a:ext cx="1119276" cy="3600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256C67E-E9FC-CB64-12D1-9D19109ED6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706" y="6216199"/>
            <a:ext cx="857079" cy="360000"/>
          </a:xfrm>
          <a:prstGeom prst="rect">
            <a:avLst/>
          </a:prstGeom>
        </p:spPr>
      </p:pic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A777C47-02F6-85ED-F458-74C3F3D1157E}"/>
              </a:ext>
            </a:extLst>
          </p:cNvPr>
          <p:cNvSpPr/>
          <p:nvPr userDrawn="1"/>
        </p:nvSpPr>
        <p:spPr>
          <a:xfrm>
            <a:off x="1990316" y="-771658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40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0 h 1719745"/>
              <a:gd name="connsiteX10" fmla="*/ 821340 w 1521810"/>
              <a:gd name="connsiteY10" fmla="*/ 1703560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40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0"/>
                </a:lnTo>
                <a:cubicBezTo>
                  <a:pt x="737917" y="1725141"/>
                  <a:pt x="783979" y="1725141"/>
                  <a:pt x="821340" y="1703560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E59025ED-0209-B5EF-0333-780DF943F0EF}"/>
              </a:ext>
            </a:extLst>
          </p:cNvPr>
          <p:cNvSpPr/>
          <p:nvPr userDrawn="1"/>
        </p:nvSpPr>
        <p:spPr>
          <a:xfrm>
            <a:off x="3801478" y="-771658"/>
            <a:ext cx="1728574" cy="1953402"/>
          </a:xfrm>
          <a:custGeom>
            <a:avLst/>
            <a:gdLst>
              <a:gd name="connsiteX0" fmla="*/ 1521811 w 1521810"/>
              <a:gd name="connsiteY0" fmla="*/ 1229386 h 1719745"/>
              <a:gd name="connsiteX1" fmla="*/ 1521811 w 1521810"/>
              <a:gd name="connsiteY1" fmla="*/ 490360 h 1719745"/>
              <a:gd name="connsiteX2" fmla="*/ 1461334 w 1521810"/>
              <a:gd name="connsiteY2" fmla="*/ 385699 h 1719745"/>
              <a:gd name="connsiteX3" fmla="*/ 821340 w 1521810"/>
              <a:gd name="connsiteY3" fmla="*/ 16185 h 1719745"/>
              <a:gd name="connsiteX4" fmla="*/ 700471 w 1521810"/>
              <a:gd name="connsiteY4" fmla="*/ 16185 h 1719745"/>
              <a:gd name="connsiteX5" fmla="*/ 60477 w 1521810"/>
              <a:gd name="connsiteY5" fmla="*/ 385699 h 1719745"/>
              <a:gd name="connsiteX6" fmla="*/ 0 w 1521810"/>
              <a:gd name="connsiteY6" fmla="*/ 490360 h 1719745"/>
              <a:gd name="connsiteX7" fmla="*/ 0 w 1521810"/>
              <a:gd name="connsiteY7" fmla="*/ 1229386 h 1719745"/>
              <a:gd name="connsiteX8" fmla="*/ 60477 w 1521810"/>
              <a:gd name="connsiteY8" fmla="*/ 1334047 h 1719745"/>
              <a:gd name="connsiteX9" fmla="*/ 700471 w 1521810"/>
              <a:gd name="connsiteY9" fmla="*/ 1703560 h 1719745"/>
              <a:gd name="connsiteX10" fmla="*/ 821340 w 1521810"/>
              <a:gd name="connsiteY10" fmla="*/ 1703560 h 1719745"/>
              <a:gd name="connsiteX11" fmla="*/ 1461334 w 1521810"/>
              <a:gd name="connsiteY11" fmla="*/ 1334047 h 1719745"/>
              <a:gd name="connsiteX12" fmla="*/ 1521811 w 1521810"/>
              <a:gd name="connsiteY12" fmla="*/ 1229386 h 17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810" h="1719745">
                <a:moveTo>
                  <a:pt x="1521811" y="1229386"/>
                </a:moveTo>
                <a:lnTo>
                  <a:pt x="1521811" y="490360"/>
                </a:lnTo>
                <a:cubicBezTo>
                  <a:pt x="1521811" y="447199"/>
                  <a:pt x="1498780" y="407279"/>
                  <a:pt x="1461334" y="385699"/>
                </a:cubicBezTo>
                <a:lnTo>
                  <a:pt x="821340" y="16185"/>
                </a:lnTo>
                <a:cubicBezTo>
                  <a:pt x="783893" y="-5395"/>
                  <a:pt x="737832" y="-5395"/>
                  <a:pt x="700471" y="16185"/>
                </a:cubicBezTo>
                <a:lnTo>
                  <a:pt x="60477" y="385699"/>
                </a:lnTo>
                <a:cubicBezTo>
                  <a:pt x="23031" y="407279"/>
                  <a:pt x="0" y="447199"/>
                  <a:pt x="0" y="490360"/>
                </a:cubicBezTo>
                <a:lnTo>
                  <a:pt x="0" y="1229386"/>
                </a:lnTo>
                <a:cubicBezTo>
                  <a:pt x="0" y="1272547"/>
                  <a:pt x="23031" y="1312467"/>
                  <a:pt x="60477" y="1334047"/>
                </a:cubicBezTo>
                <a:lnTo>
                  <a:pt x="700471" y="1703560"/>
                </a:lnTo>
                <a:cubicBezTo>
                  <a:pt x="737917" y="1725141"/>
                  <a:pt x="783979" y="1725141"/>
                  <a:pt x="821340" y="1703560"/>
                </a:cubicBezTo>
                <a:lnTo>
                  <a:pt x="1461334" y="1334047"/>
                </a:lnTo>
                <a:cubicBezTo>
                  <a:pt x="1498780" y="1312467"/>
                  <a:pt x="1521811" y="1272547"/>
                  <a:pt x="1521811" y="12293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EFEF9EC-C26E-5076-8D65-8E7C67227A29}"/>
              </a:ext>
            </a:extLst>
          </p:cNvPr>
          <p:cNvSpPr/>
          <p:nvPr userDrawn="1"/>
        </p:nvSpPr>
        <p:spPr>
          <a:xfrm>
            <a:off x="6043313" y="-290512"/>
            <a:ext cx="864335" cy="955459"/>
          </a:xfrm>
          <a:custGeom>
            <a:avLst/>
            <a:gdLst>
              <a:gd name="connsiteX0" fmla="*/ 760948 w 760947"/>
              <a:gd name="connsiteY0" fmla="*/ 570455 h 841171"/>
              <a:gd name="connsiteX1" fmla="*/ 760948 w 760947"/>
              <a:gd name="connsiteY1" fmla="*/ 270716 h 841171"/>
              <a:gd name="connsiteX2" fmla="*/ 700471 w 760947"/>
              <a:gd name="connsiteY2" fmla="*/ 166055 h 841171"/>
              <a:gd name="connsiteX3" fmla="*/ 440908 w 760947"/>
              <a:gd name="connsiteY3" fmla="*/ 16185 h 841171"/>
              <a:gd name="connsiteX4" fmla="*/ 320040 w 760947"/>
              <a:gd name="connsiteY4" fmla="*/ 16185 h 841171"/>
              <a:gd name="connsiteX5" fmla="*/ 60477 w 760947"/>
              <a:gd name="connsiteY5" fmla="*/ 166055 h 841171"/>
              <a:gd name="connsiteX6" fmla="*/ 0 w 760947"/>
              <a:gd name="connsiteY6" fmla="*/ 270716 h 841171"/>
              <a:gd name="connsiteX7" fmla="*/ 0 w 760947"/>
              <a:gd name="connsiteY7" fmla="*/ 570455 h 841171"/>
              <a:gd name="connsiteX8" fmla="*/ 60477 w 760947"/>
              <a:gd name="connsiteY8" fmla="*/ 675116 h 841171"/>
              <a:gd name="connsiteX9" fmla="*/ 320040 w 760947"/>
              <a:gd name="connsiteY9" fmla="*/ 824986 h 841171"/>
              <a:gd name="connsiteX10" fmla="*/ 440908 w 760947"/>
              <a:gd name="connsiteY10" fmla="*/ 824986 h 841171"/>
              <a:gd name="connsiteX11" fmla="*/ 700471 w 760947"/>
              <a:gd name="connsiteY11" fmla="*/ 675116 h 841171"/>
              <a:gd name="connsiteX12" fmla="*/ 760948 w 760947"/>
              <a:gd name="connsiteY12" fmla="*/ 570455 h 8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0947" h="841171">
                <a:moveTo>
                  <a:pt x="760948" y="570455"/>
                </a:moveTo>
                <a:lnTo>
                  <a:pt x="760948" y="270716"/>
                </a:lnTo>
                <a:cubicBezTo>
                  <a:pt x="760948" y="227555"/>
                  <a:pt x="737917" y="187636"/>
                  <a:pt x="700471" y="166055"/>
                </a:cubicBezTo>
                <a:lnTo>
                  <a:pt x="440908" y="16185"/>
                </a:lnTo>
                <a:cubicBezTo>
                  <a:pt x="403462" y="-5395"/>
                  <a:pt x="357401" y="-5395"/>
                  <a:pt x="320040" y="16185"/>
                </a:cubicBezTo>
                <a:lnTo>
                  <a:pt x="60477" y="166055"/>
                </a:lnTo>
                <a:cubicBezTo>
                  <a:pt x="23031" y="187636"/>
                  <a:pt x="0" y="227555"/>
                  <a:pt x="0" y="270716"/>
                </a:cubicBezTo>
                <a:lnTo>
                  <a:pt x="0" y="570455"/>
                </a:lnTo>
                <a:cubicBezTo>
                  <a:pt x="0" y="613616"/>
                  <a:pt x="23031" y="653536"/>
                  <a:pt x="60477" y="675116"/>
                </a:cubicBezTo>
                <a:lnTo>
                  <a:pt x="320040" y="824986"/>
                </a:lnTo>
                <a:cubicBezTo>
                  <a:pt x="357486" y="846567"/>
                  <a:pt x="403547" y="846567"/>
                  <a:pt x="440908" y="824986"/>
                </a:cubicBezTo>
                <a:lnTo>
                  <a:pt x="700471" y="675116"/>
                </a:lnTo>
                <a:cubicBezTo>
                  <a:pt x="737917" y="653536"/>
                  <a:pt x="760948" y="613616"/>
                  <a:pt x="760948" y="570455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F9D5E5-6BD9-6164-B44C-F2826B73922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5BE9F82D-2E7B-4F98-8E35-038FE716F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D3CD0B1-B5C8-9B30-EDD2-99CDBB03D9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20616" y="804982"/>
            <a:ext cx="771458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9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D2E6FA18-0F76-429B-EA77-AE83641B9B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5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EDF996-DF01-3EC4-B512-F9595E453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EBDCDCC-FB0B-3A8D-1EBA-745531D27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2FF4F8C-790C-0E3D-8BE3-009930954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AC8AB-A2A3-BC2C-8C94-F1FFD65EC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21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15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25CE-1553-4CA2-88B8-C0B16836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F70B-7C2D-F8C4-BEB4-97FB2230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04046-33A6-C410-1DE7-729A2E92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9A77-03D2-80BC-025E-54AC96EB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33BE6-7D0F-46DE-EAE4-2C2A66B6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781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06A5AD-CFFE-B207-C61A-E1B813DAB905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BE80D265-9CBF-BF63-9526-364FA6B23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002" y="5452595"/>
            <a:ext cx="1926000" cy="216000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DCEBB66-A327-764E-97FB-BACC302FE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917903"/>
            <a:ext cx="1926000" cy="2160000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81B64794-7045-8302-1B27-E606809509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312" y="3705712"/>
            <a:ext cx="962999" cy="10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ABD759-CD6E-1126-1F12-4BCCC2E5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12" y="3952875"/>
            <a:ext cx="5432826" cy="186939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1456AAF6-9ECA-2FA4-8C62-D7F26206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C4D828A-C759-E9CA-E7F3-25F1CF04E74D}"/>
              </a:ext>
            </a:extLst>
          </p:cNvPr>
          <p:cNvGrpSpPr/>
          <p:nvPr userDrawn="1"/>
        </p:nvGrpSpPr>
        <p:grpSpPr>
          <a:xfrm>
            <a:off x="5072950" y="0"/>
            <a:ext cx="7127627" cy="6857999"/>
            <a:chOff x="5072950" y="0"/>
            <a:chExt cx="7127627" cy="6857999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B464165-DBBA-DA69-17D0-51FDC0F26930}"/>
                </a:ext>
              </a:extLst>
            </p:cNvPr>
            <p:cNvSpPr/>
            <p:nvPr/>
          </p:nvSpPr>
          <p:spPr>
            <a:xfrm>
              <a:off x="10942851" y="1291611"/>
              <a:ext cx="1257726" cy="1414718"/>
            </a:xfrm>
            <a:custGeom>
              <a:avLst/>
              <a:gdLst>
                <a:gd name="connsiteX0" fmla="*/ 0 w 1257726"/>
                <a:gd name="connsiteY0" fmla="*/ 1000616 h 1414718"/>
                <a:gd name="connsiteX1" fmla="*/ 0 w 1257726"/>
                <a:gd name="connsiteY1" fmla="*/ 414103 h 1414718"/>
                <a:gd name="connsiteX2" fmla="*/ 60477 w 1257726"/>
                <a:gd name="connsiteY2" fmla="*/ 309442 h 1414718"/>
                <a:gd name="connsiteX3" fmla="*/ 568429 w 1257726"/>
                <a:gd name="connsiteY3" fmla="*/ 16185 h 1414718"/>
                <a:gd name="connsiteX4" fmla="*/ 689297 w 1257726"/>
                <a:gd name="connsiteY4" fmla="*/ 16185 h 1414718"/>
                <a:gd name="connsiteX5" fmla="*/ 1197250 w 1257726"/>
                <a:gd name="connsiteY5" fmla="*/ 309442 h 1414718"/>
                <a:gd name="connsiteX6" fmla="*/ 1257727 w 1257726"/>
                <a:gd name="connsiteY6" fmla="*/ 414103 h 1414718"/>
                <a:gd name="connsiteX7" fmla="*/ 1257727 w 1257726"/>
                <a:gd name="connsiteY7" fmla="*/ 1000616 h 1414718"/>
                <a:gd name="connsiteX8" fmla="*/ 1197250 w 1257726"/>
                <a:gd name="connsiteY8" fmla="*/ 1105277 h 1414718"/>
                <a:gd name="connsiteX9" fmla="*/ 689297 w 1257726"/>
                <a:gd name="connsiteY9" fmla="*/ 1398533 h 1414718"/>
                <a:gd name="connsiteX10" fmla="*/ 568429 w 1257726"/>
                <a:gd name="connsiteY10" fmla="*/ 1398533 h 1414718"/>
                <a:gd name="connsiteX11" fmla="*/ 60477 w 1257726"/>
                <a:gd name="connsiteY11" fmla="*/ 1105277 h 1414718"/>
                <a:gd name="connsiteX12" fmla="*/ 0 w 1257726"/>
                <a:gd name="connsiteY12" fmla="*/ 1000616 h 1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26" h="1414718">
                  <a:moveTo>
                    <a:pt x="0" y="1000616"/>
                  </a:moveTo>
                  <a:lnTo>
                    <a:pt x="0" y="414103"/>
                  </a:lnTo>
                  <a:cubicBezTo>
                    <a:pt x="0" y="370942"/>
                    <a:pt x="23031" y="331022"/>
                    <a:pt x="60477" y="309442"/>
                  </a:cubicBezTo>
                  <a:lnTo>
                    <a:pt x="568429" y="16185"/>
                  </a:lnTo>
                  <a:cubicBezTo>
                    <a:pt x="605876" y="-5395"/>
                    <a:pt x="651937" y="-5395"/>
                    <a:pt x="689297" y="16185"/>
                  </a:cubicBezTo>
                  <a:lnTo>
                    <a:pt x="1197250" y="309442"/>
                  </a:lnTo>
                  <a:cubicBezTo>
                    <a:pt x="1234696" y="331022"/>
                    <a:pt x="1257727" y="370942"/>
                    <a:pt x="1257727" y="414103"/>
                  </a:cubicBezTo>
                  <a:lnTo>
                    <a:pt x="1257727" y="1000616"/>
                  </a:lnTo>
                  <a:cubicBezTo>
                    <a:pt x="1257727" y="1043777"/>
                    <a:pt x="1234696" y="1083696"/>
                    <a:pt x="1197250" y="1105277"/>
                  </a:cubicBezTo>
                  <a:lnTo>
                    <a:pt x="689297" y="1398533"/>
                  </a:lnTo>
                  <a:cubicBezTo>
                    <a:pt x="651852" y="1420114"/>
                    <a:pt x="605790" y="1420114"/>
                    <a:pt x="568429" y="1398533"/>
                  </a:cubicBezTo>
                  <a:lnTo>
                    <a:pt x="60477" y="1105277"/>
                  </a:lnTo>
                  <a:cubicBezTo>
                    <a:pt x="23031" y="1083696"/>
                    <a:pt x="0" y="1043777"/>
                    <a:pt x="0" y="100061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73CF795-1371-98B4-815E-B124FD9C9869}"/>
                </a:ext>
              </a:extLst>
            </p:cNvPr>
            <p:cNvSpPr/>
            <p:nvPr/>
          </p:nvSpPr>
          <p:spPr>
            <a:xfrm>
              <a:off x="5072950" y="564441"/>
              <a:ext cx="2515367" cy="2866925"/>
            </a:xfrm>
            <a:custGeom>
              <a:avLst/>
              <a:gdLst>
                <a:gd name="connsiteX0" fmla="*/ 0 w 2515367"/>
                <a:gd name="connsiteY0" fmla="*/ 2089792 h 2866925"/>
                <a:gd name="connsiteX1" fmla="*/ 0 w 2515367"/>
                <a:gd name="connsiteY1" fmla="*/ 777133 h 2866925"/>
                <a:gd name="connsiteX2" fmla="*/ 60477 w 2515367"/>
                <a:gd name="connsiteY2" fmla="*/ 672472 h 2866925"/>
                <a:gd name="connsiteX3" fmla="*/ 1197250 w 2515367"/>
                <a:gd name="connsiteY3" fmla="*/ 16185 h 2866925"/>
                <a:gd name="connsiteX4" fmla="*/ 1318118 w 2515367"/>
                <a:gd name="connsiteY4" fmla="*/ 16185 h 2866925"/>
                <a:gd name="connsiteX5" fmla="*/ 2454891 w 2515367"/>
                <a:gd name="connsiteY5" fmla="*/ 672472 h 2866925"/>
                <a:gd name="connsiteX6" fmla="*/ 2515368 w 2515367"/>
                <a:gd name="connsiteY6" fmla="*/ 777133 h 2866925"/>
                <a:gd name="connsiteX7" fmla="*/ 2515368 w 2515367"/>
                <a:gd name="connsiteY7" fmla="*/ 2089792 h 2866925"/>
                <a:gd name="connsiteX8" fmla="*/ 2454891 w 2515367"/>
                <a:gd name="connsiteY8" fmla="*/ 2194454 h 2866925"/>
                <a:gd name="connsiteX9" fmla="*/ 1318118 w 2515367"/>
                <a:gd name="connsiteY9" fmla="*/ 2850740 h 2866925"/>
                <a:gd name="connsiteX10" fmla="*/ 1197250 w 2515367"/>
                <a:gd name="connsiteY10" fmla="*/ 2850740 h 2866925"/>
                <a:gd name="connsiteX11" fmla="*/ 60477 w 2515367"/>
                <a:gd name="connsiteY11" fmla="*/ 2194454 h 2866925"/>
                <a:gd name="connsiteX12" fmla="*/ 0 w 2515367"/>
                <a:gd name="connsiteY12" fmla="*/ 2089792 h 28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367" h="2866925">
                  <a:moveTo>
                    <a:pt x="0" y="2089792"/>
                  </a:moveTo>
                  <a:lnTo>
                    <a:pt x="0" y="777133"/>
                  </a:lnTo>
                  <a:cubicBezTo>
                    <a:pt x="0" y="733972"/>
                    <a:pt x="23031" y="694053"/>
                    <a:pt x="60477" y="672472"/>
                  </a:cubicBezTo>
                  <a:lnTo>
                    <a:pt x="1197250" y="16185"/>
                  </a:lnTo>
                  <a:cubicBezTo>
                    <a:pt x="1234696" y="-5395"/>
                    <a:pt x="1280757" y="-5395"/>
                    <a:pt x="1318118" y="16185"/>
                  </a:cubicBezTo>
                  <a:lnTo>
                    <a:pt x="2454891" y="672472"/>
                  </a:lnTo>
                  <a:cubicBezTo>
                    <a:pt x="2492337" y="694053"/>
                    <a:pt x="2515368" y="733972"/>
                    <a:pt x="2515368" y="777133"/>
                  </a:cubicBezTo>
                  <a:lnTo>
                    <a:pt x="2515368" y="2089792"/>
                  </a:lnTo>
                  <a:cubicBezTo>
                    <a:pt x="2515368" y="2132953"/>
                    <a:pt x="2492337" y="2172873"/>
                    <a:pt x="2454891" y="2194454"/>
                  </a:cubicBezTo>
                  <a:lnTo>
                    <a:pt x="1318118" y="2850740"/>
                  </a:lnTo>
                  <a:cubicBezTo>
                    <a:pt x="1280672" y="2872321"/>
                    <a:pt x="1234611" y="2872321"/>
                    <a:pt x="1197250" y="2850740"/>
                  </a:cubicBezTo>
                  <a:lnTo>
                    <a:pt x="60477" y="2194454"/>
                  </a:lnTo>
                  <a:cubicBezTo>
                    <a:pt x="23031" y="2172873"/>
                    <a:pt x="0" y="2132953"/>
                    <a:pt x="0" y="20897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AAC4D3A-DB6C-EE9F-A2CE-FF07F68B01C2}"/>
                </a:ext>
              </a:extLst>
            </p:cNvPr>
            <p:cNvSpPr/>
            <p:nvPr/>
          </p:nvSpPr>
          <p:spPr>
            <a:xfrm>
              <a:off x="6383732" y="0"/>
              <a:ext cx="2515282" cy="1167374"/>
            </a:xfrm>
            <a:custGeom>
              <a:avLst/>
              <a:gdLst>
                <a:gd name="connsiteX0" fmla="*/ 60391 w 2515282"/>
                <a:gd name="connsiteY0" fmla="*/ 494902 h 1167374"/>
                <a:gd name="connsiteX1" fmla="*/ 1197164 w 2515282"/>
                <a:gd name="connsiteY1" fmla="*/ 1151189 h 1167374"/>
                <a:gd name="connsiteX2" fmla="*/ 1318033 w 2515282"/>
                <a:gd name="connsiteY2" fmla="*/ 1151189 h 1167374"/>
                <a:gd name="connsiteX3" fmla="*/ 2454806 w 2515282"/>
                <a:gd name="connsiteY3" fmla="*/ 494902 h 1167374"/>
                <a:gd name="connsiteX4" fmla="*/ 2515282 w 2515282"/>
                <a:gd name="connsiteY4" fmla="*/ 390241 h 1167374"/>
                <a:gd name="connsiteX5" fmla="*/ 2515282 w 2515282"/>
                <a:gd name="connsiteY5" fmla="*/ 0 h 1167374"/>
                <a:gd name="connsiteX6" fmla="*/ 0 w 2515282"/>
                <a:gd name="connsiteY6" fmla="*/ 0 h 1167374"/>
                <a:gd name="connsiteX7" fmla="*/ 0 w 2515282"/>
                <a:gd name="connsiteY7" fmla="*/ 390155 h 1167374"/>
                <a:gd name="connsiteX8" fmla="*/ 60477 w 2515282"/>
                <a:gd name="connsiteY8" fmla="*/ 494817 h 11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282" h="1167374">
                  <a:moveTo>
                    <a:pt x="60391" y="494902"/>
                  </a:moveTo>
                  <a:lnTo>
                    <a:pt x="1197164" y="1151189"/>
                  </a:lnTo>
                  <a:cubicBezTo>
                    <a:pt x="1234611" y="1172769"/>
                    <a:pt x="1280672" y="1172769"/>
                    <a:pt x="1318033" y="1151189"/>
                  </a:cubicBezTo>
                  <a:lnTo>
                    <a:pt x="2454806" y="494902"/>
                  </a:lnTo>
                  <a:cubicBezTo>
                    <a:pt x="2492252" y="473321"/>
                    <a:pt x="2515282" y="433402"/>
                    <a:pt x="2515282" y="390241"/>
                  </a:cubicBezTo>
                  <a:lnTo>
                    <a:pt x="2515282" y="0"/>
                  </a:lnTo>
                  <a:lnTo>
                    <a:pt x="0" y="0"/>
                  </a:lnTo>
                  <a:lnTo>
                    <a:pt x="0" y="390155"/>
                  </a:lnTo>
                  <a:cubicBezTo>
                    <a:pt x="0" y="433316"/>
                    <a:pt x="23031" y="473236"/>
                    <a:pt x="60477" y="494817"/>
                  </a:cubicBezTo>
                  <a:close/>
                </a:path>
              </a:pathLst>
            </a:custGeom>
            <a:solidFill>
              <a:srgbClr val="E0970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B7A9610-FBC9-3726-14B7-36577D5B0419}"/>
                </a:ext>
              </a:extLst>
            </p:cNvPr>
            <p:cNvSpPr/>
            <p:nvPr/>
          </p:nvSpPr>
          <p:spPr>
            <a:xfrm>
              <a:off x="11638461" y="3217289"/>
              <a:ext cx="553501" cy="2091348"/>
            </a:xfrm>
            <a:custGeom>
              <a:avLst/>
              <a:gdLst>
                <a:gd name="connsiteX0" fmla="*/ 60476 w 553501"/>
                <a:gd name="connsiteY0" fmla="*/ 284726 h 2091348"/>
                <a:gd name="connsiteX1" fmla="*/ 0 w 553501"/>
                <a:gd name="connsiteY1" fmla="*/ 389388 h 2091348"/>
                <a:gd name="connsiteX2" fmla="*/ 0 w 553501"/>
                <a:gd name="connsiteY2" fmla="*/ 1702046 h 2091348"/>
                <a:gd name="connsiteX3" fmla="*/ 60476 w 553501"/>
                <a:gd name="connsiteY3" fmla="*/ 1806708 h 2091348"/>
                <a:gd name="connsiteX4" fmla="*/ 553502 w 553501"/>
                <a:gd name="connsiteY4" fmla="*/ 2091349 h 2091348"/>
                <a:gd name="connsiteX5" fmla="*/ 553502 w 553501"/>
                <a:gd name="connsiteY5" fmla="*/ 0 h 2091348"/>
                <a:gd name="connsiteX6" fmla="*/ 60476 w 553501"/>
                <a:gd name="connsiteY6" fmla="*/ 284641 h 20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501" h="2091348">
                  <a:moveTo>
                    <a:pt x="60476" y="284726"/>
                  </a:moveTo>
                  <a:cubicBezTo>
                    <a:pt x="23030" y="306307"/>
                    <a:pt x="0" y="346227"/>
                    <a:pt x="0" y="389388"/>
                  </a:cubicBezTo>
                  <a:lnTo>
                    <a:pt x="0" y="1702046"/>
                  </a:lnTo>
                  <a:cubicBezTo>
                    <a:pt x="0" y="1745208"/>
                    <a:pt x="23030" y="1785127"/>
                    <a:pt x="60476" y="1806708"/>
                  </a:cubicBezTo>
                  <a:lnTo>
                    <a:pt x="553502" y="2091349"/>
                  </a:lnTo>
                  <a:lnTo>
                    <a:pt x="553502" y="0"/>
                  </a:lnTo>
                  <a:lnTo>
                    <a:pt x="60476" y="284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A4C2B5F6-3F85-C1D7-0AD6-170192FD67C5}"/>
                </a:ext>
              </a:extLst>
            </p:cNvPr>
            <p:cNvSpPr/>
            <p:nvPr/>
          </p:nvSpPr>
          <p:spPr>
            <a:xfrm>
              <a:off x="10314031" y="5093451"/>
              <a:ext cx="1877931" cy="1764463"/>
            </a:xfrm>
            <a:custGeom>
              <a:avLst/>
              <a:gdLst>
                <a:gd name="connsiteX0" fmla="*/ 1197250 w 1877931"/>
                <a:gd name="connsiteY0" fmla="*/ 16270 h 1764463"/>
                <a:gd name="connsiteX1" fmla="*/ 60477 w 1877931"/>
                <a:gd name="connsiteY1" fmla="*/ 672557 h 1764463"/>
                <a:gd name="connsiteX2" fmla="*/ 0 w 1877931"/>
                <a:gd name="connsiteY2" fmla="*/ 777219 h 1764463"/>
                <a:gd name="connsiteX3" fmla="*/ 0 w 1877931"/>
                <a:gd name="connsiteY3" fmla="*/ 1764464 h 1764463"/>
                <a:gd name="connsiteX4" fmla="*/ 1877932 w 1877931"/>
                <a:gd name="connsiteY4" fmla="*/ 1764464 h 1764463"/>
                <a:gd name="connsiteX5" fmla="*/ 1877932 w 1877931"/>
                <a:gd name="connsiteY5" fmla="*/ 339381 h 1764463"/>
                <a:gd name="connsiteX6" fmla="*/ 1318118 w 1877931"/>
                <a:gd name="connsiteY6" fmla="*/ 16186 h 1764463"/>
                <a:gd name="connsiteX7" fmla="*/ 1197250 w 1877931"/>
                <a:gd name="connsiteY7" fmla="*/ 16186 h 176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31" h="1764463">
                  <a:moveTo>
                    <a:pt x="1197250" y="16270"/>
                  </a:moveTo>
                  <a:lnTo>
                    <a:pt x="60477" y="672557"/>
                  </a:lnTo>
                  <a:cubicBezTo>
                    <a:pt x="23031" y="694138"/>
                    <a:pt x="0" y="734058"/>
                    <a:pt x="0" y="777219"/>
                  </a:cubicBezTo>
                  <a:lnTo>
                    <a:pt x="0" y="1764464"/>
                  </a:lnTo>
                  <a:lnTo>
                    <a:pt x="1877932" y="1764464"/>
                  </a:lnTo>
                  <a:lnTo>
                    <a:pt x="1877932" y="339381"/>
                  </a:lnTo>
                  <a:lnTo>
                    <a:pt x="1318118" y="16186"/>
                  </a:lnTo>
                  <a:cubicBezTo>
                    <a:pt x="1280672" y="-5395"/>
                    <a:pt x="1234611" y="-5395"/>
                    <a:pt x="1197250" y="161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3C2847E1-42D1-2729-BEE0-AEC30B38A886}"/>
                </a:ext>
              </a:extLst>
            </p:cNvPr>
            <p:cNvSpPr/>
            <p:nvPr/>
          </p:nvSpPr>
          <p:spPr>
            <a:xfrm>
              <a:off x="7693490" y="5093024"/>
              <a:ext cx="2515367" cy="1764975"/>
            </a:xfrm>
            <a:custGeom>
              <a:avLst/>
              <a:gdLst>
                <a:gd name="connsiteX0" fmla="*/ 2454891 w 2515367"/>
                <a:gd name="connsiteY0" fmla="*/ 672472 h 1764975"/>
                <a:gd name="connsiteX1" fmla="*/ 1318118 w 2515367"/>
                <a:gd name="connsiteY1" fmla="*/ 16185 h 1764975"/>
                <a:gd name="connsiteX2" fmla="*/ 1197250 w 2515367"/>
                <a:gd name="connsiteY2" fmla="*/ 16185 h 1764975"/>
                <a:gd name="connsiteX3" fmla="*/ 60477 w 2515367"/>
                <a:gd name="connsiteY3" fmla="*/ 672472 h 1764975"/>
                <a:gd name="connsiteX4" fmla="*/ 0 w 2515367"/>
                <a:gd name="connsiteY4" fmla="*/ 777133 h 1764975"/>
                <a:gd name="connsiteX5" fmla="*/ 0 w 2515367"/>
                <a:gd name="connsiteY5" fmla="*/ 1764975 h 1764975"/>
                <a:gd name="connsiteX6" fmla="*/ 2515368 w 2515367"/>
                <a:gd name="connsiteY6" fmla="*/ 1764975 h 1764975"/>
                <a:gd name="connsiteX7" fmla="*/ 2515368 w 2515367"/>
                <a:gd name="connsiteY7" fmla="*/ 777133 h 1764975"/>
                <a:gd name="connsiteX8" fmla="*/ 2454891 w 2515367"/>
                <a:gd name="connsiteY8" fmla="*/ 672472 h 17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367" h="1764975">
                  <a:moveTo>
                    <a:pt x="2454891" y="672472"/>
                  </a:moveTo>
                  <a:lnTo>
                    <a:pt x="1318118" y="16185"/>
                  </a:lnTo>
                  <a:cubicBezTo>
                    <a:pt x="1280672" y="-5395"/>
                    <a:pt x="1234611" y="-5395"/>
                    <a:pt x="1197250" y="16185"/>
                  </a:cubicBezTo>
                  <a:lnTo>
                    <a:pt x="60477" y="672472"/>
                  </a:lnTo>
                  <a:cubicBezTo>
                    <a:pt x="23031" y="694053"/>
                    <a:pt x="0" y="733972"/>
                    <a:pt x="0" y="777133"/>
                  </a:cubicBezTo>
                  <a:lnTo>
                    <a:pt x="0" y="1764975"/>
                  </a:lnTo>
                  <a:lnTo>
                    <a:pt x="2515368" y="1764975"/>
                  </a:lnTo>
                  <a:lnTo>
                    <a:pt x="2515368" y="777133"/>
                  </a:lnTo>
                  <a:cubicBezTo>
                    <a:pt x="2515368" y="733972"/>
                    <a:pt x="2492337" y="694053"/>
                    <a:pt x="2454891" y="672472"/>
                  </a:cubicBezTo>
                  <a:close/>
                </a:path>
              </a:pathLst>
            </a:custGeom>
            <a:solidFill>
              <a:srgbClr val="E0970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7B3DB15-E07E-C675-DA89-69E592E11682}"/>
                </a:ext>
              </a:extLst>
            </p:cNvPr>
            <p:cNvSpPr/>
            <p:nvPr/>
          </p:nvSpPr>
          <p:spPr>
            <a:xfrm>
              <a:off x="5701685" y="5818573"/>
              <a:ext cx="1257726" cy="1039426"/>
            </a:xfrm>
            <a:custGeom>
              <a:avLst/>
              <a:gdLst>
                <a:gd name="connsiteX0" fmla="*/ 1257727 w 1257726"/>
                <a:gd name="connsiteY0" fmla="*/ 414103 h 1039426"/>
                <a:gd name="connsiteX1" fmla="*/ 1197250 w 1257726"/>
                <a:gd name="connsiteY1" fmla="*/ 309442 h 1039426"/>
                <a:gd name="connsiteX2" fmla="*/ 689297 w 1257726"/>
                <a:gd name="connsiteY2" fmla="*/ 16185 h 1039426"/>
                <a:gd name="connsiteX3" fmla="*/ 568429 w 1257726"/>
                <a:gd name="connsiteY3" fmla="*/ 16185 h 1039426"/>
                <a:gd name="connsiteX4" fmla="*/ 60477 w 1257726"/>
                <a:gd name="connsiteY4" fmla="*/ 309442 h 1039426"/>
                <a:gd name="connsiteX5" fmla="*/ 0 w 1257726"/>
                <a:gd name="connsiteY5" fmla="*/ 414103 h 1039426"/>
                <a:gd name="connsiteX6" fmla="*/ 0 w 1257726"/>
                <a:gd name="connsiteY6" fmla="*/ 1000616 h 1039426"/>
                <a:gd name="connsiteX7" fmla="*/ 6397 w 1257726"/>
                <a:gd name="connsiteY7" fmla="*/ 1039426 h 1039426"/>
                <a:gd name="connsiteX8" fmla="*/ 1251244 w 1257726"/>
                <a:gd name="connsiteY8" fmla="*/ 1039426 h 1039426"/>
                <a:gd name="connsiteX9" fmla="*/ 1257641 w 1257726"/>
                <a:gd name="connsiteY9" fmla="*/ 1000616 h 1039426"/>
                <a:gd name="connsiteX10" fmla="*/ 1257641 w 1257726"/>
                <a:gd name="connsiteY10" fmla="*/ 414103 h 10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726" h="1039426">
                  <a:moveTo>
                    <a:pt x="1257727" y="414103"/>
                  </a:moveTo>
                  <a:cubicBezTo>
                    <a:pt x="1257727" y="370942"/>
                    <a:pt x="1234696" y="331022"/>
                    <a:pt x="1197250" y="309442"/>
                  </a:cubicBezTo>
                  <a:lnTo>
                    <a:pt x="689297" y="16185"/>
                  </a:lnTo>
                  <a:cubicBezTo>
                    <a:pt x="651851" y="-5395"/>
                    <a:pt x="605790" y="-5395"/>
                    <a:pt x="568429" y="16185"/>
                  </a:cubicBezTo>
                  <a:lnTo>
                    <a:pt x="60477" y="309442"/>
                  </a:lnTo>
                  <a:cubicBezTo>
                    <a:pt x="23031" y="331022"/>
                    <a:pt x="0" y="370942"/>
                    <a:pt x="0" y="414103"/>
                  </a:cubicBezTo>
                  <a:lnTo>
                    <a:pt x="0" y="1000616"/>
                  </a:lnTo>
                  <a:cubicBezTo>
                    <a:pt x="0" y="1014008"/>
                    <a:pt x="2218" y="1027143"/>
                    <a:pt x="6397" y="1039426"/>
                  </a:cubicBezTo>
                  <a:lnTo>
                    <a:pt x="1251244" y="1039426"/>
                  </a:lnTo>
                  <a:cubicBezTo>
                    <a:pt x="1255423" y="1027143"/>
                    <a:pt x="1257641" y="1014008"/>
                    <a:pt x="1257641" y="1000616"/>
                  </a:cubicBezTo>
                  <a:lnTo>
                    <a:pt x="1257641" y="414103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8D0159B0-1C20-A527-C8BC-40851595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731" y="564953"/>
            <a:ext cx="5135908" cy="5131003"/>
          </a:xfrm>
          <a:custGeom>
            <a:avLst/>
            <a:gdLst>
              <a:gd name="connsiteX0" fmla="*/ 3878256 w 5135908"/>
              <a:gd name="connsiteY0" fmla="*/ 2264078 h 5131003"/>
              <a:gd name="connsiteX1" fmla="*/ 3938658 w 5135908"/>
              <a:gd name="connsiteY1" fmla="*/ 2280263 h 5131003"/>
              <a:gd name="connsiteX2" fmla="*/ 5075431 w 5135908"/>
              <a:gd name="connsiteY2" fmla="*/ 2936550 h 5131003"/>
              <a:gd name="connsiteX3" fmla="*/ 5135908 w 5135908"/>
              <a:gd name="connsiteY3" fmla="*/ 3041211 h 5131003"/>
              <a:gd name="connsiteX4" fmla="*/ 5135908 w 5135908"/>
              <a:gd name="connsiteY4" fmla="*/ 4353870 h 5131003"/>
              <a:gd name="connsiteX5" fmla="*/ 5075431 w 5135908"/>
              <a:gd name="connsiteY5" fmla="*/ 4458531 h 5131003"/>
              <a:gd name="connsiteX6" fmla="*/ 3938658 w 5135908"/>
              <a:gd name="connsiteY6" fmla="*/ 5114818 h 5131003"/>
              <a:gd name="connsiteX7" fmla="*/ 3817790 w 5135908"/>
              <a:gd name="connsiteY7" fmla="*/ 5114818 h 5131003"/>
              <a:gd name="connsiteX8" fmla="*/ 2681017 w 5135908"/>
              <a:gd name="connsiteY8" fmla="*/ 4458531 h 5131003"/>
              <a:gd name="connsiteX9" fmla="*/ 2620540 w 5135908"/>
              <a:gd name="connsiteY9" fmla="*/ 4353870 h 5131003"/>
              <a:gd name="connsiteX10" fmla="*/ 2620540 w 5135908"/>
              <a:gd name="connsiteY10" fmla="*/ 3041211 h 5131003"/>
              <a:gd name="connsiteX11" fmla="*/ 2681017 w 5135908"/>
              <a:gd name="connsiteY11" fmla="*/ 2936550 h 5131003"/>
              <a:gd name="connsiteX12" fmla="*/ 3817790 w 5135908"/>
              <a:gd name="connsiteY12" fmla="*/ 2280263 h 5131003"/>
              <a:gd name="connsiteX13" fmla="*/ 3878256 w 5135908"/>
              <a:gd name="connsiteY13" fmla="*/ 2264078 h 5131003"/>
              <a:gd name="connsiteX14" fmla="*/ 1257716 w 5135908"/>
              <a:gd name="connsiteY14" fmla="*/ 2263481 h 5131003"/>
              <a:gd name="connsiteX15" fmla="*/ 1318118 w 5135908"/>
              <a:gd name="connsiteY15" fmla="*/ 2279666 h 5131003"/>
              <a:gd name="connsiteX16" fmla="*/ 2454891 w 5135908"/>
              <a:gd name="connsiteY16" fmla="*/ 2935953 h 5131003"/>
              <a:gd name="connsiteX17" fmla="*/ 2515368 w 5135908"/>
              <a:gd name="connsiteY17" fmla="*/ 3040615 h 5131003"/>
              <a:gd name="connsiteX18" fmla="*/ 2515368 w 5135908"/>
              <a:gd name="connsiteY18" fmla="*/ 4353273 h 5131003"/>
              <a:gd name="connsiteX19" fmla="*/ 2454891 w 5135908"/>
              <a:gd name="connsiteY19" fmla="*/ 4457934 h 5131003"/>
              <a:gd name="connsiteX20" fmla="*/ 1318118 w 5135908"/>
              <a:gd name="connsiteY20" fmla="*/ 5114221 h 5131003"/>
              <a:gd name="connsiteX21" fmla="*/ 1197250 w 5135908"/>
              <a:gd name="connsiteY21" fmla="*/ 5114221 h 5131003"/>
              <a:gd name="connsiteX22" fmla="*/ 60477 w 5135908"/>
              <a:gd name="connsiteY22" fmla="*/ 4457934 h 5131003"/>
              <a:gd name="connsiteX23" fmla="*/ 0 w 5135908"/>
              <a:gd name="connsiteY23" fmla="*/ 4353273 h 5131003"/>
              <a:gd name="connsiteX24" fmla="*/ 0 w 5135908"/>
              <a:gd name="connsiteY24" fmla="*/ 3040615 h 5131003"/>
              <a:gd name="connsiteX25" fmla="*/ 60477 w 5135908"/>
              <a:gd name="connsiteY25" fmla="*/ 2935953 h 5131003"/>
              <a:gd name="connsiteX26" fmla="*/ 1197250 w 5135908"/>
              <a:gd name="connsiteY26" fmla="*/ 2279666 h 5131003"/>
              <a:gd name="connsiteX27" fmla="*/ 1257716 w 5135908"/>
              <a:gd name="connsiteY27" fmla="*/ 2263481 h 5131003"/>
              <a:gd name="connsiteX28" fmla="*/ 2567474 w 5135908"/>
              <a:gd name="connsiteY28" fmla="*/ 0 h 5131003"/>
              <a:gd name="connsiteX29" fmla="*/ 2627876 w 5135908"/>
              <a:gd name="connsiteY29" fmla="*/ 16185 h 5131003"/>
              <a:gd name="connsiteX30" fmla="*/ 3764649 w 5135908"/>
              <a:gd name="connsiteY30" fmla="*/ 672472 h 5131003"/>
              <a:gd name="connsiteX31" fmla="*/ 3825126 w 5135908"/>
              <a:gd name="connsiteY31" fmla="*/ 777133 h 5131003"/>
              <a:gd name="connsiteX32" fmla="*/ 3825126 w 5135908"/>
              <a:gd name="connsiteY32" fmla="*/ 2089792 h 5131003"/>
              <a:gd name="connsiteX33" fmla="*/ 3764649 w 5135908"/>
              <a:gd name="connsiteY33" fmla="*/ 2194454 h 5131003"/>
              <a:gd name="connsiteX34" fmla="*/ 2627876 w 5135908"/>
              <a:gd name="connsiteY34" fmla="*/ 2850740 h 5131003"/>
              <a:gd name="connsiteX35" fmla="*/ 2507008 w 5135908"/>
              <a:gd name="connsiteY35" fmla="*/ 2850740 h 5131003"/>
              <a:gd name="connsiteX36" fmla="*/ 1370235 w 5135908"/>
              <a:gd name="connsiteY36" fmla="*/ 2194454 h 5131003"/>
              <a:gd name="connsiteX37" fmla="*/ 1309758 w 5135908"/>
              <a:gd name="connsiteY37" fmla="*/ 2089792 h 5131003"/>
              <a:gd name="connsiteX38" fmla="*/ 1309758 w 5135908"/>
              <a:gd name="connsiteY38" fmla="*/ 777133 h 5131003"/>
              <a:gd name="connsiteX39" fmla="*/ 1370235 w 5135908"/>
              <a:gd name="connsiteY39" fmla="*/ 672472 h 5131003"/>
              <a:gd name="connsiteX40" fmla="*/ 2507008 w 5135908"/>
              <a:gd name="connsiteY40" fmla="*/ 16185 h 5131003"/>
              <a:gd name="connsiteX41" fmla="*/ 2567474 w 5135908"/>
              <a:gd name="connsiteY41" fmla="*/ 0 h 51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35908" h="5131003">
                <a:moveTo>
                  <a:pt x="3878256" y="2264078"/>
                </a:moveTo>
                <a:cubicBezTo>
                  <a:pt x="3899122" y="2264078"/>
                  <a:pt x="3919977" y="2269473"/>
                  <a:pt x="3938658" y="2280263"/>
                </a:cubicBezTo>
                <a:lnTo>
                  <a:pt x="5075431" y="2936550"/>
                </a:lnTo>
                <a:cubicBezTo>
                  <a:pt x="5112877" y="2958131"/>
                  <a:pt x="5135908" y="2998050"/>
                  <a:pt x="5135908" y="3041211"/>
                </a:cubicBezTo>
                <a:lnTo>
                  <a:pt x="5135908" y="4353870"/>
                </a:lnTo>
                <a:cubicBezTo>
                  <a:pt x="5135908" y="4397031"/>
                  <a:pt x="5112877" y="4436951"/>
                  <a:pt x="5075431" y="4458531"/>
                </a:cubicBezTo>
                <a:lnTo>
                  <a:pt x="3938658" y="5114818"/>
                </a:lnTo>
                <a:cubicBezTo>
                  <a:pt x="3901212" y="5136399"/>
                  <a:pt x="3855151" y="5136399"/>
                  <a:pt x="3817790" y="5114818"/>
                </a:cubicBezTo>
                <a:lnTo>
                  <a:pt x="2681017" y="4458531"/>
                </a:lnTo>
                <a:cubicBezTo>
                  <a:pt x="2643570" y="4436951"/>
                  <a:pt x="2620540" y="4397031"/>
                  <a:pt x="2620540" y="4353870"/>
                </a:cubicBezTo>
                <a:lnTo>
                  <a:pt x="2620540" y="3041211"/>
                </a:lnTo>
                <a:cubicBezTo>
                  <a:pt x="2620540" y="2998050"/>
                  <a:pt x="2643570" y="2958131"/>
                  <a:pt x="2681017" y="2936550"/>
                </a:cubicBezTo>
                <a:lnTo>
                  <a:pt x="3817790" y="2280263"/>
                </a:lnTo>
                <a:cubicBezTo>
                  <a:pt x="3836513" y="2269473"/>
                  <a:pt x="3857390" y="2264078"/>
                  <a:pt x="3878256" y="2264078"/>
                </a:cubicBezTo>
                <a:close/>
                <a:moveTo>
                  <a:pt x="1257716" y="2263481"/>
                </a:moveTo>
                <a:cubicBezTo>
                  <a:pt x="1278582" y="2263481"/>
                  <a:pt x="1299438" y="2268876"/>
                  <a:pt x="1318118" y="2279666"/>
                </a:cubicBezTo>
                <a:lnTo>
                  <a:pt x="2454891" y="2935953"/>
                </a:lnTo>
                <a:cubicBezTo>
                  <a:pt x="2492337" y="2957534"/>
                  <a:pt x="2515368" y="2997454"/>
                  <a:pt x="2515368" y="3040615"/>
                </a:cubicBezTo>
                <a:lnTo>
                  <a:pt x="2515368" y="4353273"/>
                </a:lnTo>
                <a:cubicBezTo>
                  <a:pt x="2515368" y="4396435"/>
                  <a:pt x="2492337" y="4436354"/>
                  <a:pt x="2454891" y="4457934"/>
                </a:cubicBezTo>
                <a:lnTo>
                  <a:pt x="1318118" y="5114221"/>
                </a:lnTo>
                <a:cubicBezTo>
                  <a:pt x="1280672" y="5135802"/>
                  <a:pt x="1234611" y="5135802"/>
                  <a:pt x="1197250" y="5114221"/>
                </a:cubicBezTo>
                <a:lnTo>
                  <a:pt x="60477" y="4457934"/>
                </a:lnTo>
                <a:cubicBezTo>
                  <a:pt x="23031" y="4436354"/>
                  <a:pt x="0" y="4396435"/>
                  <a:pt x="0" y="4353273"/>
                </a:cubicBezTo>
                <a:lnTo>
                  <a:pt x="0" y="3040615"/>
                </a:lnTo>
                <a:cubicBezTo>
                  <a:pt x="0" y="2997454"/>
                  <a:pt x="23031" y="2957534"/>
                  <a:pt x="60477" y="2935953"/>
                </a:cubicBezTo>
                <a:lnTo>
                  <a:pt x="1197250" y="2279666"/>
                </a:lnTo>
                <a:cubicBezTo>
                  <a:pt x="1215973" y="2268876"/>
                  <a:pt x="1236850" y="2263481"/>
                  <a:pt x="1257716" y="2263481"/>
                </a:cubicBezTo>
                <a:close/>
                <a:moveTo>
                  <a:pt x="2567474" y="0"/>
                </a:moveTo>
                <a:cubicBezTo>
                  <a:pt x="2588340" y="0"/>
                  <a:pt x="2609195" y="5395"/>
                  <a:pt x="2627876" y="16185"/>
                </a:cubicBezTo>
                <a:lnTo>
                  <a:pt x="3764649" y="672472"/>
                </a:lnTo>
                <a:cubicBezTo>
                  <a:pt x="3802095" y="694053"/>
                  <a:pt x="3825126" y="733972"/>
                  <a:pt x="3825126" y="777133"/>
                </a:cubicBezTo>
                <a:lnTo>
                  <a:pt x="3825126" y="2089792"/>
                </a:lnTo>
                <a:cubicBezTo>
                  <a:pt x="3825126" y="2132953"/>
                  <a:pt x="3802095" y="2172873"/>
                  <a:pt x="3764649" y="2194454"/>
                </a:cubicBezTo>
                <a:lnTo>
                  <a:pt x="2627876" y="2850740"/>
                </a:lnTo>
                <a:cubicBezTo>
                  <a:pt x="2590430" y="2872321"/>
                  <a:pt x="2544369" y="2872321"/>
                  <a:pt x="2507008" y="2850740"/>
                </a:cubicBezTo>
                <a:lnTo>
                  <a:pt x="1370235" y="2194454"/>
                </a:lnTo>
                <a:cubicBezTo>
                  <a:pt x="1332789" y="2172873"/>
                  <a:pt x="1309758" y="2132953"/>
                  <a:pt x="1309758" y="2089792"/>
                </a:cubicBezTo>
                <a:lnTo>
                  <a:pt x="1309758" y="777133"/>
                </a:lnTo>
                <a:cubicBezTo>
                  <a:pt x="1309758" y="733972"/>
                  <a:pt x="1332789" y="694053"/>
                  <a:pt x="1370235" y="672472"/>
                </a:cubicBezTo>
                <a:lnTo>
                  <a:pt x="2507008" y="16185"/>
                </a:lnTo>
                <a:cubicBezTo>
                  <a:pt x="2525731" y="5395"/>
                  <a:pt x="2546608" y="0"/>
                  <a:pt x="25674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CCAB654-17D4-2139-75CA-5818CA05B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776" y="-247414"/>
            <a:ext cx="962999" cy="1080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5E256CA-9CD7-64E3-094E-4A1511ED13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071" y="184584"/>
            <a:ext cx="2137067" cy="79818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1BB5BA-E175-D52B-C5EA-720D15BB95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07A3967E-F7B0-EE3D-D085-07A68F546C4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9170" y="6317896"/>
            <a:ext cx="5336481" cy="428625"/>
          </a:xfrm>
          <a:prstGeom prst="rect">
            <a:avLst/>
          </a:prstGeom>
        </p:spPr>
      </p:pic>
      <p:sp>
        <p:nvSpPr>
          <p:cNvPr id="8" name="Marcador de texto 70">
            <a:extLst>
              <a:ext uri="{FF2B5EF4-FFF2-40B4-BE49-F238E27FC236}">
                <a16:creationId xmlns:a16="http://schemas.microsoft.com/office/drawing/2014/main" id="{5AB90724-2A00-D3E0-234F-12CD9269B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5784" y="1411747"/>
            <a:ext cx="2411013" cy="1686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Marcador de texto 82">
            <a:extLst>
              <a:ext uri="{FF2B5EF4-FFF2-40B4-BE49-F238E27FC236}">
                <a16:creationId xmlns:a16="http://schemas.microsoft.com/office/drawing/2014/main" id="{CF8DA304-E554-74F0-34BC-9EC94A5E5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5784" y="1383172"/>
            <a:ext cx="2411013" cy="2064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C950BAB-A464-463A-0533-6F1F4AA2E82E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93927" y="319978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D6798388-13C8-8587-300C-BE861ECEF3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5" y="145139"/>
            <a:ext cx="1442747" cy="54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1044EAC-7DC0-0F35-C616-8F523F5F5D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50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19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8D5E234-51AA-1EB3-D1CC-1EA7DB4C0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F9D5E5-6BD9-6164-B44C-F2826B73922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5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1E03BDC-5072-86DD-8A4A-58649E1F7D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3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C8DED3F-AE2F-CAB1-5E83-BBBF48C02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9225" y="621798"/>
            <a:ext cx="3373551" cy="1260000"/>
          </a:xfrm>
          <a:prstGeom prst="rect">
            <a:avLst/>
          </a:prstGeom>
        </p:spPr>
      </p:pic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8C6E927-CB7A-627D-A2AE-0A502EA49B40}"/>
              </a:ext>
            </a:extLst>
          </p:cNvPr>
          <p:cNvSpPr/>
          <p:nvPr/>
        </p:nvSpPr>
        <p:spPr>
          <a:xfrm>
            <a:off x="492886" y="5321569"/>
            <a:ext cx="880618" cy="977423"/>
          </a:xfrm>
          <a:custGeom>
            <a:avLst/>
            <a:gdLst>
              <a:gd name="connsiteX0" fmla="*/ 880618 w 880618"/>
              <a:gd name="connsiteY0" fmla="*/ 669592 h 977423"/>
              <a:gd name="connsiteX1" fmla="*/ 880618 w 880618"/>
              <a:gd name="connsiteY1" fmla="*/ 307832 h 977423"/>
              <a:gd name="connsiteX2" fmla="*/ 817118 w 880618"/>
              <a:gd name="connsiteY2" fmla="*/ 197850 h 977423"/>
              <a:gd name="connsiteX3" fmla="*/ 503809 w 880618"/>
              <a:gd name="connsiteY3" fmla="*/ 17002 h 977423"/>
              <a:gd name="connsiteX4" fmla="*/ 376809 w 880618"/>
              <a:gd name="connsiteY4" fmla="*/ 17002 h 977423"/>
              <a:gd name="connsiteX5" fmla="*/ 63500 w 880618"/>
              <a:gd name="connsiteY5" fmla="*/ 197850 h 977423"/>
              <a:gd name="connsiteX6" fmla="*/ 0 w 880618"/>
              <a:gd name="connsiteY6" fmla="*/ 307832 h 977423"/>
              <a:gd name="connsiteX7" fmla="*/ 0 w 880618"/>
              <a:gd name="connsiteY7" fmla="*/ 669592 h 977423"/>
              <a:gd name="connsiteX8" fmla="*/ 63500 w 880618"/>
              <a:gd name="connsiteY8" fmla="*/ 779574 h 977423"/>
              <a:gd name="connsiteX9" fmla="*/ 376809 w 880618"/>
              <a:gd name="connsiteY9" fmla="*/ 960421 h 977423"/>
              <a:gd name="connsiteX10" fmla="*/ 503809 w 880618"/>
              <a:gd name="connsiteY10" fmla="*/ 960421 h 977423"/>
              <a:gd name="connsiteX11" fmla="*/ 817118 w 880618"/>
              <a:gd name="connsiteY11" fmla="*/ 779574 h 977423"/>
              <a:gd name="connsiteX12" fmla="*/ 880618 w 880618"/>
              <a:gd name="connsiteY12" fmla="*/ 66959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8" h="977423">
                <a:moveTo>
                  <a:pt x="880618" y="669592"/>
                </a:moveTo>
                <a:lnTo>
                  <a:pt x="880618" y="307832"/>
                </a:lnTo>
                <a:cubicBezTo>
                  <a:pt x="880618" y="262430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lnTo>
                  <a:pt x="0" y="669592"/>
                </a:lnTo>
                <a:cubicBezTo>
                  <a:pt x="0" y="714994"/>
                  <a:pt x="24193" y="756904"/>
                  <a:pt x="63500" y="779574"/>
                </a:cubicBezTo>
                <a:lnTo>
                  <a:pt x="376809" y="960421"/>
                </a:lnTo>
                <a:cubicBezTo>
                  <a:pt x="416116" y="983091"/>
                  <a:pt x="464503" y="983091"/>
                  <a:pt x="503809" y="960421"/>
                </a:cubicBezTo>
                <a:lnTo>
                  <a:pt x="817118" y="779574"/>
                </a:lnTo>
                <a:cubicBezTo>
                  <a:pt x="856425" y="756904"/>
                  <a:pt x="880618" y="714931"/>
                  <a:pt x="880618" y="6695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A4F21C3-22C1-952E-C65D-939408C10F21}"/>
              </a:ext>
            </a:extLst>
          </p:cNvPr>
          <p:cNvSpPr/>
          <p:nvPr/>
        </p:nvSpPr>
        <p:spPr>
          <a:xfrm>
            <a:off x="52641" y="1638696"/>
            <a:ext cx="1761109" cy="1994312"/>
          </a:xfrm>
          <a:custGeom>
            <a:avLst/>
            <a:gdLst>
              <a:gd name="connsiteX0" fmla="*/ 1761109 w 1761109"/>
              <a:gd name="connsiteY0" fmla="*/ 1432227 h 1994312"/>
              <a:gd name="connsiteX1" fmla="*/ 1761109 w 1761109"/>
              <a:gd name="connsiteY1" fmla="*/ 562086 h 1994312"/>
              <a:gd name="connsiteX2" fmla="*/ 1697609 w 1761109"/>
              <a:gd name="connsiteY2" fmla="*/ 452104 h 1994312"/>
              <a:gd name="connsiteX3" fmla="*/ 944055 w 1761109"/>
              <a:gd name="connsiteY3" fmla="*/ 17002 h 1994312"/>
              <a:gd name="connsiteX4" fmla="*/ 817055 w 1761109"/>
              <a:gd name="connsiteY4" fmla="*/ 17002 h 1994312"/>
              <a:gd name="connsiteX5" fmla="*/ 63500 w 1761109"/>
              <a:gd name="connsiteY5" fmla="*/ 452104 h 1994312"/>
              <a:gd name="connsiteX6" fmla="*/ 0 w 1761109"/>
              <a:gd name="connsiteY6" fmla="*/ 562086 h 1994312"/>
              <a:gd name="connsiteX7" fmla="*/ 0 w 1761109"/>
              <a:gd name="connsiteY7" fmla="*/ 1432227 h 1994312"/>
              <a:gd name="connsiteX8" fmla="*/ 63500 w 1761109"/>
              <a:gd name="connsiteY8" fmla="*/ 1542209 h 1994312"/>
              <a:gd name="connsiteX9" fmla="*/ 817055 w 1761109"/>
              <a:gd name="connsiteY9" fmla="*/ 1977311 h 1994312"/>
              <a:gd name="connsiteX10" fmla="*/ 944055 w 1761109"/>
              <a:gd name="connsiteY10" fmla="*/ 1977311 h 1994312"/>
              <a:gd name="connsiteX11" fmla="*/ 1697609 w 1761109"/>
              <a:gd name="connsiteY11" fmla="*/ 1542209 h 1994312"/>
              <a:gd name="connsiteX12" fmla="*/ 1761109 w 1761109"/>
              <a:gd name="connsiteY12" fmla="*/ 1432227 h 19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109" h="1994312">
                <a:moveTo>
                  <a:pt x="1761109" y="1432227"/>
                </a:moveTo>
                <a:lnTo>
                  <a:pt x="1761109" y="562086"/>
                </a:lnTo>
                <a:cubicBezTo>
                  <a:pt x="1761109" y="516684"/>
                  <a:pt x="1736916" y="474774"/>
                  <a:pt x="1697609" y="452104"/>
                </a:cubicBezTo>
                <a:lnTo>
                  <a:pt x="944055" y="17002"/>
                </a:lnTo>
                <a:cubicBezTo>
                  <a:pt x="904748" y="-5667"/>
                  <a:pt x="856361" y="-5667"/>
                  <a:pt x="817055" y="17002"/>
                </a:cubicBezTo>
                <a:lnTo>
                  <a:pt x="63500" y="452104"/>
                </a:lnTo>
                <a:cubicBezTo>
                  <a:pt x="24194" y="474774"/>
                  <a:pt x="0" y="516747"/>
                  <a:pt x="0" y="562086"/>
                </a:cubicBezTo>
                <a:lnTo>
                  <a:pt x="0" y="1432227"/>
                </a:lnTo>
                <a:cubicBezTo>
                  <a:pt x="0" y="1477629"/>
                  <a:pt x="24194" y="1519539"/>
                  <a:pt x="63500" y="1542209"/>
                </a:cubicBezTo>
                <a:lnTo>
                  <a:pt x="817055" y="1977311"/>
                </a:lnTo>
                <a:cubicBezTo>
                  <a:pt x="856361" y="1999980"/>
                  <a:pt x="904748" y="1999980"/>
                  <a:pt x="944055" y="1977311"/>
                </a:cubicBezTo>
                <a:lnTo>
                  <a:pt x="1697609" y="1542209"/>
                </a:lnTo>
                <a:cubicBezTo>
                  <a:pt x="1736916" y="1519539"/>
                  <a:pt x="1761109" y="1477566"/>
                  <a:pt x="1761109" y="14322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DAECB89-5739-B9B8-EE93-ABFFBE5C7AAE}"/>
              </a:ext>
            </a:extLst>
          </p:cNvPr>
          <p:cNvSpPr/>
          <p:nvPr/>
        </p:nvSpPr>
        <p:spPr>
          <a:xfrm>
            <a:off x="1429174" y="559895"/>
            <a:ext cx="880618" cy="977423"/>
          </a:xfrm>
          <a:custGeom>
            <a:avLst/>
            <a:gdLst>
              <a:gd name="connsiteX0" fmla="*/ 880618 w 880618"/>
              <a:gd name="connsiteY0" fmla="*/ 669592 h 977423"/>
              <a:gd name="connsiteX1" fmla="*/ 880618 w 880618"/>
              <a:gd name="connsiteY1" fmla="*/ 307832 h 977423"/>
              <a:gd name="connsiteX2" fmla="*/ 817118 w 880618"/>
              <a:gd name="connsiteY2" fmla="*/ 197850 h 977423"/>
              <a:gd name="connsiteX3" fmla="*/ 503809 w 880618"/>
              <a:gd name="connsiteY3" fmla="*/ 17002 h 977423"/>
              <a:gd name="connsiteX4" fmla="*/ 376809 w 880618"/>
              <a:gd name="connsiteY4" fmla="*/ 17002 h 977423"/>
              <a:gd name="connsiteX5" fmla="*/ 63500 w 880618"/>
              <a:gd name="connsiteY5" fmla="*/ 197850 h 977423"/>
              <a:gd name="connsiteX6" fmla="*/ 0 w 880618"/>
              <a:gd name="connsiteY6" fmla="*/ 307832 h 977423"/>
              <a:gd name="connsiteX7" fmla="*/ 0 w 880618"/>
              <a:gd name="connsiteY7" fmla="*/ 669592 h 977423"/>
              <a:gd name="connsiteX8" fmla="*/ 63500 w 880618"/>
              <a:gd name="connsiteY8" fmla="*/ 779574 h 977423"/>
              <a:gd name="connsiteX9" fmla="*/ 376809 w 880618"/>
              <a:gd name="connsiteY9" fmla="*/ 960422 h 977423"/>
              <a:gd name="connsiteX10" fmla="*/ 503809 w 880618"/>
              <a:gd name="connsiteY10" fmla="*/ 960422 h 977423"/>
              <a:gd name="connsiteX11" fmla="*/ 817118 w 880618"/>
              <a:gd name="connsiteY11" fmla="*/ 779574 h 977423"/>
              <a:gd name="connsiteX12" fmla="*/ 880618 w 880618"/>
              <a:gd name="connsiteY12" fmla="*/ 66959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8" h="977423">
                <a:moveTo>
                  <a:pt x="880618" y="669592"/>
                </a:moveTo>
                <a:lnTo>
                  <a:pt x="880618" y="307832"/>
                </a:lnTo>
                <a:cubicBezTo>
                  <a:pt x="880618" y="262430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lnTo>
                  <a:pt x="0" y="669592"/>
                </a:lnTo>
                <a:cubicBezTo>
                  <a:pt x="0" y="714994"/>
                  <a:pt x="24193" y="756904"/>
                  <a:pt x="63500" y="779574"/>
                </a:cubicBezTo>
                <a:lnTo>
                  <a:pt x="376809" y="960422"/>
                </a:lnTo>
                <a:cubicBezTo>
                  <a:pt x="416116" y="983091"/>
                  <a:pt x="464503" y="983091"/>
                  <a:pt x="503809" y="960422"/>
                </a:cubicBezTo>
                <a:lnTo>
                  <a:pt x="817118" y="779574"/>
                </a:lnTo>
                <a:cubicBezTo>
                  <a:pt x="856425" y="756904"/>
                  <a:pt x="880618" y="714931"/>
                  <a:pt x="880618" y="6695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736B3D7-23D3-879D-8991-9042C1889C29}"/>
              </a:ext>
            </a:extLst>
          </p:cNvPr>
          <p:cNvSpPr/>
          <p:nvPr/>
        </p:nvSpPr>
        <p:spPr>
          <a:xfrm>
            <a:off x="9897174" y="2147078"/>
            <a:ext cx="880617" cy="977423"/>
          </a:xfrm>
          <a:custGeom>
            <a:avLst/>
            <a:gdLst>
              <a:gd name="connsiteX0" fmla="*/ 0 w 880617"/>
              <a:gd name="connsiteY0" fmla="*/ 307832 h 977423"/>
              <a:gd name="connsiteX1" fmla="*/ 0 w 880617"/>
              <a:gd name="connsiteY1" fmla="*/ 669592 h 977423"/>
              <a:gd name="connsiteX2" fmla="*/ 63500 w 880617"/>
              <a:gd name="connsiteY2" fmla="*/ 779574 h 977423"/>
              <a:gd name="connsiteX3" fmla="*/ 376809 w 880617"/>
              <a:gd name="connsiteY3" fmla="*/ 960422 h 977423"/>
              <a:gd name="connsiteX4" fmla="*/ 503809 w 880617"/>
              <a:gd name="connsiteY4" fmla="*/ 960422 h 977423"/>
              <a:gd name="connsiteX5" fmla="*/ 817118 w 880617"/>
              <a:gd name="connsiteY5" fmla="*/ 779574 h 977423"/>
              <a:gd name="connsiteX6" fmla="*/ 880618 w 880617"/>
              <a:gd name="connsiteY6" fmla="*/ 669592 h 977423"/>
              <a:gd name="connsiteX7" fmla="*/ 880618 w 880617"/>
              <a:gd name="connsiteY7" fmla="*/ 307832 h 977423"/>
              <a:gd name="connsiteX8" fmla="*/ 817118 w 880617"/>
              <a:gd name="connsiteY8" fmla="*/ 197850 h 977423"/>
              <a:gd name="connsiteX9" fmla="*/ 503809 w 880617"/>
              <a:gd name="connsiteY9" fmla="*/ 17002 h 977423"/>
              <a:gd name="connsiteX10" fmla="*/ 376809 w 880617"/>
              <a:gd name="connsiteY10" fmla="*/ 17002 h 977423"/>
              <a:gd name="connsiteX11" fmla="*/ 63500 w 880617"/>
              <a:gd name="connsiteY11" fmla="*/ 197850 h 977423"/>
              <a:gd name="connsiteX12" fmla="*/ 0 w 880617"/>
              <a:gd name="connsiteY12" fmla="*/ 30783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7" h="977423">
                <a:moveTo>
                  <a:pt x="0" y="307832"/>
                </a:moveTo>
                <a:lnTo>
                  <a:pt x="0" y="669592"/>
                </a:lnTo>
                <a:cubicBezTo>
                  <a:pt x="0" y="714994"/>
                  <a:pt x="24193" y="756904"/>
                  <a:pt x="63500" y="779574"/>
                </a:cubicBezTo>
                <a:lnTo>
                  <a:pt x="376809" y="960422"/>
                </a:lnTo>
                <a:cubicBezTo>
                  <a:pt x="416116" y="983091"/>
                  <a:pt x="464503" y="983091"/>
                  <a:pt x="503809" y="960422"/>
                </a:cubicBezTo>
                <a:lnTo>
                  <a:pt x="817118" y="779574"/>
                </a:lnTo>
                <a:cubicBezTo>
                  <a:pt x="856425" y="756904"/>
                  <a:pt x="880618" y="714931"/>
                  <a:pt x="880618" y="669592"/>
                </a:cubicBezTo>
                <a:lnTo>
                  <a:pt x="880618" y="307832"/>
                </a:lnTo>
                <a:cubicBezTo>
                  <a:pt x="880618" y="262430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85D6604C-32DB-DE98-FD77-8258EA523FE5}"/>
              </a:ext>
            </a:extLst>
          </p:cNvPr>
          <p:cNvSpPr/>
          <p:nvPr/>
        </p:nvSpPr>
        <p:spPr>
          <a:xfrm>
            <a:off x="9897174" y="5321538"/>
            <a:ext cx="880617" cy="977423"/>
          </a:xfrm>
          <a:custGeom>
            <a:avLst/>
            <a:gdLst>
              <a:gd name="connsiteX0" fmla="*/ 0 w 880617"/>
              <a:gd name="connsiteY0" fmla="*/ 307832 h 977423"/>
              <a:gd name="connsiteX1" fmla="*/ 0 w 880617"/>
              <a:gd name="connsiteY1" fmla="*/ 669592 h 977423"/>
              <a:gd name="connsiteX2" fmla="*/ 63500 w 880617"/>
              <a:gd name="connsiteY2" fmla="*/ 779573 h 977423"/>
              <a:gd name="connsiteX3" fmla="*/ 376809 w 880617"/>
              <a:gd name="connsiteY3" fmla="*/ 960422 h 977423"/>
              <a:gd name="connsiteX4" fmla="*/ 503809 w 880617"/>
              <a:gd name="connsiteY4" fmla="*/ 960422 h 977423"/>
              <a:gd name="connsiteX5" fmla="*/ 817118 w 880617"/>
              <a:gd name="connsiteY5" fmla="*/ 779573 h 977423"/>
              <a:gd name="connsiteX6" fmla="*/ 880618 w 880617"/>
              <a:gd name="connsiteY6" fmla="*/ 669592 h 977423"/>
              <a:gd name="connsiteX7" fmla="*/ 880618 w 880617"/>
              <a:gd name="connsiteY7" fmla="*/ 307832 h 977423"/>
              <a:gd name="connsiteX8" fmla="*/ 817118 w 880617"/>
              <a:gd name="connsiteY8" fmla="*/ 197850 h 977423"/>
              <a:gd name="connsiteX9" fmla="*/ 503809 w 880617"/>
              <a:gd name="connsiteY9" fmla="*/ 17002 h 977423"/>
              <a:gd name="connsiteX10" fmla="*/ 376809 w 880617"/>
              <a:gd name="connsiteY10" fmla="*/ 17002 h 977423"/>
              <a:gd name="connsiteX11" fmla="*/ 63500 w 880617"/>
              <a:gd name="connsiteY11" fmla="*/ 197850 h 977423"/>
              <a:gd name="connsiteX12" fmla="*/ 0 w 880617"/>
              <a:gd name="connsiteY12" fmla="*/ 307832 h 97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617" h="977423">
                <a:moveTo>
                  <a:pt x="0" y="307832"/>
                </a:moveTo>
                <a:lnTo>
                  <a:pt x="0" y="669592"/>
                </a:lnTo>
                <a:cubicBezTo>
                  <a:pt x="0" y="714994"/>
                  <a:pt x="24193" y="756904"/>
                  <a:pt x="63500" y="779573"/>
                </a:cubicBezTo>
                <a:lnTo>
                  <a:pt x="376809" y="960422"/>
                </a:lnTo>
                <a:cubicBezTo>
                  <a:pt x="416116" y="983091"/>
                  <a:pt x="464503" y="983091"/>
                  <a:pt x="503809" y="960422"/>
                </a:cubicBezTo>
                <a:lnTo>
                  <a:pt x="817118" y="779573"/>
                </a:lnTo>
                <a:cubicBezTo>
                  <a:pt x="856425" y="756904"/>
                  <a:pt x="880618" y="714931"/>
                  <a:pt x="880618" y="669592"/>
                </a:cubicBezTo>
                <a:lnTo>
                  <a:pt x="880618" y="307832"/>
                </a:lnTo>
                <a:cubicBezTo>
                  <a:pt x="880618" y="262429"/>
                  <a:pt x="856425" y="220520"/>
                  <a:pt x="817118" y="197850"/>
                </a:cubicBezTo>
                <a:lnTo>
                  <a:pt x="503809" y="17002"/>
                </a:lnTo>
                <a:cubicBezTo>
                  <a:pt x="464503" y="-5667"/>
                  <a:pt x="416116" y="-5667"/>
                  <a:pt x="376809" y="17002"/>
                </a:cubicBezTo>
                <a:lnTo>
                  <a:pt x="63500" y="197850"/>
                </a:lnTo>
                <a:cubicBezTo>
                  <a:pt x="24193" y="220520"/>
                  <a:pt x="0" y="262493"/>
                  <a:pt x="0" y="30783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9FC96D03-4093-2D76-5BA2-F960F81A2865}"/>
              </a:ext>
            </a:extLst>
          </p:cNvPr>
          <p:cNvSpPr/>
          <p:nvPr/>
        </p:nvSpPr>
        <p:spPr>
          <a:xfrm>
            <a:off x="11365865" y="0"/>
            <a:ext cx="826134" cy="458469"/>
          </a:xfrm>
          <a:custGeom>
            <a:avLst/>
            <a:gdLst>
              <a:gd name="connsiteX0" fmla="*/ 763524 w 826134"/>
              <a:gd name="connsiteY0" fmla="*/ 441516 h 458469"/>
              <a:gd name="connsiteX1" fmla="*/ 826135 w 826134"/>
              <a:gd name="connsiteY1" fmla="*/ 458470 h 458469"/>
              <a:gd name="connsiteX2" fmla="*/ 826135 w 826134"/>
              <a:gd name="connsiteY2" fmla="*/ 0 h 458469"/>
              <a:gd name="connsiteX3" fmla="*/ 0 w 826134"/>
              <a:gd name="connsiteY3" fmla="*/ 0 h 458469"/>
              <a:gd name="connsiteX4" fmla="*/ 9906 w 826134"/>
              <a:gd name="connsiteY4" fmla="*/ 6477 h 458469"/>
              <a:gd name="connsiteX5" fmla="*/ 763460 w 826134"/>
              <a:gd name="connsiteY5" fmla="*/ 441579 h 45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134" h="458469">
                <a:moveTo>
                  <a:pt x="763524" y="441516"/>
                </a:moveTo>
                <a:cubicBezTo>
                  <a:pt x="782891" y="452692"/>
                  <a:pt x="804481" y="458343"/>
                  <a:pt x="826135" y="458470"/>
                </a:cubicBezTo>
                <a:lnTo>
                  <a:pt x="826135" y="0"/>
                </a:lnTo>
                <a:lnTo>
                  <a:pt x="0" y="0"/>
                </a:lnTo>
                <a:cubicBezTo>
                  <a:pt x="3239" y="2286"/>
                  <a:pt x="6477" y="4445"/>
                  <a:pt x="9906" y="6477"/>
                </a:cubicBezTo>
                <a:lnTo>
                  <a:pt x="763460" y="441579"/>
                </a:ln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A231969F-165A-C1C5-0B74-DFE147AEAE08}"/>
              </a:ext>
            </a:extLst>
          </p:cNvPr>
          <p:cNvSpPr/>
          <p:nvPr/>
        </p:nvSpPr>
        <p:spPr>
          <a:xfrm>
            <a:off x="11312334" y="1638617"/>
            <a:ext cx="879665" cy="1994280"/>
          </a:xfrm>
          <a:custGeom>
            <a:avLst/>
            <a:gdLst>
              <a:gd name="connsiteX0" fmla="*/ 63500 w 879665"/>
              <a:gd name="connsiteY0" fmla="*/ 452120 h 1994280"/>
              <a:gd name="connsiteX1" fmla="*/ 0 w 879665"/>
              <a:gd name="connsiteY1" fmla="*/ 562102 h 1994280"/>
              <a:gd name="connsiteX2" fmla="*/ 0 w 879665"/>
              <a:gd name="connsiteY2" fmla="*/ 1432243 h 1994280"/>
              <a:gd name="connsiteX3" fmla="*/ 63500 w 879665"/>
              <a:gd name="connsiteY3" fmla="*/ 1542225 h 1994280"/>
              <a:gd name="connsiteX4" fmla="*/ 817055 w 879665"/>
              <a:gd name="connsiteY4" fmla="*/ 1977327 h 1994280"/>
              <a:gd name="connsiteX5" fmla="*/ 879666 w 879665"/>
              <a:gd name="connsiteY5" fmla="*/ 1994281 h 1994280"/>
              <a:gd name="connsiteX6" fmla="*/ 879666 w 879665"/>
              <a:gd name="connsiteY6" fmla="*/ 0 h 1994280"/>
              <a:gd name="connsiteX7" fmla="*/ 817055 w 879665"/>
              <a:gd name="connsiteY7" fmla="*/ 16955 h 1994280"/>
              <a:gd name="connsiteX8" fmla="*/ 63500 w 879665"/>
              <a:gd name="connsiteY8" fmla="*/ 452057 h 199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65" h="1994280">
                <a:moveTo>
                  <a:pt x="63500" y="452120"/>
                </a:moveTo>
                <a:cubicBezTo>
                  <a:pt x="24194" y="474790"/>
                  <a:pt x="0" y="516763"/>
                  <a:pt x="0" y="562102"/>
                </a:cubicBezTo>
                <a:lnTo>
                  <a:pt x="0" y="1432243"/>
                </a:lnTo>
                <a:cubicBezTo>
                  <a:pt x="0" y="1477645"/>
                  <a:pt x="24194" y="1519555"/>
                  <a:pt x="63500" y="1542225"/>
                </a:cubicBezTo>
                <a:lnTo>
                  <a:pt x="817055" y="1977327"/>
                </a:lnTo>
                <a:cubicBezTo>
                  <a:pt x="836422" y="1988503"/>
                  <a:pt x="858012" y="1994154"/>
                  <a:pt x="879666" y="1994281"/>
                </a:cubicBezTo>
                <a:lnTo>
                  <a:pt x="879666" y="0"/>
                </a:lnTo>
                <a:cubicBezTo>
                  <a:pt x="858012" y="127"/>
                  <a:pt x="836422" y="5779"/>
                  <a:pt x="817055" y="16955"/>
                </a:cubicBezTo>
                <a:lnTo>
                  <a:pt x="63500" y="452057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F4E0718F-8F35-A103-8023-07CBD5E0803A}"/>
              </a:ext>
            </a:extLst>
          </p:cNvPr>
          <p:cNvSpPr/>
          <p:nvPr/>
        </p:nvSpPr>
        <p:spPr>
          <a:xfrm>
            <a:off x="11312334" y="4813109"/>
            <a:ext cx="879665" cy="1994281"/>
          </a:xfrm>
          <a:custGeom>
            <a:avLst/>
            <a:gdLst>
              <a:gd name="connsiteX0" fmla="*/ 63500 w 879665"/>
              <a:gd name="connsiteY0" fmla="*/ 452120 h 1994281"/>
              <a:gd name="connsiteX1" fmla="*/ 0 w 879665"/>
              <a:gd name="connsiteY1" fmla="*/ 562102 h 1994281"/>
              <a:gd name="connsiteX2" fmla="*/ 0 w 879665"/>
              <a:gd name="connsiteY2" fmla="*/ 1432243 h 1994281"/>
              <a:gd name="connsiteX3" fmla="*/ 63500 w 879665"/>
              <a:gd name="connsiteY3" fmla="*/ 1542225 h 1994281"/>
              <a:gd name="connsiteX4" fmla="*/ 817055 w 879665"/>
              <a:gd name="connsiteY4" fmla="*/ 1977327 h 1994281"/>
              <a:gd name="connsiteX5" fmla="*/ 879666 w 879665"/>
              <a:gd name="connsiteY5" fmla="*/ 1994281 h 1994281"/>
              <a:gd name="connsiteX6" fmla="*/ 879666 w 879665"/>
              <a:gd name="connsiteY6" fmla="*/ 0 h 1994281"/>
              <a:gd name="connsiteX7" fmla="*/ 817055 w 879665"/>
              <a:gd name="connsiteY7" fmla="*/ 16955 h 1994281"/>
              <a:gd name="connsiteX8" fmla="*/ 63500 w 879665"/>
              <a:gd name="connsiteY8" fmla="*/ 452057 h 199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65" h="1994281">
                <a:moveTo>
                  <a:pt x="63500" y="452120"/>
                </a:moveTo>
                <a:cubicBezTo>
                  <a:pt x="24194" y="474790"/>
                  <a:pt x="0" y="516763"/>
                  <a:pt x="0" y="562102"/>
                </a:cubicBezTo>
                <a:lnTo>
                  <a:pt x="0" y="1432243"/>
                </a:lnTo>
                <a:cubicBezTo>
                  <a:pt x="0" y="1477645"/>
                  <a:pt x="24194" y="1519555"/>
                  <a:pt x="63500" y="1542225"/>
                </a:cubicBezTo>
                <a:lnTo>
                  <a:pt x="817055" y="1977327"/>
                </a:lnTo>
                <a:cubicBezTo>
                  <a:pt x="836422" y="1988503"/>
                  <a:pt x="858012" y="1994154"/>
                  <a:pt x="879666" y="1994281"/>
                </a:cubicBezTo>
                <a:lnTo>
                  <a:pt x="879666" y="0"/>
                </a:lnTo>
                <a:cubicBezTo>
                  <a:pt x="858012" y="127"/>
                  <a:pt x="836422" y="5779"/>
                  <a:pt x="817055" y="16955"/>
                </a:cubicBezTo>
                <a:lnTo>
                  <a:pt x="63500" y="4520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55A259F9-FA1C-8680-7E02-B3F7F719C7B0}"/>
              </a:ext>
            </a:extLst>
          </p:cNvPr>
          <p:cNvSpPr/>
          <p:nvPr/>
        </p:nvSpPr>
        <p:spPr>
          <a:xfrm>
            <a:off x="10439463" y="6400371"/>
            <a:ext cx="1651634" cy="457692"/>
          </a:xfrm>
          <a:custGeom>
            <a:avLst/>
            <a:gdLst>
              <a:gd name="connsiteX0" fmla="*/ 889254 w 1651634"/>
              <a:gd name="connsiteY0" fmla="*/ 17002 h 457692"/>
              <a:gd name="connsiteX1" fmla="*/ 762254 w 1651634"/>
              <a:gd name="connsiteY1" fmla="*/ 17002 h 457692"/>
              <a:gd name="connsiteX2" fmla="*/ 8699 w 1651634"/>
              <a:gd name="connsiteY2" fmla="*/ 452104 h 457692"/>
              <a:gd name="connsiteX3" fmla="*/ 0 w 1651634"/>
              <a:gd name="connsiteY3" fmla="*/ 457692 h 457692"/>
              <a:gd name="connsiteX4" fmla="*/ 1651635 w 1651634"/>
              <a:gd name="connsiteY4" fmla="*/ 457692 h 457692"/>
              <a:gd name="connsiteX5" fmla="*/ 1642935 w 1651634"/>
              <a:gd name="connsiteY5" fmla="*/ 452104 h 457692"/>
              <a:gd name="connsiteX6" fmla="*/ 889381 w 1651634"/>
              <a:gd name="connsiteY6" fmla="*/ 17002 h 4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634" h="457692">
                <a:moveTo>
                  <a:pt x="889254" y="17002"/>
                </a:moveTo>
                <a:cubicBezTo>
                  <a:pt x="849947" y="-5667"/>
                  <a:pt x="801560" y="-5667"/>
                  <a:pt x="762254" y="17002"/>
                </a:cubicBezTo>
                <a:lnTo>
                  <a:pt x="8699" y="452104"/>
                </a:lnTo>
                <a:cubicBezTo>
                  <a:pt x="5715" y="453819"/>
                  <a:pt x="2794" y="455723"/>
                  <a:pt x="0" y="457692"/>
                </a:cubicBezTo>
                <a:lnTo>
                  <a:pt x="1651635" y="457692"/>
                </a:lnTo>
                <a:cubicBezTo>
                  <a:pt x="1648778" y="455723"/>
                  <a:pt x="1645920" y="453882"/>
                  <a:pt x="1642935" y="452104"/>
                </a:cubicBezTo>
                <a:lnTo>
                  <a:pt x="889381" y="1700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F81DD0E-DF17-FBCB-AFD7-1648EB95754E}"/>
              </a:ext>
            </a:extLst>
          </p:cNvPr>
          <p:cNvSpPr/>
          <p:nvPr/>
        </p:nvSpPr>
        <p:spPr>
          <a:xfrm>
            <a:off x="106108" y="0"/>
            <a:ext cx="1654048" cy="458517"/>
          </a:xfrm>
          <a:custGeom>
            <a:avLst/>
            <a:gdLst>
              <a:gd name="connsiteX0" fmla="*/ 763524 w 1654048"/>
              <a:gd name="connsiteY0" fmla="*/ 441516 h 458517"/>
              <a:gd name="connsiteX1" fmla="*/ 890524 w 1654048"/>
              <a:gd name="connsiteY1" fmla="*/ 441516 h 458517"/>
              <a:gd name="connsiteX2" fmla="*/ 1644142 w 1654048"/>
              <a:gd name="connsiteY2" fmla="*/ 6477 h 458517"/>
              <a:gd name="connsiteX3" fmla="*/ 1654048 w 1654048"/>
              <a:gd name="connsiteY3" fmla="*/ 0 h 458517"/>
              <a:gd name="connsiteX4" fmla="*/ 0 w 1654048"/>
              <a:gd name="connsiteY4" fmla="*/ 0 h 458517"/>
              <a:gd name="connsiteX5" fmla="*/ 9906 w 1654048"/>
              <a:gd name="connsiteY5" fmla="*/ 6477 h 458517"/>
              <a:gd name="connsiteX6" fmla="*/ 763461 w 1654048"/>
              <a:gd name="connsiteY6" fmla="*/ 441579 h 45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048" h="458517">
                <a:moveTo>
                  <a:pt x="763524" y="441516"/>
                </a:moveTo>
                <a:cubicBezTo>
                  <a:pt x="802831" y="464185"/>
                  <a:pt x="851218" y="464185"/>
                  <a:pt x="890524" y="441516"/>
                </a:cubicBezTo>
                <a:lnTo>
                  <a:pt x="1644142" y="6477"/>
                </a:lnTo>
                <a:cubicBezTo>
                  <a:pt x="1647571" y="4509"/>
                  <a:pt x="1650873" y="2286"/>
                  <a:pt x="1654048" y="0"/>
                </a:cubicBezTo>
                <a:lnTo>
                  <a:pt x="0" y="0"/>
                </a:lnTo>
                <a:cubicBezTo>
                  <a:pt x="3175" y="2286"/>
                  <a:pt x="6477" y="4445"/>
                  <a:pt x="9906" y="6477"/>
                </a:cubicBezTo>
                <a:lnTo>
                  <a:pt x="763461" y="441579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D0EBD95B-5D29-D04F-F799-9F4EDEEC3CAD}"/>
              </a:ext>
            </a:extLst>
          </p:cNvPr>
          <p:cNvSpPr/>
          <p:nvPr/>
        </p:nvSpPr>
        <p:spPr>
          <a:xfrm>
            <a:off x="0" y="51508"/>
            <a:ext cx="886015" cy="1994197"/>
          </a:xfrm>
          <a:custGeom>
            <a:avLst/>
            <a:gdLst>
              <a:gd name="connsiteX0" fmla="*/ 68961 w 886015"/>
              <a:gd name="connsiteY0" fmla="*/ 1977253 h 1994197"/>
              <a:gd name="connsiteX1" fmla="*/ 822516 w 886015"/>
              <a:gd name="connsiteY1" fmla="*/ 1542151 h 1994197"/>
              <a:gd name="connsiteX2" fmla="*/ 886016 w 886015"/>
              <a:gd name="connsiteY2" fmla="*/ 1432169 h 1994197"/>
              <a:gd name="connsiteX3" fmla="*/ 886016 w 886015"/>
              <a:gd name="connsiteY3" fmla="*/ 562029 h 1994197"/>
              <a:gd name="connsiteX4" fmla="*/ 822516 w 886015"/>
              <a:gd name="connsiteY4" fmla="*/ 452047 h 1994197"/>
              <a:gd name="connsiteX5" fmla="*/ 68961 w 886015"/>
              <a:gd name="connsiteY5" fmla="*/ 16945 h 1994197"/>
              <a:gd name="connsiteX6" fmla="*/ 0 w 886015"/>
              <a:gd name="connsiteY6" fmla="*/ 117 h 1994197"/>
              <a:gd name="connsiteX7" fmla="*/ 0 w 886015"/>
              <a:gd name="connsiteY7" fmla="*/ 1994081 h 1994197"/>
              <a:gd name="connsiteX8" fmla="*/ 68961 w 886015"/>
              <a:gd name="connsiteY8" fmla="*/ 1977253 h 19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015" h="1994197">
                <a:moveTo>
                  <a:pt x="68961" y="1977253"/>
                </a:moveTo>
                <a:lnTo>
                  <a:pt x="822516" y="1542151"/>
                </a:lnTo>
                <a:cubicBezTo>
                  <a:pt x="861822" y="1519482"/>
                  <a:pt x="886016" y="1477508"/>
                  <a:pt x="886016" y="1432169"/>
                </a:cubicBezTo>
                <a:lnTo>
                  <a:pt x="886016" y="562029"/>
                </a:lnTo>
                <a:cubicBezTo>
                  <a:pt x="886016" y="516626"/>
                  <a:pt x="861822" y="474716"/>
                  <a:pt x="822516" y="452047"/>
                </a:cubicBezTo>
                <a:lnTo>
                  <a:pt x="68961" y="16945"/>
                </a:lnTo>
                <a:cubicBezTo>
                  <a:pt x="47689" y="4689"/>
                  <a:pt x="23749" y="-899"/>
                  <a:pt x="0" y="117"/>
                </a:cubicBezTo>
                <a:lnTo>
                  <a:pt x="0" y="1994081"/>
                </a:lnTo>
                <a:cubicBezTo>
                  <a:pt x="23749" y="1995097"/>
                  <a:pt x="47689" y="1989509"/>
                  <a:pt x="68961" y="197725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BCA33389-4FDC-F223-FA84-DF73577EF9F9}"/>
              </a:ext>
            </a:extLst>
          </p:cNvPr>
          <p:cNvSpPr/>
          <p:nvPr/>
        </p:nvSpPr>
        <p:spPr>
          <a:xfrm>
            <a:off x="0" y="3225936"/>
            <a:ext cx="886015" cy="1994197"/>
          </a:xfrm>
          <a:custGeom>
            <a:avLst/>
            <a:gdLst>
              <a:gd name="connsiteX0" fmla="*/ 68961 w 886015"/>
              <a:gd name="connsiteY0" fmla="*/ 1977253 h 1994197"/>
              <a:gd name="connsiteX1" fmla="*/ 822516 w 886015"/>
              <a:gd name="connsiteY1" fmla="*/ 1542151 h 1994197"/>
              <a:gd name="connsiteX2" fmla="*/ 886016 w 886015"/>
              <a:gd name="connsiteY2" fmla="*/ 1432169 h 1994197"/>
              <a:gd name="connsiteX3" fmla="*/ 886016 w 886015"/>
              <a:gd name="connsiteY3" fmla="*/ 562029 h 1994197"/>
              <a:gd name="connsiteX4" fmla="*/ 822516 w 886015"/>
              <a:gd name="connsiteY4" fmla="*/ 452047 h 1994197"/>
              <a:gd name="connsiteX5" fmla="*/ 68961 w 886015"/>
              <a:gd name="connsiteY5" fmla="*/ 16945 h 1994197"/>
              <a:gd name="connsiteX6" fmla="*/ 0 w 886015"/>
              <a:gd name="connsiteY6" fmla="*/ 117 h 1994197"/>
              <a:gd name="connsiteX7" fmla="*/ 0 w 886015"/>
              <a:gd name="connsiteY7" fmla="*/ 1994081 h 1994197"/>
              <a:gd name="connsiteX8" fmla="*/ 68961 w 886015"/>
              <a:gd name="connsiteY8" fmla="*/ 1977253 h 19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015" h="1994197">
                <a:moveTo>
                  <a:pt x="68961" y="1977253"/>
                </a:moveTo>
                <a:lnTo>
                  <a:pt x="822516" y="1542151"/>
                </a:lnTo>
                <a:cubicBezTo>
                  <a:pt x="861822" y="1519482"/>
                  <a:pt x="886016" y="1477508"/>
                  <a:pt x="886016" y="1432169"/>
                </a:cubicBezTo>
                <a:lnTo>
                  <a:pt x="886016" y="562029"/>
                </a:lnTo>
                <a:cubicBezTo>
                  <a:pt x="886016" y="516626"/>
                  <a:pt x="861822" y="474716"/>
                  <a:pt x="822516" y="452047"/>
                </a:cubicBezTo>
                <a:lnTo>
                  <a:pt x="68961" y="16945"/>
                </a:lnTo>
                <a:cubicBezTo>
                  <a:pt x="47689" y="4689"/>
                  <a:pt x="23749" y="-899"/>
                  <a:pt x="0" y="117"/>
                </a:cubicBezTo>
                <a:lnTo>
                  <a:pt x="0" y="1994081"/>
                </a:lnTo>
                <a:cubicBezTo>
                  <a:pt x="23749" y="1995097"/>
                  <a:pt x="47689" y="1989509"/>
                  <a:pt x="68961" y="1977253"/>
                </a:cubicBez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2891C376-6F6B-F517-141D-69FDCC253832}"/>
              </a:ext>
            </a:extLst>
          </p:cNvPr>
          <p:cNvSpPr/>
          <p:nvPr/>
        </p:nvSpPr>
        <p:spPr>
          <a:xfrm>
            <a:off x="0" y="6404609"/>
            <a:ext cx="793178" cy="453390"/>
          </a:xfrm>
          <a:custGeom>
            <a:avLst/>
            <a:gdLst>
              <a:gd name="connsiteX0" fmla="*/ 793179 w 793178"/>
              <a:gd name="connsiteY0" fmla="*/ 453390 h 453390"/>
              <a:gd name="connsiteX1" fmla="*/ 784479 w 793178"/>
              <a:gd name="connsiteY1" fmla="*/ 447802 h 453390"/>
              <a:gd name="connsiteX2" fmla="*/ 30861 w 793178"/>
              <a:gd name="connsiteY2" fmla="*/ 12764 h 453390"/>
              <a:gd name="connsiteX3" fmla="*/ 0 w 793178"/>
              <a:gd name="connsiteY3" fmla="*/ 0 h 453390"/>
              <a:gd name="connsiteX4" fmla="*/ 0 w 793178"/>
              <a:gd name="connsiteY4" fmla="*/ 453390 h 453390"/>
              <a:gd name="connsiteX5" fmla="*/ 793179 w 793178"/>
              <a:gd name="connsiteY5" fmla="*/ 453390 h 4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178" h="453390">
                <a:moveTo>
                  <a:pt x="793179" y="453390"/>
                </a:moveTo>
                <a:cubicBezTo>
                  <a:pt x="790321" y="451421"/>
                  <a:pt x="787464" y="449580"/>
                  <a:pt x="784479" y="447802"/>
                </a:cubicBezTo>
                <a:lnTo>
                  <a:pt x="30861" y="12764"/>
                </a:lnTo>
                <a:cubicBezTo>
                  <a:pt x="21019" y="7112"/>
                  <a:pt x="10668" y="2858"/>
                  <a:pt x="0" y="0"/>
                </a:cubicBezTo>
                <a:lnTo>
                  <a:pt x="0" y="453390"/>
                </a:lnTo>
                <a:lnTo>
                  <a:pt x="793179" y="45339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21CBC25E-945A-8C2D-D2B3-301A569C3968}"/>
              </a:ext>
            </a:extLst>
          </p:cNvPr>
          <p:cNvSpPr/>
          <p:nvPr/>
        </p:nvSpPr>
        <p:spPr>
          <a:xfrm>
            <a:off x="1035113" y="6400371"/>
            <a:ext cx="1651634" cy="457692"/>
          </a:xfrm>
          <a:custGeom>
            <a:avLst/>
            <a:gdLst>
              <a:gd name="connsiteX0" fmla="*/ 889254 w 1651634"/>
              <a:gd name="connsiteY0" fmla="*/ 17002 h 457692"/>
              <a:gd name="connsiteX1" fmla="*/ 762254 w 1651634"/>
              <a:gd name="connsiteY1" fmla="*/ 17002 h 457692"/>
              <a:gd name="connsiteX2" fmla="*/ 8700 w 1651634"/>
              <a:gd name="connsiteY2" fmla="*/ 452104 h 457692"/>
              <a:gd name="connsiteX3" fmla="*/ 0 w 1651634"/>
              <a:gd name="connsiteY3" fmla="*/ 457692 h 457692"/>
              <a:gd name="connsiteX4" fmla="*/ 1651635 w 1651634"/>
              <a:gd name="connsiteY4" fmla="*/ 457692 h 457692"/>
              <a:gd name="connsiteX5" fmla="*/ 1642936 w 1651634"/>
              <a:gd name="connsiteY5" fmla="*/ 452104 h 457692"/>
              <a:gd name="connsiteX6" fmla="*/ 889381 w 1651634"/>
              <a:gd name="connsiteY6" fmla="*/ 17002 h 4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634" h="457692">
                <a:moveTo>
                  <a:pt x="889254" y="17002"/>
                </a:moveTo>
                <a:cubicBezTo>
                  <a:pt x="849947" y="-5667"/>
                  <a:pt x="801561" y="-5667"/>
                  <a:pt x="762254" y="17002"/>
                </a:cubicBezTo>
                <a:lnTo>
                  <a:pt x="8700" y="452104"/>
                </a:lnTo>
                <a:cubicBezTo>
                  <a:pt x="5715" y="453819"/>
                  <a:pt x="2794" y="455723"/>
                  <a:pt x="0" y="457692"/>
                </a:cubicBezTo>
                <a:lnTo>
                  <a:pt x="1651635" y="457692"/>
                </a:lnTo>
                <a:cubicBezTo>
                  <a:pt x="1648778" y="455723"/>
                  <a:pt x="1645920" y="453882"/>
                  <a:pt x="1642936" y="452104"/>
                </a:cubicBezTo>
                <a:lnTo>
                  <a:pt x="889381" y="170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18D1587A-9A52-66F1-0CEE-B879A916D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313" y="3224992"/>
            <a:ext cx="1778340" cy="199440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7C8A28DE-9941-DD8D-AC85-59061B4968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4663" y="3224967"/>
            <a:ext cx="1778340" cy="19944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6A9EB3AA-01A4-C1B2-0858-9F57F5A380E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7367" y="51450"/>
            <a:ext cx="1778340" cy="199440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8A0F7017-C07B-DBAF-F0CF-A48108353517}"/>
              </a:ext>
            </a:extLst>
          </p:cNvPr>
          <p:cNvSpPr/>
          <p:nvPr userDrawn="1"/>
        </p:nvSpPr>
        <p:spPr>
          <a:xfrm>
            <a:off x="9510458" y="0"/>
            <a:ext cx="1654048" cy="458517"/>
          </a:xfrm>
          <a:custGeom>
            <a:avLst/>
            <a:gdLst>
              <a:gd name="connsiteX0" fmla="*/ 763524 w 1654048"/>
              <a:gd name="connsiteY0" fmla="*/ 441516 h 458517"/>
              <a:gd name="connsiteX1" fmla="*/ 890524 w 1654048"/>
              <a:gd name="connsiteY1" fmla="*/ 441516 h 458517"/>
              <a:gd name="connsiteX2" fmla="*/ 1644142 w 1654048"/>
              <a:gd name="connsiteY2" fmla="*/ 6477 h 458517"/>
              <a:gd name="connsiteX3" fmla="*/ 1654048 w 1654048"/>
              <a:gd name="connsiteY3" fmla="*/ 0 h 458517"/>
              <a:gd name="connsiteX4" fmla="*/ 0 w 1654048"/>
              <a:gd name="connsiteY4" fmla="*/ 0 h 458517"/>
              <a:gd name="connsiteX5" fmla="*/ 9906 w 1654048"/>
              <a:gd name="connsiteY5" fmla="*/ 6477 h 458517"/>
              <a:gd name="connsiteX6" fmla="*/ 763461 w 1654048"/>
              <a:gd name="connsiteY6" fmla="*/ 441579 h 45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048" h="458517">
                <a:moveTo>
                  <a:pt x="763524" y="441516"/>
                </a:moveTo>
                <a:cubicBezTo>
                  <a:pt x="802831" y="464185"/>
                  <a:pt x="851218" y="464185"/>
                  <a:pt x="890524" y="441516"/>
                </a:cubicBezTo>
                <a:lnTo>
                  <a:pt x="1644142" y="6477"/>
                </a:lnTo>
                <a:cubicBezTo>
                  <a:pt x="1647571" y="4509"/>
                  <a:pt x="1650873" y="2286"/>
                  <a:pt x="1654048" y="0"/>
                </a:cubicBezTo>
                <a:lnTo>
                  <a:pt x="0" y="0"/>
                </a:lnTo>
                <a:cubicBezTo>
                  <a:pt x="3175" y="2286"/>
                  <a:pt x="6477" y="4445"/>
                  <a:pt x="9906" y="6477"/>
                </a:cubicBezTo>
                <a:lnTo>
                  <a:pt x="763461" y="44157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4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EDF996-DF01-3EC4-B512-F9595E453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EBDCDCC-FB0B-3A8D-1EBA-745531D27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2FF4F8C-790C-0E3D-8BE3-009930954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AC8AB-A2A3-BC2C-8C94-F1FFD65EC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37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624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13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15528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C8E276A5-DDF0-22C3-D11C-7F8CE4C27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FF1DCE-2C48-239E-99DE-7EE7833AE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121627E-7347-7BF5-825F-B6EA83FD46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0230" y="6317896"/>
            <a:ext cx="5245422" cy="4286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61C703-F6E7-336B-752E-93C7193FE03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áfico 13">
            <a:extLst>
              <a:ext uri="{FF2B5EF4-FFF2-40B4-BE49-F238E27FC236}">
                <a16:creationId xmlns:a16="http://schemas.microsoft.com/office/drawing/2014/main" id="{43252399-E4EA-C4D9-7EFD-FAC3D10514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A4A1EF-2243-6625-82EA-6F6FB2E270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7B8FE56-2819-EAE4-C06D-F4A9FDF19D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85906" y="6317896"/>
            <a:ext cx="5119745" cy="428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E1A7C0-7A99-25B3-80DD-BB854277F3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06" y="6265162"/>
            <a:ext cx="3645731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84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32619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24073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491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602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8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1B26B-4BA7-4D3F-B7F7-29E0B3954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11125200" cy="5889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noProof="0" dirty="0"/>
              <a:t>Tittle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7AC5284-6E9A-C856-20C7-2F79CB01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4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19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>
            <a:extLst>
              <a:ext uri="{FF2B5EF4-FFF2-40B4-BE49-F238E27FC236}">
                <a16:creationId xmlns:a16="http://schemas.microsoft.com/office/drawing/2014/main" id="{4436B041-A609-7582-B6A8-6C3043347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BB9A17-35DA-5BE0-3148-0FA94EE31E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121627E-7347-7BF5-825F-B6EA83FD46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9126" y="6317896"/>
            <a:ext cx="6486525" cy="428625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74E3E153-6F7E-3BF2-1C0B-A57306C473D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48" y="6388208"/>
            <a:ext cx="746981" cy="28800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CD15696A-8C93-1D8F-AB56-88E24063A1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37" y="6478208"/>
            <a:ext cx="1080919" cy="108000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E2693604-3920-2B1A-AF40-C0DC83E5A5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7" y="6388208"/>
            <a:ext cx="895421" cy="288000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443DC983-65D0-053B-AB83-649B065E9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169" y="6388208"/>
            <a:ext cx="68566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4A8B358A-1433-3B02-FD50-D264983A1C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E190DE-E6B1-6F40-9AC1-1D3CC0A3E9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7B8FE56-2819-EAE4-C06D-F4A9FDF19D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9126" y="6317896"/>
            <a:ext cx="6486525" cy="428625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007F4D7-5CA1-CEEB-69BD-9344BD4BDEF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48" y="6388208"/>
            <a:ext cx="746981" cy="28800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E11880D-07FC-F31A-1DC8-6E2F87D4E2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37" y="6478208"/>
            <a:ext cx="1080919" cy="108000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5F7048FC-6DF7-D693-7CEE-04542B18B28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7" y="6388208"/>
            <a:ext cx="895421" cy="28800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863DE6C-0D0D-9B5E-7DCB-DC08953406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169" y="6388208"/>
            <a:ext cx="68566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1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24073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62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599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23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89AD9456-662F-7DDC-74A1-9327AA452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5714" y="6317896"/>
            <a:ext cx="6538685" cy="4286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E17CDA7-2FCB-909B-DE75-5BB74D6B9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E818FA-FAEA-C14A-DE66-5A071676D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D8E190DE-E6B1-6F40-9AC1-1D3CC0A3E9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69B88C4-1BB8-2C78-2A7B-8437B834AD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7874" y="6317896"/>
            <a:ext cx="6486525" cy="42862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9395F19-DDAC-7AAB-DB68-D255869C8B5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17" y="6388208"/>
            <a:ext cx="895421" cy="288000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AB67E604-5C0C-3B03-1282-8BEB8B403B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169" y="6388208"/>
            <a:ext cx="685663" cy="28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E59250-9E37-3198-2BAC-DAE14D8852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34" y="6380049"/>
            <a:ext cx="772543" cy="288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7C912AA7-88A9-36D1-B849-DBC7968F77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7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1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1B26B-4BA7-4D3F-B7F7-29E0B3954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11125200" cy="5889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noProof="0" dirty="0"/>
              <a:t>Tittle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21C3E1E-393A-9810-834D-F8BF8BDEF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3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05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45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15E6E6-FE82-7E61-3139-B634985EEC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89AD9456-662F-7DDC-74A1-9327AA452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7658" y="6317896"/>
            <a:ext cx="6596742" cy="42862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11A2B0C-CC52-B8FC-EA10-48651673D6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4847141-9BD8-C7ED-5BF5-B23892996D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06" y="6265162"/>
            <a:ext cx="3645731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9019E0D-43F0-D2B7-1A9A-3CA02041C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A83AB84-F860-0D43-978E-279040E74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B2ACB14-9CF5-A9B3-5AEA-CA118D51AC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8B46288-0A6B-1D73-DDA5-638F28EF70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D8E190DE-E6B1-6F40-9AC1-1D3CC0A3E9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69B88C4-1BB8-2C78-2A7B-8437B834AD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7874" y="6317896"/>
            <a:ext cx="6486525" cy="42862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4C8D1306-7067-BA92-4E33-CB0B42EE308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09485F-871A-0998-25FB-85A71F5770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06" y="6265162"/>
            <a:ext cx="3645731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0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B87B46A-CB2A-C6C2-95C9-F645C19D2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3187EF61-95DF-25A9-A50A-79A19C6C0F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229FB778-39EB-6727-02F3-A7F21E426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414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921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5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92D3C1-DE02-B3A2-0B1C-2FE6095A3C6D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7308850" cy="86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Tittle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76B331B3-08B3-9C9C-44BB-2555165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F9D5E5-6BD9-6164-B44C-F2826B73922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DD612A53-AA18-CBD8-11A9-B2B42EEFD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rgbClr val="75C2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D2E6FA18-0F76-429B-EA77-AE83641B9B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3888" y="184585"/>
            <a:ext cx="1737249" cy="7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3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>
            <a:extLst>
              <a:ext uri="{FF2B5EF4-FFF2-40B4-BE49-F238E27FC236}">
                <a16:creationId xmlns:a16="http://schemas.microsoft.com/office/drawing/2014/main" id="{5562BCD3-7999-351D-3F7A-12FE21C976CE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BE80D265-9CBF-BF63-9526-364FA6B23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002" y="5452595"/>
            <a:ext cx="1926000" cy="216000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DCEBB66-A327-764E-97FB-BACC302FE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917903"/>
            <a:ext cx="1926000" cy="2160000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1456AAF6-9ECA-2FA4-8C62-D7F26206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C4D828A-C759-E9CA-E7F3-25F1CF04E74D}"/>
              </a:ext>
            </a:extLst>
          </p:cNvPr>
          <p:cNvGrpSpPr/>
          <p:nvPr userDrawn="1"/>
        </p:nvGrpSpPr>
        <p:grpSpPr>
          <a:xfrm>
            <a:off x="5072950" y="0"/>
            <a:ext cx="7127627" cy="6857999"/>
            <a:chOff x="5072950" y="0"/>
            <a:chExt cx="7127627" cy="6857999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B464165-DBBA-DA69-17D0-51FDC0F26930}"/>
                </a:ext>
              </a:extLst>
            </p:cNvPr>
            <p:cNvSpPr/>
            <p:nvPr/>
          </p:nvSpPr>
          <p:spPr>
            <a:xfrm>
              <a:off x="10942851" y="1291611"/>
              <a:ext cx="1257726" cy="1414718"/>
            </a:xfrm>
            <a:custGeom>
              <a:avLst/>
              <a:gdLst>
                <a:gd name="connsiteX0" fmla="*/ 0 w 1257726"/>
                <a:gd name="connsiteY0" fmla="*/ 1000616 h 1414718"/>
                <a:gd name="connsiteX1" fmla="*/ 0 w 1257726"/>
                <a:gd name="connsiteY1" fmla="*/ 414103 h 1414718"/>
                <a:gd name="connsiteX2" fmla="*/ 60477 w 1257726"/>
                <a:gd name="connsiteY2" fmla="*/ 309442 h 1414718"/>
                <a:gd name="connsiteX3" fmla="*/ 568429 w 1257726"/>
                <a:gd name="connsiteY3" fmla="*/ 16185 h 1414718"/>
                <a:gd name="connsiteX4" fmla="*/ 689297 w 1257726"/>
                <a:gd name="connsiteY4" fmla="*/ 16185 h 1414718"/>
                <a:gd name="connsiteX5" fmla="*/ 1197250 w 1257726"/>
                <a:gd name="connsiteY5" fmla="*/ 309442 h 1414718"/>
                <a:gd name="connsiteX6" fmla="*/ 1257727 w 1257726"/>
                <a:gd name="connsiteY6" fmla="*/ 414103 h 1414718"/>
                <a:gd name="connsiteX7" fmla="*/ 1257727 w 1257726"/>
                <a:gd name="connsiteY7" fmla="*/ 1000616 h 1414718"/>
                <a:gd name="connsiteX8" fmla="*/ 1197250 w 1257726"/>
                <a:gd name="connsiteY8" fmla="*/ 1105277 h 1414718"/>
                <a:gd name="connsiteX9" fmla="*/ 689297 w 1257726"/>
                <a:gd name="connsiteY9" fmla="*/ 1398533 h 1414718"/>
                <a:gd name="connsiteX10" fmla="*/ 568429 w 1257726"/>
                <a:gd name="connsiteY10" fmla="*/ 1398533 h 1414718"/>
                <a:gd name="connsiteX11" fmla="*/ 60477 w 1257726"/>
                <a:gd name="connsiteY11" fmla="*/ 1105277 h 1414718"/>
                <a:gd name="connsiteX12" fmla="*/ 0 w 1257726"/>
                <a:gd name="connsiteY12" fmla="*/ 1000616 h 1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26" h="1414718">
                  <a:moveTo>
                    <a:pt x="0" y="1000616"/>
                  </a:moveTo>
                  <a:lnTo>
                    <a:pt x="0" y="414103"/>
                  </a:lnTo>
                  <a:cubicBezTo>
                    <a:pt x="0" y="370942"/>
                    <a:pt x="23031" y="331022"/>
                    <a:pt x="60477" y="309442"/>
                  </a:cubicBezTo>
                  <a:lnTo>
                    <a:pt x="568429" y="16185"/>
                  </a:lnTo>
                  <a:cubicBezTo>
                    <a:pt x="605876" y="-5395"/>
                    <a:pt x="651937" y="-5395"/>
                    <a:pt x="689297" y="16185"/>
                  </a:cubicBezTo>
                  <a:lnTo>
                    <a:pt x="1197250" y="309442"/>
                  </a:lnTo>
                  <a:cubicBezTo>
                    <a:pt x="1234696" y="331022"/>
                    <a:pt x="1257727" y="370942"/>
                    <a:pt x="1257727" y="414103"/>
                  </a:cubicBezTo>
                  <a:lnTo>
                    <a:pt x="1257727" y="1000616"/>
                  </a:lnTo>
                  <a:cubicBezTo>
                    <a:pt x="1257727" y="1043777"/>
                    <a:pt x="1234696" y="1083696"/>
                    <a:pt x="1197250" y="1105277"/>
                  </a:cubicBezTo>
                  <a:lnTo>
                    <a:pt x="689297" y="1398533"/>
                  </a:lnTo>
                  <a:cubicBezTo>
                    <a:pt x="651852" y="1420114"/>
                    <a:pt x="605790" y="1420114"/>
                    <a:pt x="568429" y="1398533"/>
                  </a:cubicBezTo>
                  <a:lnTo>
                    <a:pt x="60477" y="1105277"/>
                  </a:lnTo>
                  <a:cubicBezTo>
                    <a:pt x="23031" y="1083696"/>
                    <a:pt x="0" y="1043777"/>
                    <a:pt x="0" y="100061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73CF795-1371-98B4-815E-B124FD9C9869}"/>
                </a:ext>
              </a:extLst>
            </p:cNvPr>
            <p:cNvSpPr/>
            <p:nvPr/>
          </p:nvSpPr>
          <p:spPr>
            <a:xfrm>
              <a:off x="5072950" y="564441"/>
              <a:ext cx="2515367" cy="2866925"/>
            </a:xfrm>
            <a:custGeom>
              <a:avLst/>
              <a:gdLst>
                <a:gd name="connsiteX0" fmla="*/ 0 w 2515367"/>
                <a:gd name="connsiteY0" fmla="*/ 2089792 h 2866925"/>
                <a:gd name="connsiteX1" fmla="*/ 0 w 2515367"/>
                <a:gd name="connsiteY1" fmla="*/ 777133 h 2866925"/>
                <a:gd name="connsiteX2" fmla="*/ 60477 w 2515367"/>
                <a:gd name="connsiteY2" fmla="*/ 672472 h 2866925"/>
                <a:gd name="connsiteX3" fmla="*/ 1197250 w 2515367"/>
                <a:gd name="connsiteY3" fmla="*/ 16185 h 2866925"/>
                <a:gd name="connsiteX4" fmla="*/ 1318118 w 2515367"/>
                <a:gd name="connsiteY4" fmla="*/ 16185 h 2866925"/>
                <a:gd name="connsiteX5" fmla="*/ 2454891 w 2515367"/>
                <a:gd name="connsiteY5" fmla="*/ 672472 h 2866925"/>
                <a:gd name="connsiteX6" fmla="*/ 2515368 w 2515367"/>
                <a:gd name="connsiteY6" fmla="*/ 777133 h 2866925"/>
                <a:gd name="connsiteX7" fmla="*/ 2515368 w 2515367"/>
                <a:gd name="connsiteY7" fmla="*/ 2089792 h 2866925"/>
                <a:gd name="connsiteX8" fmla="*/ 2454891 w 2515367"/>
                <a:gd name="connsiteY8" fmla="*/ 2194454 h 2866925"/>
                <a:gd name="connsiteX9" fmla="*/ 1318118 w 2515367"/>
                <a:gd name="connsiteY9" fmla="*/ 2850740 h 2866925"/>
                <a:gd name="connsiteX10" fmla="*/ 1197250 w 2515367"/>
                <a:gd name="connsiteY10" fmla="*/ 2850740 h 2866925"/>
                <a:gd name="connsiteX11" fmla="*/ 60477 w 2515367"/>
                <a:gd name="connsiteY11" fmla="*/ 2194454 h 2866925"/>
                <a:gd name="connsiteX12" fmla="*/ 0 w 2515367"/>
                <a:gd name="connsiteY12" fmla="*/ 2089792 h 28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367" h="2866925">
                  <a:moveTo>
                    <a:pt x="0" y="2089792"/>
                  </a:moveTo>
                  <a:lnTo>
                    <a:pt x="0" y="777133"/>
                  </a:lnTo>
                  <a:cubicBezTo>
                    <a:pt x="0" y="733972"/>
                    <a:pt x="23031" y="694053"/>
                    <a:pt x="60477" y="672472"/>
                  </a:cubicBezTo>
                  <a:lnTo>
                    <a:pt x="1197250" y="16185"/>
                  </a:lnTo>
                  <a:cubicBezTo>
                    <a:pt x="1234696" y="-5395"/>
                    <a:pt x="1280757" y="-5395"/>
                    <a:pt x="1318118" y="16185"/>
                  </a:cubicBezTo>
                  <a:lnTo>
                    <a:pt x="2454891" y="672472"/>
                  </a:lnTo>
                  <a:cubicBezTo>
                    <a:pt x="2492337" y="694053"/>
                    <a:pt x="2515368" y="733972"/>
                    <a:pt x="2515368" y="777133"/>
                  </a:cubicBezTo>
                  <a:lnTo>
                    <a:pt x="2515368" y="2089792"/>
                  </a:lnTo>
                  <a:cubicBezTo>
                    <a:pt x="2515368" y="2132953"/>
                    <a:pt x="2492337" y="2172873"/>
                    <a:pt x="2454891" y="2194454"/>
                  </a:cubicBezTo>
                  <a:lnTo>
                    <a:pt x="1318118" y="2850740"/>
                  </a:lnTo>
                  <a:cubicBezTo>
                    <a:pt x="1280672" y="2872321"/>
                    <a:pt x="1234611" y="2872321"/>
                    <a:pt x="1197250" y="2850740"/>
                  </a:cubicBezTo>
                  <a:lnTo>
                    <a:pt x="60477" y="2194454"/>
                  </a:lnTo>
                  <a:cubicBezTo>
                    <a:pt x="23031" y="2172873"/>
                    <a:pt x="0" y="2132953"/>
                    <a:pt x="0" y="208979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AAC4D3A-DB6C-EE9F-A2CE-FF07F68B01C2}"/>
                </a:ext>
              </a:extLst>
            </p:cNvPr>
            <p:cNvSpPr/>
            <p:nvPr/>
          </p:nvSpPr>
          <p:spPr>
            <a:xfrm>
              <a:off x="6383732" y="0"/>
              <a:ext cx="2515282" cy="1167374"/>
            </a:xfrm>
            <a:custGeom>
              <a:avLst/>
              <a:gdLst>
                <a:gd name="connsiteX0" fmla="*/ 60391 w 2515282"/>
                <a:gd name="connsiteY0" fmla="*/ 494902 h 1167374"/>
                <a:gd name="connsiteX1" fmla="*/ 1197164 w 2515282"/>
                <a:gd name="connsiteY1" fmla="*/ 1151189 h 1167374"/>
                <a:gd name="connsiteX2" fmla="*/ 1318033 w 2515282"/>
                <a:gd name="connsiteY2" fmla="*/ 1151189 h 1167374"/>
                <a:gd name="connsiteX3" fmla="*/ 2454806 w 2515282"/>
                <a:gd name="connsiteY3" fmla="*/ 494902 h 1167374"/>
                <a:gd name="connsiteX4" fmla="*/ 2515282 w 2515282"/>
                <a:gd name="connsiteY4" fmla="*/ 390241 h 1167374"/>
                <a:gd name="connsiteX5" fmla="*/ 2515282 w 2515282"/>
                <a:gd name="connsiteY5" fmla="*/ 0 h 1167374"/>
                <a:gd name="connsiteX6" fmla="*/ 0 w 2515282"/>
                <a:gd name="connsiteY6" fmla="*/ 0 h 1167374"/>
                <a:gd name="connsiteX7" fmla="*/ 0 w 2515282"/>
                <a:gd name="connsiteY7" fmla="*/ 390155 h 1167374"/>
                <a:gd name="connsiteX8" fmla="*/ 60477 w 2515282"/>
                <a:gd name="connsiteY8" fmla="*/ 494817 h 11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282" h="1167374">
                  <a:moveTo>
                    <a:pt x="60391" y="494902"/>
                  </a:moveTo>
                  <a:lnTo>
                    <a:pt x="1197164" y="1151189"/>
                  </a:lnTo>
                  <a:cubicBezTo>
                    <a:pt x="1234611" y="1172769"/>
                    <a:pt x="1280672" y="1172769"/>
                    <a:pt x="1318033" y="1151189"/>
                  </a:cubicBezTo>
                  <a:lnTo>
                    <a:pt x="2454806" y="494902"/>
                  </a:lnTo>
                  <a:cubicBezTo>
                    <a:pt x="2492252" y="473321"/>
                    <a:pt x="2515282" y="433402"/>
                    <a:pt x="2515282" y="390241"/>
                  </a:cubicBezTo>
                  <a:lnTo>
                    <a:pt x="2515282" y="0"/>
                  </a:lnTo>
                  <a:lnTo>
                    <a:pt x="0" y="0"/>
                  </a:lnTo>
                  <a:lnTo>
                    <a:pt x="0" y="390155"/>
                  </a:lnTo>
                  <a:cubicBezTo>
                    <a:pt x="0" y="433316"/>
                    <a:pt x="23031" y="473236"/>
                    <a:pt x="60477" y="4948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B7A9610-FBC9-3726-14B7-36577D5B0419}"/>
                </a:ext>
              </a:extLst>
            </p:cNvPr>
            <p:cNvSpPr/>
            <p:nvPr/>
          </p:nvSpPr>
          <p:spPr>
            <a:xfrm>
              <a:off x="11638461" y="3217289"/>
              <a:ext cx="553501" cy="2091348"/>
            </a:xfrm>
            <a:custGeom>
              <a:avLst/>
              <a:gdLst>
                <a:gd name="connsiteX0" fmla="*/ 60476 w 553501"/>
                <a:gd name="connsiteY0" fmla="*/ 284726 h 2091348"/>
                <a:gd name="connsiteX1" fmla="*/ 0 w 553501"/>
                <a:gd name="connsiteY1" fmla="*/ 389388 h 2091348"/>
                <a:gd name="connsiteX2" fmla="*/ 0 w 553501"/>
                <a:gd name="connsiteY2" fmla="*/ 1702046 h 2091348"/>
                <a:gd name="connsiteX3" fmla="*/ 60476 w 553501"/>
                <a:gd name="connsiteY3" fmla="*/ 1806708 h 2091348"/>
                <a:gd name="connsiteX4" fmla="*/ 553502 w 553501"/>
                <a:gd name="connsiteY4" fmla="*/ 2091349 h 2091348"/>
                <a:gd name="connsiteX5" fmla="*/ 553502 w 553501"/>
                <a:gd name="connsiteY5" fmla="*/ 0 h 2091348"/>
                <a:gd name="connsiteX6" fmla="*/ 60476 w 553501"/>
                <a:gd name="connsiteY6" fmla="*/ 284641 h 20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501" h="2091348">
                  <a:moveTo>
                    <a:pt x="60476" y="284726"/>
                  </a:moveTo>
                  <a:cubicBezTo>
                    <a:pt x="23030" y="306307"/>
                    <a:pt x="0" y="346227"/>
                    <a:pt x="0" y="389388"/>
                  </a:cubicBezTo>
                  <a:lnTo>
                    <a:pt x="0" y="1702046"/>
                  </a:lnTo>
                  <a:cubicBezTo>
                    <a:pt x="0" y="1745208"/>
                    <a:pt x="23030" y="1785127"/>
                    <a:pt x="60476" y="1806708"/>
                  </a:cubicBezTo>
                  <a:lnTo>
                    <a:pt x="553502" y="2091349"/>
                  </a:lnTo>
                  <a:lnTo>
                    <a:pt x="553502" y="0"/>
                  </a:lnTo>
                  <a:lnTo>
                    <a:pt x="60476" y="2846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A4C2B5F6-3F85-C1D7-0AD6-170192FD67C5}"/>
                </a:ext>
              </a:extLst>
            </p:cNvPr>
            <p:cNvSpPr/>
            <p:nvPr/>
          </p:nvSpPr>
          <p:spPr>
            <a:xfrm>
              <a:off x="10314031" y="5093451"/>
              <a:ext cx="1877931" cy="1764463"/>
            </a:xfrm>
            <a:custGeom>
              <a:avLst/>
              <a:gdLst>
                <a:gd name="connsiteX0" fmla="*/ 1197250 w 1877931"/>
                <a:gd name="connsiteY0" fmla="*/ 16270 h 1764463"/>
                <a:gd name="connsiteX1" fmla="*/ 60477 w 1877931"/>
                <a:gd name="connsiteY1" fmla="*/ 672557 h 1764463"/>
                <a:gd name="connsiteX2" fmla="*/ 0 w 1877931"/>
                <a:gd name="connsiteY2" fmla="*/ 777219 h 1764463"/>
                <a:gd name="connsiteX3" fmla="*/ 0 w 1877931"/>
                <a:gd name="connsiteY3" fmla="*/ 1764464 h 1764463"/>
                <a:gd name="connsiteX4" fmla="*/ 1877932 w 1877931"/>
                <a:gd name="connsiteY4" fmla="*/ 1764464 h 1764463"/>
                <a:gd name="connsiteX5" fmla="*/ 1877932 w 1877931"/>
                <a:gd name="connsiteY5" fmla="*/ 339381 h 1764463"/>
                <a:gd name="connsiteX6" fmla="*/ 1318118 w 1877931"/>
                <a:gd name="connsiteY6" fmla="*/ 16186 h 1764463"/>
                <a:gd name="connsiteX7" fmla="*/ 1197250 w 1877931"/>
                <a:gd name="connsiteY7" fmla="*/ 16186 h 176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31" h="1764463">
                  <a:moveTo>
                    <a:pt x="1197250" y="16270"/>
                  </a:moveTo>
                  <a:lnTo>
                    <a:pt x="60477" y="672557"/>
                  </a:lnTo>
                  <a:cubicBezTo>
                    <a:pt x="23031" y="694138"/>
                    <a:pt x="0" y="734058"/>
                    <a:pt x="0" y="777219"/>
                  </a:cubicBezTo>
                  <a:lnTo>
                    <a:pt x="0" y="1764464"/>
                  </a:lnTo>
                  <a:lnTo>
                    <a:pt x="1877932" y="1764464"/>
                  </a:lnTo>
                  <a:lnTo>
                    <a:pt x="1877932" y="339381"/>
                  </a:lnTo>
                  <a:lnTo>
                    <a:pt x="1318118" y="16186"/>
                  </a:lnTo>
                  <a:cubicBezTo>
                    <a:pt x="1280672" y="-5395"/>
                    <a:pt x="1234611" y="-5395"/>
                    <a:pt x="1197250" y="1618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3C2847E1-42D1-2729-BEE0-AEC30B38A886}"/>
                </a:ext>
              </a:extLst>
            </p:cNvPr>
            <p:cNvSpPr/>
            <p:nvPr/>
          </p:nvSpPr>
          <p:spPr>
            <a:xfrm>
              <a:off x="7693490" y="5093024"/>
              <a:ext cx="2515367" cy="1764975"/>
            </a:xfrm>
            <a:custGeom>
              <a:avLst/>
              <a:gdLst>
                <a:gd name="connsiteX0" fmla="*/ 2454891 w 2515367"/>
                <a:gd name="connsiteY0" fmla="*/ 672472 h 1764975"/>
                <a:gd name="connsiteX1" fmla="*/ 1318118 w 2515367"/>
                <a:gd name="connsiteY1" fmla="*/ 16185 h 1764975"/>
                <a:gd name="connsiteX2" fmla="*/ 1197250 w 2515367"/>
                <a:gd name="connsiteY2" fmla="*/ 16185 h 1764975"/>
                <a:gd name="connsiteX3" fmla="*/ 60477 w 2515367"/>
                <a:gd name="connsiteY3" fmla="*/ 672472 h 1764975"/>
                <a:gd name="connsiteX4" fmla="*/ 0 w 2515367"/>
                <a:gd name="connsiteY4" fmla="*/ 777133 h 1764975"/>
                <a:gd name="connsiteX5" fmla="*/ 0 w 2515367"/>
                <a:gd name="connsiteY5" fmla="*/ 1764975 h 1764975"/>
                <a:gd name="connsiteX6" fmla="*/ 2515368 w 2515367"/>
                <a:gd name="connsiteY6" fmla="*/ 1764975 h 1764975"/>
                <a:gd name="connsiteX7" fmla="*/ 2515368 w 2515367"/>
                <a:gd name="connsiteY7" fmla="*/ 777133 h 1764975"/>
                <a:gd name="connsiteX8" fmla="*/ 2454891 w 2515367"/>
                <a:gd name="connsiteY8" fmla="*/ 672472 h 17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367" h="1764975">
                  <a:moveTo>
                    <a:pt x="2454891" y="672472"/>
                  </a:moveTo>
                  <a:lnTo>
                    <a:pt x="1318118" y="16185"/>
                  </a:lnTo>
                  <a:cubicBezTo>
                    <a:pt x="1280672" y="-5395"/>
                    <a:pt x="1234611" y="-5395"/>
                    <a:pt x="1197250" y="16185"/>
                  </a:cubicBezTo>
                  <a:lnTo>
                    <a:pt x="60477" y="672472"/>
                  </a:lnTo>
                  <a:cubicBezTo>
                    <a:pt x="23031" y="694053"/>
                    <a:pt x="0" y="733972"/>
                    <a:pt x="0" y="777133"/>
                  </a:cubicBezTo>
                  <a:lnTo>
                    <a:pt x="0" y="1764975"/>
                  </a:lnTo>
                  <a:lnTo>
                    <a:pt x="2515368" y="1764975"/>
                  </a:lnTo>
                  <a:lnTo>
                    <a:pt x="2515368" y="777133"/>
                  </a:lnTo>
                  <a:cubicBezTo>
                    <a:pt x="2515368" y="733972"/>
                    <a:pt x="2492337" y="694053"/>
                    <a:pt x="2454891" y="6724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7B3DB15-E07E-C675-DA89-69E592E11682}"/>
                </a:ext>
              </a:extLst>
            </p:cNvPr>
            <p:cNvSpPr/>
            <p:nvPr/>
          </p:nvSpPr>
          <p:spPr>
            <a:xfrm>
              <a:off x="5701685" y="5818573"/>
              <a:ext cx="1257726" cy="1039426"/>
            </a:xfrm>
            <a:custGeom>
              <a:avLst/>
              <a:gdLst>
                <a:gd name="connsiteX0" fmla="*/ 1257727 w 1257726"/>
                <a:gd name="connsiteY0" fmla="*/ 414103 h 1039426"/>
                <a:gd name="connsiteX1" fmla="*/ 1197250 w 1257726"/>
                <a:gd name="connsiteY1" fmla="*/ 309442 h 1039426"/>
                <a:gd name="connsiteX2" fmla="*/ 689297 w 1257726"/>
                <a:gd name="connsiteY2" fmla="*/ 16185 h 1039426"/>
                <a:gd name="connsiteX3" fmla="*/ 568429 w 1257726"/>
                <a:gd name="connsiteY3" fmla="*/ 16185 h 1039426"/>
                <a:gd name="connsiteX4" fmla="*/ 60477 w 1257726"/>
                <a:gd name="connsiteY4" fmla="*/ 309442 h 1039426"/>
                <a:gd name="connsiteX5" fmla="*/ 0 w 1257726"/>
                <a:gd name="connsiteY5" fmla="*/ 414103 h 1039426"/>
                <a:gd name="connsiteX6" fmla="*/ 0 w 1257726"/>
                <a:gd name="connsiteY6" fmla="*/ 1000616 h 1039426"/>
                <a:gd name="connsiteX7" fmla="*/ 6397 w 1257726"/>
                <a:gd name="connsiteY7" fmla="*/ 1039426 h 1039426"/>
                <a:gd name="connsiteX8" fmla="*/ 1251244 w 1257726"/>
                <a:gd name="connsiteY8" fmla="*/ 1039426 h 1039426"/>
                <a:gd name="connsiteX9" fmla="*/ 1257641 w 1257726"/>
                <a:gd name="connsiteY9" fmla="*/ 1000616 h 1039426"/>
                <a:gd name="connsiteX10" fmla="*/ 1257641 w 1257726"/>
                <a:gd name="connsiteY10" fmla="*/ 414103 h 10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726" h="1039426">
                  <a:moveTo>
                    <a:pt x="1257727" y="414103"/>
                  </a:moveTo>
                  <a:cubicBezTo>
                    <a:pt x="1257727" y="370942"/>
                    <a:pt x="1234696" y="331022"/>
                    <a:pt x="1197250" y="309442"/>
                  </a:cubicBezTo>
                  <a:lnTo>
                    <a:pt x="689297" y="16185"/>
                  </a:lnTo>
                  <a:cubicBezTo>
                    <a:pt x="651851" y="-5395"/>
                    <a:pt x="605790" y="-5395"/>
                    <a:pt x="568429" y="16185"/>
                  </a:cubicBezTo>
                  <a:lnTo>
                    <a:pt x="60477" y="309442"/>
                  </a:lnTo>
                  <a:cubicBezTo>
                    <a:pt x="23031" y="331022"/>
                    <a:pt x="0" y="370942"/>
                    <a:pt x="0" y="414103"/>
                  </a:cubicBezTo>
                  <a:lnTo>
                    <a:pt x="0" y="1000616"/>
                  </a:lnTo>
                  <a:cubicBezTo>
                    <a:pt x="0" y="1014008"/>
                    <a:pt x="2218" y="1027143"/>
                    <a:pt x="6397" y="1039426"/>
                  </a:cubicBezTo>
                  <a:lnTo>
                    <a:pt x="1251244" y="1039426"/>
                  </a:lnTo>
                  <a:cubicBezTo>
                    <a:pt x="1255423" y="1027143"/>
                    <a:pt x="1257641" y="1014008"/>
                    <a:pt x="1257641" y="1000616"/>
                  </a:cubicBezTo>
                  <a:lnTo>
                    <a:pt x="1257641" y="414103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8D0159B0-1C20-A527-C8BC-40851595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731" y="564953"/>
            <a:ext cx="5135908" cy="5131003"/>
          </a:xfrm>
          <a:custGeom>
            <a:avLst/>
            <a:gdLst>
              <a:gd name="connsiteX0" fmla="*/ 3878256 w 5135908"/>
              <a:gd name="connsiteY0" fmla="*/ 2264078 h 5131003"/>
              <a:gd name="connsiteX1" fmla="*/ 3938658 w 5135908"/>
              <a:gd name="connsiteY1" fmla="*/ 2280263 h 5131003"/>
              <a:gd name="connsiteX2" fmla="*/ 5075431 w 5135908"/>
              <a:gd name="connsiteY2" fmla="*/ 2936550 h 5131003"/>
              <a:gd name="connsiteX3" fmla="*/ 5135908 w 5135908"/>
              <a:gd name="connsiteY3" fmla="*/ 3041211 h 5131003"/>
              <a:gd name="connsiteX4" fmla="*/ 5135908 w 5135908"/>
              <a:gd name="connsiteY4" fmla="*/ 4353870 h 5131003"/>
              <a:gd name="connsiteX5" fmla="*/ 5075431 w 5135908"/>
              <a:gd name="connsiteY5" fmla="*/ 4458531 h 5131003"/>
              <a:gd name="connsiteX6" fmla="*/ 3938658 w 5135908"/>
              <a:gd name="connsiteY6" fmla="*/ 5114818 h 5131003"/>
              <a:gd name="connsiteX7" fmla="*/ 3817790 w 5135908"/>
              <a:gd name="connsiteY7" fmla="*/ 5114818 h 5131003"/>
              <a:gd name="connsiteX8" fmla="*/ 2681017 w 5135908"/>
              <a:gd name="connsiteY8" fmla="*/ 4458531 h 5131003"/>
              <a:gd name="connsiteX9" fmla="*/ 2620540 w 5135908"/>
              <a:gd name="connsiteY9" fmla="*/ 4353870 h 5131003"/>
              <a:gd name="connsiteX10" fmla="*/ 2620540 w 5135908"/>
              <a:gd name="connsiteY10" fmla="*/ 3041211 h 5131003"/>
              <a:gd name="connsiteX11" fmla="*/ 2681017 w 5135908"/>
              <a:gd name="connsiteY11" fmla="*/ 2936550 h 5131003"/>
              <a:gd name="connsiteX12" fmla="*/ 3817790 w 5135908"/>
              <a:gd name="connsiteY12" fmla="*/ 2280263 h 5131003"/>
              <a:gd name="connsiteX13" fmla="*/ 3878256 w 5135908"/>
              <a:gd name="connsiteY13" fmla="*/ 2264078 h 5131003"/>
              <a:gd name="connsiteX14" fmla="*/ 1257716 w 5135908"/>
              <a:gd name="connsiteY14" fmla="*/ 2263481 h 5131003"/>
              <a:gd name="connsiteX15" fmla="*/ 1318118 w 5135908"/>
              <a:gd name="connsiteY15" fmla="*/ 2279666 h 5131003"/>
              <a:gd name="connsiteX16" fmla="*/ 2454891 w 5135908"/>
              <a:gd name="connsiteY16" fmla="*/ 2935953 h 5131003"/>
              <a:gd name="connsiteX17" fmla="*/ 2515368 w 5135908"/>
              <a:gd name="connsiteY17" fmla="*/ 3040615 h 5131003"/>
              <a:gd name="connsiteX18" fmla="*/ 2515368 w 5135908"/>
              <a:gd name="connsiteY18" fmla="*/ 4353273 h 5131003"/>
              <a:gd name="connsiteX19" fmla="*/ 2454891 w 5135908"/>
              <a:gd name="connsiteY19" fmla="*/ 4457934 h 5131003"/>
              <a:gd name="connsiteX20" fmla="*/ 1318118 w 5135908"/>
              <a:gd name="connsiteY20" fmla="*/ 5114221 h 5131003"/>
              <a:gd name="connsiteX21" fmla="*/ 1197250 w 5135908"/>
              <a:gd name="connsiteY21" fmla="*/ 5114221 h 5131003"/>
              <a:gd name="connsiteX22" fmla="*/ 60477 w 5135908"/>
              <a:gd name="connsiteY22" fmla="*/ 4457934 h 5131003"/>
              <a:gd name="connsiteX23" fmla="*/ 0 w 5135908"/>
              <a:gd name="connsiteY23" fmla="*/ 4353273 h 5131003"/>
              <a:gd name="connsiteX24" fmla="*/ 0 w 5135908"/>
              <a:gd name="connsiteY24" fmla="*/ 3040615 h 5131003"/>
              <a:gd name="connsiteX25" fmla="*/ 60477 w 5135908"/>
              <a:gd name="connsiteY25" fmla="*/ 2935953 h 5131003"/>
              <a:gd name="connsiteX26" fmla="*/ 1197250 w 5135908"/>
              <a:gd name="connsiteY26" fmla="*/ 2279666 h 5131003"/>
              <a:gd name="connsiteX27" fmla="*/ 1257716 w 5135908"/>
              <a:gd name="connsiteY27" fmla="*/ 2263481 h 5131003"/>
              <a:gd name="connsiteX28" fmla="*/ 2567474 w 5135908"/>
              <a:gd name="connsiteY28" fmla="*/ 0 h 5131003"/>
              <a:gd name="connsiteX29" fmla="*/ 2627876 w 5135908"/>
              <a:gd name="connsiteY29" fmla="*/ 16185 h 5131003"/>
              <a:gd name="connsiteX30" fmla="*/ 3764649 w 5135908"/>
              <a:gd name="connsiteY30" fmla="*/ 672472 h 5131003"/>
              <a:gd name="connsiteX31" fmla="*/ 3825126 w 5135908"/>
              <a:gd name="connsiteY31" fmla="*/ 777133 h 5131003"/>
              <a:gd name="connsiteX32" fmla="*/ 3825126 w 5135908"/>
              <a:gd name="connsiteY32" fmla="*/ 2089792 h 5131003"/>
              <a:gd name="connsiteX33" fmla="*/ 3764649 w 5135908"/>
              <a:gd name="connsiteY33" fmla="*/ 2194454 h 5131003"/>
              <a:gd name="connsiteX34" fmla="*/ 2627876 w 5135908"/>
              <a:gd name="connsiteY34" fmla="*/ 2850740 h 5131003"/>
              <a:gd name="connsiteX35" fmla="*/ 2507008 w 5135908"/>
              <a:gd name="connsiteY35" fmla="*/ 2850740 h 5131003"/>
              <a:gd name="connsiteX36" fmla="*/ 1370235 w 5135908"/>
              <a:gd name="connsiteY36" fmla="*/ 2194454 h 5131003"/>
              <a:gd name="connsiteX37" fmla="*/ 1309758 w 5135908"/>
              <a:gd name="connsiteY37" fmla="*/ 2089792 h 5131003"/>
              <a:gd name="connsiteX38" fmla="*/ 1309758 w 5135908"/>
              <a:gd name="connsiteY38" fmla="*/ 777133 h 5131003"/>
              <a:gd name="connsiteX39" fmla="*/ 1370235 w 5135908"/>
              <a:gd name="connsiteY39" fmla="*/ 672472 h 5131003"/>
              <a:gd name="connsiteX40" fmla="*/ 2507008 w 5135908"/>
              <a:gd name="connsiteY40" fmla="*/ 16185 h 5131003"/>
              <a:gd name="connsiteX41" fmla="*/ 2567474 w 5135908"/>
              <a:gd name="connsiteY41" fmla="*/ 0 h 51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35908" h="5131003">
                <a:moveTo>
                  <a:pt x="3878256" y="2264078"/>
                </a:moveTo>
                <a:cubicBezTo>
                  <a:pt x="3899122" y="2264078"/>
                  <a:pt x="3919977" y="2269473"/>
                  <a:pt x="3938658" y="2280263"/>
                </a:cubicBezTo>
                <a:lnTo>
                  <a:pt x="5075431" y="2936550"/>
                </a:lnTo>
                <a:cubicBezTo>
                  <a:pt x="5112877" y="2958131"/>
                  <a:pt x="5135908" y="2998050"/>
                  <a:pt x="5135908" y="3041211"/>
                </a:cubicBezTo>
                <a:lnTo>
                  <a:pt x="5135908" y="4353870"/>
                </a:lnTo>
                <a:cubicBezTo>
                  <a:pt x="5135908" y="4397031"/>
                  <a:pt x="5112877" y="4436951"/>
                  <a:pt x="5075431" y="4458531"/>
                </a:cubicBezTo>
                <a:lnTo>
                  <a:pt x="3938658" y="5114818"/>
                </a:lnTo>
                <a:cubicBezTo>
                  <a:pt x="3901212" y="5136399"/>
                  <a:pt x="3855151" y="5136399"/>
                  <a:pt x="3817790" y="5114818"/>
                </a:cubicBezTo>
                <a:lnTo>
                  <a:pt x="2681017" y="4458531"/>
                </a:lnTo>
                <a:cubicBezTo>
                  <a:pt x="2643570" y="4436951"/>
                  <a:pt x="2620540" y="4397031"/>
                  <a:pt x="2620540" y="4353870"/>
                </a:cubicBezTo>
                <a:lnTo>
                  <a:pt x="2620540" y="3041211"/>
                </a:lnTo>
                <a:cubicBezTo>
                  <a:pt x="2620540" y="2998050"/>
                  <a:pt x="2643570" y="2958131"/>
                  <a:pt x="2681017" y="2936550"/>
                </a:cubicBezTo>
                <a:lnTo>
                  <a:pt x="3817790" y="2280263"/>
                </a:lnTo>
                <a:cubicBezTo>
                  <a:pt x="3836513" y="2269473"/>
                  <a:pt x="3857390" y="2264078"/>
                  <a:pt x="3878256" y="2264078"/>
                </a:cubicBezTo>
                <a:close/>
                <a:moveTo>
                  <a:pt x="1257716" y="2263481"/>
                </a:moveTo>
                <a:cubicBezTo>
                  <a:pt x="1278582" y="2263481"/>
                  <a:pt x="1299438" y="2268876"/>
                  <a:pt x="1318118" y="2279666"/>
                </a:cubicBezTo>
                <a:lnTo>
                  <a:pt x="2454891" y="2935953"/>
                </a:lnTo>
                <a:cubicBezTo>
                  <a:pt x="2492337" y="2957534"/>
                  <a:pt x="2515368" y="2997454"/>
                  <a:pt x="2515368" y="3040615"/>
                </a:cubicBezTo>
                <a:lnTo>
                  <a:pt x="2515368" y="4353273"/>
                </a:lnTo>
                <a:cubicBezTo>
                  <a:pt x="2515368" y="4396435"/>
                  <a:pt x="2492337" y="4436354"/>
                  <a:pt x="2454891" y="4457934"/>
                </a:cubicBezTo>
                <a:lnTo>
                  <a:pt x="1318118" y="5114221"/>
                </a:lnTo>
                <a:cubicBezTo>
                  <a:pt x="1280672" y="5135802"/>
                  <a:pt x="1234611" y="5135802"/>
                  <a:pt x="1197250" y="5114221"/>
                </a:cubicBezTo>
                <a:lnTo>
                  <a:pt x="60477" y="4457934"/>
                </a:lnTo>
                <a:cubicBezTo>
                  <a:pt x="23031" y="4436354"/>
                  <a:pt x="0" y="4396435"/>
                  <a:pt x="0" y="4353273"/>
                </a:cubicBezTo>
                <a:lnTo>
                  <a:pt x="0" y="3040615"/>
                </a:lnTo>
                <a:cubicBezTo>
                  <a:pt x="0" y="2997454"/>
                  <a:pt x="23031" y="2957534"/>
                  <a:pt x="60477" y="2935953"/>
                </a:cubicBezTo>
                <a:lnTo>
                  <a:pt x="1197250" y="2279666"/>
                </a:lnTo>
                <a:cubicBezTo>
                  <a:pt x="1215973" y="2268876"/>
                  <a:pt x="1236850" y="2263481"/>
                  <a:pt x="1257716" y="2263481"/>
                </a:cubicBezTo>
                <a:close/>
                <a:moveTo>
                  <a:pt x="2567474" y="0"/>
                </a:moveTo>
                <a:cubicBezTo>
                  <a:pt x="2588340" y="0"/>
                  <a:pt x="2609195" y="5395"/>
                  <a:pt x="2627876" y="16185"/>
                </a:cubicBezTo>
                <a:lnTo>
                  <a:pt x="3764649" y="672472"/>
                </a:lnTo>
                <a:cubicBezTo>
                  <a:pt x="3802095" y="694053"/>
                  <a:pt x="3825126" y="733972"/>
                  <a:pt x="3825126" y="777133"/>
                </a:cubicBezTo>
                <a:lnTo>
                  <a:pt x="3825126" y="2089792"/>
                </a:lnTo>
                <a:cubicBezTo>
                  <a:pt x="3825126" y="2132953"/>
                  <a:pt x="3802095" y="2172873"/>
                  <a:pt x="3764649" y="2194454"/>
                </a:cubicBezTo>
                <a:lnTo>
                  <a:pt x="2627876" y="2850740"/>
                </a:lnTo>
                <a:cubicBezTo>
                  <a:pt x="2590430" y="2872321"/>
                  <a:pt x="2544369" y="2872321"/>
                  <a:pt x="2507008" y="2850740"/>
                </a:cubicBezTo>
                <a:lnTo>
                  <a:pt x="1370235" y="2194454"/>
                </a:lnTo>
                <a:cubicBezTo>
                  <a:pt x="1332789" y="2172873"/>
                  <a:pt x="1309758" y="2132953"/>
                  <a:pt x="1309758" y="2089792"/>
                </a:cubicBezTo>
                <a:lnTo>
                  <a:pt x="1309758" y="777133"/>
                </a:lnTo>
                <a:cubicBezTo>
                  <a:pt x="1309758" y="733972"/>
                  <a:pt x="1332789" y="694053"/>
                  <a:pt x="1370235" y="672472"/>
                </a:cubicBezTo>
                <a:lnTo>
                  <a:pt x="2507008" y="16185"/>
                </a:lnTo>
                <a:cubicBezTo>
                  <a:pt x="2525731" y="5395"/>
                  <a:pt x="2546608" y="0"/>
                  <a:pt x="25674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CCAB654-17D4-2139-75CA-5818CA05B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776" y="-247414"/>
            <a:ext cx="962999" cy="108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8CCA535-0231-B7F4-F192-67EAE49F24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071" y="184584"/>
            <a:ext cx="2137067" cy="798181"/>
          </a:xfrm>
          <a:prstGeom prst="rect">
            <a:avLst/>
          </a:prstGeom>
        </p:spPr>
      </p:pic>
      <p:sp>
        <p:nvSpPr>
          <p:cNvPr id="3" name="Marcador de texto 70">
            <a:extLst>
              <a:ext uri="{FF2B5EF4-FFF2-40B4-BE49-F238E27FC236}">
                <a16:creationId xmlns:a16="http://schemas.microsoft.com/office/drawing/2014/main" id="{57866D1E-5DA2-0095-F74A-E06E66E82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5784" y="1411747"/>
            <a:ext cx="2411013" cy="1686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Marcador de texto 82">
            <a:extLst>
              <a:ext uri="{FF2B5EF4-FFF2-40B4-BE49-F238E27FC236}">
                <a16:creationId xmlns:a16="http://schemas.microsoft.com/office/drawing/2014/main" id="{5650262C-EC93-21C6-3BE1-D72F24B83A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5784" y="1383172"/>
            <a:ext cx="2411013" cy="2064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3B1CCF1-C3C6-AB1F-C037-FBC8DC7469D0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93927" y="3199788"/>
            <a:ext cx="0" cy="36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70A60D7-C0C1-9818-C741-E0D484FBDE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5" y="145139"/>
            <a:ext cx="1442747" cy="540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7417014-70FD-0953-53F1-936C63EEB2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24537" y="5918695"/>
            <a:ext cx="962999" cy="10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ABD759-CD6E-1126-1F12-4BCCC2E5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12" y="3952875"/>
            <a:ext cx="5432826" cy="186939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D78CBC5-375F-86DF-D418-412AD3C59A0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CF463B8D-DFC2-86AD-A1D4-9A24764C57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9170" y="6317896"/>
            <a:ext cx="5336481" cy="428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408E61-4535-6D8F-AF9E-524419A99C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48DADC6-63FB-8119-5C1C-1DA335B50C4C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A212EBF-D10A-551B-A816-EC7FE8BCE5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00851" cy="6858000"/>
          </a:xfrm>
          <a:custGeom>
            <a:avLst/>
            <a:gdLst>
              <a:gd name="connsiteX0" fmla="*/ 0 w 5100851"/>
              <a:gd name="connsiteY0" fmla="*/ 0 h 6858000"/>
              <a:gd name="connsiteX1" fmla="*/ 2337862 w 5100851"/>
              <a:gd name="connsiteY1" fmla="*/ 4265 h 6858000"/>
              <a:gd name="connsiteX2" fmla="*/ 2341444 w 5100851"/>
              <a:gd name="connsiteY2" fmla="*/ 6312 h 6858000"/>
              <a:gd name="connsiteX3" fmla="*/ 4919507 w 5100851"/>
              <a:gd name="connsiteY3" fmla="*/ 1494771 h 6858000"/>
              <a:gd name="connsiteX4" fmla="*/ 5100851 w 5100851"/>
              <a:gd name="connsiteY4" fmla="*/ 1808840 h 6858000"/>
              <a:gd name="connsiteX5" fmla="*/ 5100851 w 5100851"/>
              <a:gd name="connsiteY5" fmla="*/ 5049160 h 6858000"/>
              <a:gd name="connsiteX6" fmla="*/ 4919507 w 5100851"/>
              <a:gd name="connsiteY6" fmla="*/ 5363229 h 6858000"/>
              <a:gd name="connsiteX7" fmla="*/ 2331891 w 5100851"/>
              <a:gd name="connsiteY7" fmla="*/ 6858000 h 6858000"/>
              <a:gd name="connsiteX8" fmla="*/ 0 w 510085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851" h="6858000">
                <a:moveTo>
                  <a:pt x="0" y="0"/>
                </a:moveTo>
                <a:lnTo>
                  <a:pt x="2337862" y="4265"/>
                </a:lnTo>
                <a:lnTo>
                  <a:pt x="2341444" y="6312"/>
                </a:lnTo>
                <a:lnTo>
                  <a:pt x="4919507" y="1494771"/>
                </a:lnTo>
                <a:cubicBezTo>
                  <a:pt x="5031760" y="1559513"/>
                  <a:pt x="5100851" y="1679272"/>
                  <a:pt x="5100851" y="1808840"/>
                </a:cubicBezTo>
                <a:lnTo>
                  <a:pt x="5100851" y="5049160"/>
                </a:lnTo>
                <a:cubicBezTo>
                  <a:pt x="5100851" y="5178729"/>
                  <a:pt x="5031760" y="5298402"/>
                  <a:pt x="4919507" y="5363229"/>
                </a:cubicBezTo>
                <a:lnTo>
                  <a:pt x="23318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88C570A-B6B6-1EF6-2784-AC7B346C214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40462" y="1917802"/>
            <a:ext cx="5400675" cy="3022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modify pattern text styles</a:t>
            </a:r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C6450B6B-4CB1-9643-B7AB-D6876F8A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3835700-B262-E3C6-1BFA-1692408F3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053" y="4181487"/>
            <a:ext cx="1926000" cy="216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D7D8861-AEEB-3E60-6CD6-F62BD84565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220" y="6034005"/>
            <a:ext cx="962999" cy="1080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EC9211E-CC02-324C-DDFE-9FADB1B1AF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3712" y="-324689"/>
            <a:ext cx="962999" cy="1080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E59F1B-2266-5E34-A246-BD3E6A97E6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D2E6FA18-0F76-429B-EA77-AE83641B9B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3888" y="184585"/>
            <a:ext cx="1737249" cy="7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1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843A8-A78F-004A-73FF-BF2FA65ED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Tittle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738E8107-BA75-B157-5C1D-540E72949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F7DEE3-FEA0-FDC2-664C-6D8B978767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modify pattern text styles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220A1A4-CDB7-87FD-5068-402524377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3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0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EDF996-DF01-3EC4-B512-F9595E453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EBDCDCC-FB0B-3A8D-1EBA-745531D27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908050"/>
            <a:ext cx="5400675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Tittle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2FF4F8C-790C-0E3D-8BE3-009930954E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9515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62AC8AB-A2A3-BC2C-8C94-F1FFD65EC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463" y="2095500"/>
            <a:ext cx="5437188" cy="4105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033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CC497B9A-81B0-79E0-D690-933A2FDB1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33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F4BB29-77C5-7842-6417-06162D1EA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5E3D915-84C7-67B8-EFEF-D8A68A21C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4114" y="4460905"/>
            <a:ext cx="7308850" cy="1739870"/>
          </a:xfrm>
          <a:prstGeom prst="rect">
            <a:avLst/>
          </a:prstGeom>
        </p:spPr>
        <p:txBody>
          <a:bodyPr numCol="1" anchor="b"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modify pattern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1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06A5AD-CFFE-B207-C61A-E1B813DAB905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BE80D265-9CBF-BF63-9526-364FA6B23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002" y="5452595"/>
            <a:ext cx="1926000" cy="216000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DCEBB66-A327-764E-97FB-BACC302FE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917903"/>
            <a:ext cx="1926000" cy="2160000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81B64794-7045-8302-1B27-E606809509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312" y="3705712"/>
            <a:ext cx="962999" cy="10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ABD759-CD6E-1126-1F12-4BCCC2E5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12" y="3952875"/>
            <a:ext cx="5432826" cy="186939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1456AAF6-9ECA-2FA4-8C62-D7F26206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C4D828A-C759-E9CA-E7F3-25F1CF04E74D}"/>
              </a:ext>
            </a:extLst>
          </p:cNvPr>
          <p:cNvGrpSpPr/>
          <p:nvPr userDrawn="1"/>
        </p:nvGrpSpPr>
        <p:grpSpPr>
          <a:xfrm>
            <a:off x="5072950" y="0"/>
            <a:ext cx="7127627" cy="6857999"/>
            <a:chOff x="5072950" y="0"/>
            <a:chExt cx="7127627" cy="6857999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B464165-DBBA-DA69-17D0-51FDC0F26930}"/>
                </a:ext>
              </a:extLst>
            </p:cNvPr>
            <p:cNvSpPr/>
            <p:nvPr/>
          </p:nvSpPr>
          <p:spPr>
            <a:xfrm>
              <a:off x="10942851" y="1291611"/>
              <a:ext cx="1257726" cy="1414718"/>
            </a:xfrm>
            <a:custGeom>
              <a:avLst/>
              <a:gdLst>
                <a:gd name="connsiteX0" fmla="*/ 0 w 1257726"/>
                <a:gd name="connsiteY0" fmla="*/ 1000616 h 1414718"/>
                <a:gd name="connsiteX1" fmla="*/ 0 w 1257726"/>
                <a:gd name="connsiteY1" fmla="*/ 414103 h 1414718"/>
                <a:gd name="connsiteX2" fmla="*/ 60477 w 1257726"/>
                <a:gd name="connsiteY2" fmla="*/ 309442 h 1414718"/>
                <a:gd name="connsiteX3" fmla="*/ 568429 w 1257726"/>
                <a:gd name="connsiteY3" fmla="*/ 16185 h 1414718"/>
                <a:gd name="connsiteX4" fmla="*/ 689297 w 1257726"/>
                <a:gd name="connsiteY4" fmla="*/ 16185 h 1414718"/>
                <a:gd name="connsiteX5" fmla="*/ 1197250 w 1257726"/>
                <a:gd name="connsiteY5" fmla="*/ 309442 h 1414718"/>
                <a:gd name="connsiteX6" fmla="*/ 1257727 w 1257726"/>
                <a:gd name="connsiteY6" fmla="*/ 414103 h 1414718"/>
                <a:gd name="connsiteX7" fmla="*/ 1257727 w 1257726"/>
                <a:gd name="connsiteY7" fmla="*/ 1000616 h 1414718"/>
                <a:gd name="connsiteX8" fmla="*/ 1197250 w 1257726"/>
                <a:gd name="connsiteY8" fmla="*/ 1105277 h 1414718"/>
                <a:gd name="connsiteX9" fmla="*/ 689297 w 1257726"/>
                <a:gd name="connsiteY9" fmla="*/ 1398533 h 1414718"/>
                <a:gd name="connsiteX10" fmla="*/ 568429 w 1257726"/>
                <a:gd name="connsiteY10" fmla="*/ 1398533 h 1414718"/>
                <a:gd name="connsiteX11" fmla="*/ 60477 w 1257726"/>
                <a:gd name="connsiteY11" fmla="*/ 1105277 h 1414718"/>
                <a:gd name="connsiteX12" fmla="*/ 0 w 1257726"/>
                <a:gd name="connsiteY12" fmla="*/ 1000616 h 1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26" h="1414718">
                  <a:moveTo>
                    <a:pt x="0" y="1000616"/>
                  </a:moveTo>
                  <a:lnTo>
                    <a:pt x="0" y="414103"/>
                  </a:lnTo>
                  <a:cubicBezTo>
                    <a:pt x="0" y="370942"/>
                    <a:pt x="23031" y="331022"/>
                    <a:pt x="60477" y="309442"/>
                  </a:cubicBezTo>
                  <a:lnTo>
                    <a:pt x="568429" y="16185"/>
                  </a:lnTo>
                  <a:cubicBezTo>
                    <a:pt x="605876" y="-5395"/>
                    <a:pt x="651937" y="-5395"/>
                    <a:pt x="689297" y="16185"/>
                  </a:cubicBezTo>
                  <a:lnTo>
                    <a:pt x="1197250" y="309442"/>
                  </a:lnTo>
                  <a:cubicBezTo>
                    <a:pt x="1234696" y="331022"/>
                    <a:pt x="1257727" y="370942"/>
                    <a:pt x="1257727" y="414103"/>
                  </a:cubicBezTo>
                  <a:lnTo>
                    <a:pt x="1257727" y="1000616"/>
                  </a:lnTo>
                  <a:cubicBezTo>
                    <a:pt x="1257727" y="1043777"/>
                    <a:pt x="1234696" y="1083696"/>
                    <a:pt x="1197250" y="1105277"/>
                  </a:cubicBezTo>
                  <a:lnTo>
                    <a:pt x="689297" y="1398533"/>
                  </a:lnTo>
                  <a:cubicBezTo>
                    <a:pt x="651852" y="1420114"/>
                    <a:pt x="605790" y="1420114"/>
                    <a:pt x="568429" y="1398533"/>
                  </a:cubicBezTo>
                  <a:lnTo>
                    <a:pt x="60477" y="1105277"/>
                  </a:lnTo>
                  <a:cubicBezTo>
                    <a:pt x="23031" y="1083696"/>
                    <a:pt x="0" y="1043777"/>
                    <a:pt x="0" y="1000616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73CF795-1371-98B4-815E-B124FD9C9869}"/>
                </a:ext>
              </a:extLst>
            </p:cNvPr>
            <p:cNvSpPr/>
            <p:nvPr/>
          </p:nvSpPr>
          <p:spPr>
            <a:xfrm>
              <a:off x="5072950" y="564441"/>
              <a:ext cx="2515367" cy="2866925"/>
            </a:xfrm>
            <a:custGeom>
              <a:avLst/>
              <a:gdLst>
                <a:gd name="connsiteX0" fmla="*/ 0 w 2515367"/>
                <a:gd name="connsiteY0" fmla="*/ 2089792 h 2866925"/>
                <a:gd name="connsiteX1" fmla="*/ 0 w 2515367"/>
                <a:gd name="connsiteY1" fmla="*/ 777133 h 2866925"/>
                <a:gd name="connsiteX2" fmla="*/ 60477 w 2515367"/>
                <a:gd name="connsiteY2" fmla="*/ 672472 h 2866925"/>
                <a:gd name="connsiteX3" fmla="*/ 1197250 w 2515367"/>
                <a:gd name="connsiteY3" fmla="*/ 16185 h 2866925"/>
                <a:gd name="connsiteX4" fmla="*/ 1318118 w 2515367"/>
                <a:gd name="connsiteY4" fmla="*/ 16185 h 2866925"/>
                <a:gd name="connsiteX5" fmla="*/ 2454891 w 2515367"/>
                <a:gd name="connsiteY5" fmla="*/ 672472 h 2866925"/>
                <a:gd name="connsiteX6" fmla="*/ 2515368 w 2515367"/>
                <a:gd name="connsiteY6" fmla="*/ 777133 h 2866925"/>
                <a:gd name="connsiteX7" fmla="*/ 2515368 w 2515367"/>
                <a:gd name="connsiteY7" fmla="*/ 2089792 h 2866925"/>
                <a:gd name="connsiteX8" fmla="*/ 2454891 w 2515367"/>
                <a:gd name="connsiteY8" fmla="*/ 2194454 h 2866925"/>
                <a:gd name="connsiteX9" fmla="*/ 1318118 w 2515367"/>
                <a:gd name="connsiteY9" fmla="*/ 2850740 h 2866925"/>
                <a:gd name="connsiteX10" fmla="*/ 1197250 w 2515367"/>
                <a:gd name="connsiteY10" fmla="*/ 2850740 h 2866925"/>
                <a:gd name="connsiteX11" fmla="*/ 60477 w 2515367"/>
                <a:gd name="connsiteY11" fmla="*/ 2194454 h 2866925"/>
                <a:gd name="connsiteX12" fmla="*/ 0 w 2515367"/>
                <a:gd name="connsiteY12" fmla="*/ 2089792 h 28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367" h="2866925">
                  <a:moveTo>
                    <a:pt x="0" y="2089792"/>
                  </a:moveTo>
                  <a:lnTo>
                    <a:pt x="0" y="777133"/>
                  </a:lnTo>
                  <a:cubicBezTo>
                    <a:pt x="0" y="733972"/>
                    <a:pt x="23031" y="694053"/>
                    <a:pt x="60477" y="672472"/>
                  </a:cubicBezTo>
                  <a:lnTo>
                    <a:pt x="1197250" y="16185"/>
                  </a:lnTo>
                  <a:cubicBezTo>
                    <a:pt x="1234696" y="-5395"/>
                    <a:pt x="1280757" y="-5395"/>
                    <a:pt x="1318118" y="16185"/>
                  </a:cubicBezTo>
                  <a:lnTo>
                    <a:pt x="2454891" y="672472"/>
                  </a:lnTo>
                  <a:cubicBezTo>
                    <a:pt x="2492337" y="694053"/>
                    <a:pt x="2515368" y="733972"/>
                    <a:pt x="2515368" y="777133"/>
                  </a:cubicBezTo>
                  <a:lnTo>
                    <a:pt x="2515368" y="2089792"/>
                  </a:lnTo>
                  <a:cubicBezTo>
                    <a:pt x="2515368" y="2132953"/>
                    <a:pt x="2492337" y="2172873"/>
                    <a:pt x="2454891" y="2194454"/>
                  </a:cubicBezTo>
                  <a:lnTo>
                    <a:pt x="1318118" y="2850740"/>
                  </a:lnTo>
                  <a:cubicBezTo>
                    <a:pt x="1280672" y="2872321"/>
                    <a:pt x="1234611" y="2872321"/>
                    <a:pt x="1197250" y="2850740"/>
                  </a:cubicBezTo>
                  <a:lnTo>
                    <a:pt x="60477" y="2194454"/>
                  </a:lnTo>
                  <a:cubicBezTo>
                    <a:pt x="23031" y="2172873"/>
                    <a:pt x="0" y="2132953"/>
                    <a:pt x="0" y="20897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AAC4D3A-DB6C-EE9F-A2CE-FF07F68B01C2}"/>
                </a:ext>
              </a:extLst>
            </p:cNvPr>
            <p:cNvSpPr/>
            <p:nvPr/>
          </p:nvSpPr>
          <p:spPr>
            <a:xfrm>
              <a:off x="6383732" y="0"/>
              <a:ext cx="2515282" cy="1167374"/>
            </a:xfrm>
            <a:custGeom>
              <a:avLst/>
              <a:gdLst>
                <a:gd name="connsiteX0" fmla="*/ 60391 w 2515282"/>
                <a:gd name="connsiteY0" fmla="*/ 494902 h 1167374"/>
                <a:gd name="connsiteX1" fmla="*/ 1197164 w 2515282"/>
                <a:gd name="connsiteY1" fmla="*/ 1151189 h 1167374"/>
                <a:gd name="connsiteX2" fmla="*/ 1318033 w 2515282"/>
                <a:gd name="connsiteY2" fmla="*/ 1151189 h 1167374"/>
                <a:gd name="connsiteX3" fmla="*/ 2454806 w 2515282"/>
                <a:gd name="connsiteY3" fmla="*/ 494902 h 1167374"/>
                <a:gd name="connsiteX4" fmla="*/ 2515282 w 2515282"/>
                <a:gd name="connsiteY4" fmla="*/ 390241 h 1167374"/>
                <a:gd name="connsiteX5" fmla="*/ 2515282 w 2515282"/>
                <a:gd name="connsiteY5" fmla="*/ 0 h 1167374"/>
                <a:gd name="connsiteX6" fmla="*/ 0 w 2515282"/>
                <a:gd name="connsiteY6" fmla="*/ 0 h 1167374"/>
                <a:gd name="connsiteX7" fmla="*/ 0 w 2515282"/>
                <a:gd name="connsiteY7" fmla="*/ 390155 h 1167374"/>
                <a:gd name="connsiteX8" fmla="*/ 60477 w 2515282"/>
                <a:gd name="connsiteY8" fmla="*/ 494817 h 11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282" h="1167374">
                  <a:moveTo>
                    <a:pt x="60391" y="494902"/>
                  </a:moveTo>
                  <a:lnTo>
                    <a:pt x="1197164" y="1151189"/>
                  </a:lnTo>
                  <a:cubicBezTo>
                    <a:pt x="1234611" y="1172769"/>
                    <a:pt x="1280672" y="1172769"/>
                    <a:pt x="1318033" y="1151189"/>
                  </a:cubicBezTo>
                  <a:lnTo>
                    <a:pt x="2454806" y="494902"/>
                  </a:lnTo>
                  <a:cubicBezTo>
                    <a:pt x="2492252" y="473321"/>
                    <a:pt x="2515282" y="433402"/>
                    <a:pt x="2515282" y="390241"/>
                  </a:cubicBezTo>
                  <a:lnTo>
                    <a:pt x="2515282" y="0"/>
                  </a:lnTo>
                  <a:lnTo>
                    <a:pt x="0" y="0"/>
                  </a:lnTo>
                  <a:lnTo>
                    <a:pt x="0" y="390155"/>
                  </a:lnTo>
                  <a:cubicBezTo>
                    <a:pt x="0" y="433316"/>
                    <a:pt x="23031" y="473236"/>
                    <a:pt x="60477" y="494817"/>
                  </a:cubicBezTo>
                  <a:close/>
                </a:path>
              </a:pathLst>
            </a:custGeom>
            <a:solidFill>
              <a:srgbClr val="E0970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B7A9610-FBC9-3726-14B7-36577D5B0419}"/>
                </a:ext>
              </a:extLst>
            </p:cNvPr>
            <p:cNvSpPr/>
            <p:nvPr/>
          </p:nvSpPr>
          <p:spPr>
            <a:xfrm>
              <a:off x="11638461" y="3217289"/>
              <a:ext cx="553501" cy="2091348"/>
            </a:xfrm>
            <a:custGeom>
              <a:avLst/>
              <a:gdLst>
                <a:gd name="connsiteX0" fmla="*/ 60476 w 553501"/>
                <a:gd name="connsiteY0" fmla="*/ 284726 h 2091348"/>
                <a:gd name="connsiteX1" fmla="*/ 0 w 553501"/>
                <a:gd name="connsiteY1" fmla="*/ 389388 h 2091348"/>
                <a:gd name="connsiteX2" fmla="*/ 0 w 553501"/>
                <a:gd name="connsiteY2" fmla="*/ 1702046 h 2091348"/>
                <a:gd name="connsiteX3" fmla="*/ 60476 w 553501"/>
                <a:gd name="connsiteY3" fmla="*/ 1806708 h 2091348"/>
                <a:gd name="connsiteX4" fmla="*/ 553502 w 553501"/>
                <a:gd name="connsiteY4" fmla="*/ 2091349 h 2091348"/>
                <a:gd name="connsiteX5" fmla="*/ 553502 w 553501"/>
                <a:gd name="connsiteY5" fmla="*/ 0 h 2091348"/>
                <a:gd name="connsiteX6" fmla="*/ 60476 w 553501"/>
                <a:gd name="connsiteY6" fmla="*/ 284641 h 20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501" h="2091348">
                  <a:moveTo>
                    <a:pt x="60476" y="284726"/>
                  </a:moveTo>
                  <a:cubicBezTo>
                    <a:pt x="23030" y="306307"/>
                    <a:pt x="0" y="346227"/>
                    <a:pt x="0" y="389388"/>
                  </a:cubicBezTo>
                  <a:lnTo>
                    <a:pt x="0" y="1702046"/>
                  </a:lnTo>
                  <a:cubicBezTo>
                    <a:pt x="0" y="1745208"/>
                    <a:pt x="23030" y="1785127"/>
                    <a:pt x="60476" y="1806708"/>
                  </a:cubicBezTo>
                  <a:lnTo>
                    <a:pt x="553502" y="2091349"/>
                  </a:lnTo>
                  <a:lnTo>
                    <a:pt x="553502" y="0"/>
                  </a:lnTo>
                  <a:lnTo>
                    <a:pt x="60476" y="284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A4C2B5F6-3F85-C1D7-0AD6-170192FD67C5}"/>
                </a:ext>
              </a:extLst>
            </p:cNvPr>
            <p:cNvSpPr/>
            <p:nvPr/>
          </p:nvSpPr>
          <p:spPr>
            <a:xfrm>
              <a:off x="10314031" y="5093451"/>
              <a:ext cx="1877931" cy="1764463"/>
            </a:xfrm>
            <a:custGeom>
              <a:avLst/>
              <a:gdLst>
                <a:gd name="connsiteX0" fmla="*/ 1197250 w 1877931"/>
                <a:gd name="connsiteY0" fmla="*/ 16270 h 1764463"/>
                <a:gd name="connsiteX1" fmla="*/ 60477 w 1877931"/>
                <a:gd name="connsiteY1" fmla="*/ 672557 h 1764463"/>
                <a:gd name="connsiteX2" fmla="*/ 0 w 1877931"/>
                <a:gd name="connsiteY2" fmla="*/ 777219 h 1764463"/>
                <a:gd name="connsiteX3" fmla="*/ 0 w 1877931"/>
                <a:gd name="connsiteY3" fmla="*/ 1764464 h 1764463"/>
                <a:gd name="connsiteX4" fmla="*/ 1877932 w 1877931"/>
                <a:gd name="connsiteY4" fmla="*/ 1764464 h 1764463"/>
                <a:gd name="connsiteX5" fmla="*/ 1877932 w 1877931"/>
                <a:gd name="connsiteY5" fmla="*/ 339381 h 1764463"/>
                <a:gd name="connsiteX6" fmla="*/ 1318118 w 1877931"/>
                <a:gd name="connsiteY6" fmla="*/ 16186 h 1764463"/>
                <a:gd name="connsiteX7" fmla="*/ 1197250 w 1877931"/>
                <a:gd name="connsiteY7" fmla="*/ 16186 h 176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31" h="1764463">
                  <a:moveTo>
                    <a:pt x="1197250" y="16270"/>
                  </a:moveTo>
                  <a:lnTo>
                    <a:pt x="60477" y="672557"/>
                  </a:lnTo>
                  <a:cubicBezTo>
                    <a:pt x="23031" y="694138"/>
                    <a:pt x="0" y="734058"/>
                    <a:pt x="0" y="777219"/>
                  </a:cubicBezTo>
                  <a:lnTo>
                    <a:pt x="0" y="1764464"/>
                  </a:lnTo>
                  <a:lnTo>
                    <a:pt x="1877932" y="1764464"/>
                  </a:lnTo>
                  <a:lnTo>
                    <a:pt x="1877932" y="339381"/>
                  </a:lnTo>
                  <a:lnTo>
                    <a:pt x="1318118" y="16186"/>
                  </a:lnTo>
                  <a:cubicBezTo>
                    <a:pt x="1280672" y="-5395"/>
                    <a:pt x="1234611" y="-5395"/>
                    <a:pt x="1197250" y="161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3C2847E1-42D1-2729-BEE0-AEC30B38A886}"/>
                </a:ext>
              </a:extLst>
            </p:cNvPr>
            <p:cNvSpPr/>
            <p:nvPr/>
          </p:nvSpPr>
          <p:spPr>
            <a:xfrm>
              <a:off x="7693490" y="5093024"/>
              <a:ext cx="2515367" cy="1764975"/>
            </a:xfrm>
            <a:custGeom>
              <a:avLst/>
              <a:gdLst>
                <a:gd name="connsiteX0" fmla="*/ 2454891 w 2515367"/>
                <a:gd name="connsiteY0" fmla="*/ 672472 h 1764975"/>
                <a:gd name="connsiteX1" fmla="*/ 1318118 w 2515367"/>
                <a:gd name="connsiteY1" fmla="*/ 16185 h 1764975"/>
                <a:gd name="connsiteX2" fmla="*/ 1197250 w 2515367"/>
                <a:gd name="connsiteY2" fmla="*/ 16185 h 1764975"/>
                <a:gd name="connsiteX3" fmla="*/ 60477 w 2515367"/>
                <a:gd name="connsiteY3" fmla="*/ 672472 h 1764975"/>
                <a:gd name="connsiteX4" fmla="*/ 0 w 2515367"/>
                <a:gd name="connsiteY4" fmla="*/ 777133 h 1764975"/>
                <a:gd name="connsiteX5" fmla="*/ 0 w 2515367"/>
                <a:gd name="connsiteY5" fmla="*/ 1764975 h 1764975"/>
                <a:gd name="connsiteX6" fmla="*/ 2515368 w 2515367"/>
                <a:gd name="connsiteY6" fmla="*/ 1764975 h 1764975"/>
                <a:gd name="connsiteX7" fmla="*/ 2515368 w 2515367"/>
                <a:gd name="connsiteY7" fmla="*/ 777133 h 1764975"/>
                <a:gd name="connsiteX8" fmla="*/ 2454891 w 2515367"/>
                <a:gd name="connsiteY8" fmla="*/ 672472 h 17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367" h="1764975">
                  <a:moveTo>
                    <a:pt x="2454891" y="672472"/>
                  </a:moveTo>
                  <a:lnTo>
                    <a:pt x="1318118" y="16185"/>
                  </a:lnTo>
                  <a:cubicBezTo>
                    <a:pt x="1280672" y="-5395"/>
                    <a:pt x="1234611" y="-5395"/>
                    <a:pt x="1197250" y="16185"/>
                  </a:cubicBezTo>
                  <a:lnTo>
                    <a:pt x="60477" y="672472"/>
                  </a:lnTo>
                  <a:cubicBezTo>
                    <a:pt x="23031" y="694053"/>
                    <a:pt x="0" y="733972"/>
                    <a:pt x="0" y="777133"/>
                  </a:cubicBezTo>
                  <a:lnTo>
                    <a:pt x="0" y="1764975"/>
                  </a:lnTo>
                  <a:lnTo>
                    <a:pt x="2515368" y="1764975"/>
                  </a:lnTo>
                  <a:lnTo>
                    <a:pt x="2515368" y="777133"/>
                  </a:lnTo>
                  <a:cubicBezTo>
                    <a:pt x="2515368" y="733972"/>
                    <a:pt x="2492337" y="694053"/>
                    <a:pt x="2454891" y="672472"/>
                  </a:cubicBezTo>
                  <a:close/>
                </a:path>
              </a:pathLst>
            </a:custGeom>
            <a:solidFill>
              <a:srgbClr val="E0970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7B3DB15-E07E-C675-DA89-69E592E11682}"/>
                </a:ext>
              </a:extLst>
            </p:cNvPr>
            <p:cNvSpPr/>
            <p:nvPr/>
          </p:nvSpPr>
          <p:spPr>
            <a:xfrm>
              <a:off x="5701685" y="5818573"/>
              <a:ext cx="1257726" cy="1039426"/>
            </a:xfrm>
            <a:custGeom>
              <a:avLst/>
              <a:gdLst>
                <a:gd name="connsiteX0" fmla="*/ 1257727 w 1257726"/>
                <a:gd name="connsiteY0" fmla="*/ 414103 h 1039426"/>
                <a:gd name="connsiteX1" fmla="*/ 1197250 w 1257726"/>
                <a:gd name="connsiteY1" fmla="*/ 309442 h 1039426"/>
                <a:gd name="connsiteX2" fmla="*/ 689297 w 1257726"/>
                <a:gd name="connsiteY2" fmla="*/ 16185 h 1039426"/>
                <a:gd name="connsiteX3" fmla="*/ 568429 w 1257726"/>
                <a:gd name="connsiteY3" fmla="*/ 16185 h 1039426"/>
                <a:gd name="connsiteX4" fmla="*/ 60477 w 1257726"/>
                <a:gd name="connsiteY4" fmla="*/ 309442 h 1039426"/>
                <a:gd name="connsiteX5" fmla="*/ 0 w 1257726"/>
                <a:gd name="connsiteY5" fmla="*/ 414103 h 1039426"/>
                <a:gd name="connsiteX6" fmla="*/ 0 w 1257726"/>
                <a:gd name="connsiteY6" fmla="*/ 1000616 h 1039426"/>
                <a:gd name="connsiteX7" fmla="*/ 6397 w 1257726"/>
                <a:gd name="connsiteY7" fmla="*/ 1039426 h 1039426"/>
                <a:gd name="connsiteX8" fmla="*/ 1251244 w 1257726"/>
                <a:gd name="connsiteY8" fmla="*/ 1039426 h 1039426"/>
                <a:gd name="connsiteX9" fmla="*/ 1257641 w 1257726"/>
                <a:gd name="connsiteY9" fmla="*/ 1000616 h 1039426"/>
                <a:gd name="connsiteX10" fmla="*/ 1257641 w 1257726"/>
                <a:gd name="connsiteY10" fmla="*/ 414103 h 10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726" h="1039426">
                  <a:moveTo>
                    <a:pt x="1257727" y="414103"/>
                  </a:moveTo>
                  <a:cubicBezTo>
                    <a:pt x="1257727" y="370942"/>
                    <a:pt x="1234696" y="331022"/>
                    <a:pt x="1197250" y="309442"/>
                  </a:cubicBezTo>
                  <a:lnTo>
                    <a:pt x="689297" y="16185"/>
                  </a:lnTo>
                  <a:cubicBezTo>
                    <a:pt x="651851" y="-5395"/>
                    <a:pt x="605790" y="-5395"/>
                    <a:pt x="568429" y="16185"/>
                  </a:cubicBezTo>
                  <a:lnTo>
                    <a:pt x="60477" y="309442"/>
                  </a:lnTo>
                  <a:cubicBezTo>
                    <a:pt x="23031" y="331022"/>
                    <a:pt x="0" y="370942"/>
                    <a:pt x="0" y="414103"/>
                  </a:cubicBezTo>
                  <a:lnTo>
                    <a:pt x="0" y="1000616"/>
                  </a:lnTo>
                  <a:cubicBezTo>
                    <a:pt x="0" y="1014008"/>
                    <a:pt x="2218" y="1027143"/>
                    <a:pt x="6397" y="1039426"/>
                  </a:cubicBezTo>
                  <a:lnTo>
                    <a:pt x="1251244" y="1039426"/>
                  </a:lnTo>
                  <a:cubicBezTo>
                    <a:pt x="1255423" y="1027143"/>
                    <a:pt x="1257641" y="1014008"/>
                    <a:pt x="1257641" y="1000616"/>
                  </a:cubicBezTo>
                  <a:lnTo>
                    <a:pt x="1257641" y="414103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8D0159B0-1C20-A527-C8BC-40851595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731" y="564953"/>
            <a:ext cx="5135908" cy="5131003"/>
          </a:xfrm>
          <a:custGeom>
            <a:avLst/>
            <a:gdLst>
              <a:gd name="connsiteX0" fmla="*/ 3878256 w 5135908"/>
              <a:gd name="connsiteY0" fmla="*/ 2264078 h 5131003"/>
              <a:gd name="connsiteX1" fmla="*/ 3938658 w 5135908"/>
              <a:gd name="connsiteY1" fmla="*/ 2280263 h 5131003"/>
              <a:gd name="connsiteX2" fmla="*/ 5075431 w 5135908"/>
              <a:gd name="connsiteY2" fmla="*/ 2936550 h 5131003"/>
              <a:gd name="connsiteX3" fmla="*/ 5135908 w 5135908"/>
              <a:gd name="connsiteY3" fmla="*/ 3041211 h 5131003"/>
              <a:gd name="connsiteX4" fmla="*/ 5135908 w 5135908"/>
              <a:gd name="connsiteY4" fmla="*/ 4353870 h 5131003"/>
              <a:gd name="connsiteX5" fmla="*/ 5075431 w 5135908"/>
              <a:gd name="connsiteY5" fmla="*/ 4458531 h 5131003"/>
              <a:gd name="connsiteX6" fmla="*/ 3938658 w 5135908"/>
              <a:gd name="connsiteY6" fmla="*/ 5114818 h 5131003"/>
              <a:gd name="connsiteX7" fmla="*/ 3817790 w 5135908"/>
              <a:gd name="connsiteY7" fmla="*/ 5114818 h 5131003"/>
              <a:gd name="connsiteX8" fmla="*/ 2681017 w 5135908"/>
              <a:gd name="connsiteY8" fmla="*/ 4458531 h 5131003"/>
              <a:gd name="connsiteX9" fmla="*/ 2620540 w 5135908"/>
              <a:gd name="connsiteY9" fmla="*/ 4353870 h 5131003"/>
              <a:gd name="connsiteX10" fmla="*/ 2620540 w 5135908"/>
              <a:gd name="connsiteY10" fmla="*/ 3041211 h 5131003"/>
              <a:gd name="connsiteX11" fmla="*/ 2681017 w 5135908"/>
              <a:gd name="connsiteY11" fmla="*/ 2936550 h 5131003"/>
              <a:gd name="connsiteX12" fmla="*/ 3817790 w 5135908"/>
              <a:gd name="connsiteY12" fmla="*/ 2280263 h 5131003"/>
              <a:gd name="connsiteX13" fmla="*/ 3878256 w 5135908"/>
              <a:gd name="connsiteY13" fmla="*/ 2264078 h 5131003"/>
              <a:gd name="connsiteX14" fmla="*/ 1257716 w 5135908"/>
              <a:gd name="connsiteY14" fmla="*/ 2263481 h 5131003"/>
              <a:gd name="connsiteX15" fmla="*/ 1318118 w 5135908"/>
              <a:gd name="connsiteY15" fmla="*/ 2279666 h 5131003"/>
              <a:gd name="connsiteX16" fmla="*/ 2454891 w 5135908"/>
              <a:gd name="connsiteY16" fmla="*/ 2935953 h 5131003"/>
              <a:gd name="connsiteX17" fmla="*/ 2515368 w 5135908"/>
              <a:gd name="connsiteY17" fmla="*/ 3040615 h 5131003"/>
              <a:gd name="connsiteX18" fmla="*/ 2515368 w 5135908"/>
              <a:gd name="connsiteY18" fmla="*/ 4353273 h 5131003"/>
              <a:gd name="connsiteX19" fmla="*/ 2454891 w 5135908"/>
              <a:gd name="connsiteY19" fmla="*/ 4457934 h 5131003"/>
              <a:gd name="connsiteX20" fmla="*/ 1318118 w 5135908"/>
              <a:gd name="connsiteY20" fmla="*/ 5114221 h 5131003"/>
              <a:gd name="connsiteX21" fmla="*/ 1197250 w 5135908"/>
              <a:gd name="connsiteY21" fmla="*/ 5114221 h 5131003"/>
              <a:gd name="connsiteX22" fmla="*/ 60477 w 5135908"/>
              <a:gd name="connsiteY22" fmla="*/ 4457934 h 5131003"/>
              <a:gd name="connsiteX23" fmla="*/ 0 w 5135908"/>
              <a:gd name="connsiteY23" fmla="*/ 4353273 h 5131003"/>
              <a:gd name="connsiteX24" fmla="*/ 0 w 5135908"/>
              <a:gd name="connsiteY24" fmla="*/ 3040615 h 5131003"/>
              <a:gd name="connsiteX25" fmla="*/ 60477 w 5135908"/>
              <a:gd name="connsiteY25" fmla="*/ 2935953 h 5131003"/>
              <a:gd name="connsiteX26" fmla="*/ 1197250 w 5135908"/>
              <a:gd name="connsiteY26" fmla="*/ 2279666 h 5131003"/>
              <a:gd name="connsiteX27" fmla="*/ 1257716 w 5135908"/>
              <a:gd name="connsiteY27" fmla="*/ 2263481 h 5131003"/>
              <a:gd name="connsiteX28" fmla="*/ 2567474 w 5135908"/>
              <a:gd name="connsiteY28" fmla="*/ 0 h 5131003"/>
              <a:gd name="connsiteX29" fmla="*/ 2627876 w 5135908"/>
              <a:gd name="connsiteY29" fmla="*/ 16185 h 5131003"/>
              <a:gd name="connsiteX30" fmla="*/ 3764649 w 5135908"/>
              <a:gd name="connsiteY30" fmla="*/ 672472 h 5131003"/>
              <a:gd name="connsiteX31" fmla="*/ 3825126 w 5135908"/>
              <a:gd name="connsiteY31" fmla="*/ 777133 h 5131003"/>
              <a:gd name="connsiteX32" fmla="*/ 3825126 w 5135908"/>
              <a:gd name="connsiteY32" fmla="*/ 2089792 h 5131003"/>
              <a:gd name="connsiteX33" fmla="*/ 3764649 w 5135908"/>
              <a:gd name="connsiteY33" fmla="*/ 2194454 h 5131003"/>
              <a:gd name="connsiteX34" fmla="*/ 2627876 w 5135908"/>
              <a:gd name="connsiteY34" fmla="*/ 2850740 h 5131003"/>
              <a:gd name="connsiteX35" fmla="*/ 2507008 w 5135908"/>
              <a:gd name="connsiteY35" fmla="*/ 2850740 h 5131003"/>
              <a:gd name="connsiteX36" fmla="*/ 1370235 w 5135908"/>
              <a:gd name="connsiteY36" fmla="*/ 2194454 h 5131003"/>
              <a:gd name="connsiteX37" fmla="*/ 1309758 w 5135908"/>
              <a:gd name="connsiteY37" fmla="*/ 2089792 h 5131003"/>
              <a:gd name="connsiteX38" fmla="*/ 1309758 w 5135908"/>
              <a:gd name="connsiteY38" fmla="*/ 777133 h 5131003"/>
              <a:gd name="connsiteX39" fmla="*/ 1370235 w 5135908"/>
              <a:gd name="connsiteY39" fmla="*/ 672472 h 5131003"/>
              <a:gd name="connsiteX40" fmla="*/ 2507008 w 5135908"/>
              <a:gd name="connsiteY40" fmla="*/ 16185 h 5131003"/>
              <a:gd name="connsiteX41" fmla="*/ 2567474 w 5135908"/>
              <a:gd name="connsiteY41" fmla="*/ 0 h 51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35908" h="5131003">
                <a:moveTo>
                  <a:pt x="3878256" y="2264078"/>
                </a:moveTo>
                <a:cubicBezTo>
                  <a:pt x="3899122" y="2264078"/>
                  <a:pt x="3919977" y="2269473"/>
                  <a:pt x="3938658" y="2280263"/>
                </a:cubicBezTo>
                <a:lnTo>
                  <a:pt x="5075431" y="2936550"/>
                </a:lnTo>
                <a:cubicBezTo>
                  <a:pt x="5112877" y="2958131"/>
                  <a:pt x="5135908" y="2998050"/>
                  <a:pt x="5135908" y="3041211"/>
                </a:cubicBezTo>
                <a:lnTo>
                  <a:pt x="5135908" y="4353870"/>
                </a:lnTo>
                <a:cubicBezTo>
                  <a:pt x="5135908" y="4397031"/>
                  <a:pt x="5112877" y="4436951"/>
                  <a:pt x="5075431" y="4458531"/>
                </a:cubicBezTo>
                <a:lnTo>
                  <a:pt x="3938658" y="5114818"/>
                </a:lnTo>
                <a:cubicBezTo>
                  <a:pt x="3901212" y="5136399"/>
                  <a:pt x="3855151" y="5136399"/>
                  <a:pt x="3817790" y="5114818"/>
                </a:cubicBezTo>
                <a:lnTo>
                  <a:pt x="2681017" y="4458531"/>
                </a:lnTo>
                <a:cubicBezTo>
                  <a:pt x="2643570" y="4436951"/>
                  <a:pt x="2620540" y="4397031"/>
                  <a:pt x="2620540" y="4353870"/>
                </a:cubicBezTo>
                <a:lnTo>
                  <a:pt x="2620540" y="3041211"/>
                </a:lnTo>
                <a:cubicBezTo>
                  <a:pt x="2620540" y="2998050"/>
                  <a:pt x="2643570" y="2958131"/>
                  <a:pt x="2681017" y="2936550"/>
                </a:cubicBezTo>
                <a:lnTo>
                  <a:pt x="3817790" y="2280263"/>
                </a:lnTo>
                <a:cubicBezTo>
                  <a:pt x="3836513" y="2269473"/>
                  <a:pt x="3857390" y="2264078"/>
                  <a:pt x="3878256" y="2264078"/>
                </a:cubicBezTo>
                <a:close/>
                <a:moveTo>
                  <a:pt x="1257716" y="2263481"/>
                </a:moveTo>
                <a:cubicBezTo>
                  <a:pt x="1278582" y="2263481"/>
                  <a:pt x="1299438" y="2268876"/>
                  <a:pt x="1318118" y="2279666"/>
                </a:cubicBezTo>
                <a:lnTo>
                  <a:pt x="2454891" y="2935953"/>
                </a:lnTo>
                <a:cubicBezTo>
                  <a:pt x="2492337" y="2957534"/>
                  <a:pt x="2515368" y="2997454"/>
                  <a:pt x="2515368" y="3040615"/>
                </a:cubicBezTo>
                <a:lnTo>
                  <a:pt x="2515368" y="4353273"/>
                </a:lnTo>
                <a:cubicBezTo>
                  <a:pt x="2515368" y="4396435"/>
                  <a:pt x="2492337" y="4436354"/>
                  <a:pt x="2454891" y="4457934"/>
                </a:cubicBezTo>
                <a:lnTo>
                  <a:pt x="1318118" y="5114221"/>
                </a:lnTo>
                <a:cubicBezTo>
                  <a:pt x="1280672" y="5135802"/>
                  <a:pt x="1234611" y="5135802"/>
                  <a:pt x="1197250" y="5114221"/>
                </a:cubicBezTo>
                <a:lnTo>
                  <a:pt x="60477" y="4457934"/>
                </a:lnTo>
                <a:cubicBezTo>
                  <a:pt x="23031" y="4436354"/>
                  <a:pt x="0" y="4396435"/>
                  <a:pt x="0" y="4353273"/>
                </a:cubicBezTo>
                <a:lnTo>
                  <a:pt x="0" y="3040615"/>
                </a:lnTo>
                <a:cubicBezTo>
                  <a:pt x="0" y="2997454"/>
                  <a:pt x="23031" y="2957534"/>
                  <a:pt x="60477" y="2935953"/>
                </a:cubicBezTo>
                <a:lnTo>
                  <a:pt x="1197250" y="2279666"/>
                </a:lnTo>
                <a:cubicBezTo>
                  <a:pt x="1215973" y="2268876"/>
                  <a:pt x="1236850" y="2263481"/>
                  <a:pt x="1257716" y="2263481"/>
                </a:cubicBezTo>
                <a:close/>
                <a:moveTo>
                  <a:pt x="2567474" y="0"/>
                </a:moveTo>
                <a:cubicBezTo>
                  <a:pt x="2588340" y="0"/>
                  <a:pt x="2609195" y="5395"/>
                  <a:pt x="2627876" y="16185"/>
                </a:cubicBezTo>
                <a:lnTo>
                  <a:pt x="3764649" y="672472"/>
                </a:lnTo>
                <a:cubicBezTo>
                  <a:pt x="3802095" y="694053"/>
                  <a:pt x="3825126" y="733972"/>
                  <a:pt x="3825126" y="777133"/>
                </a:cubicBezTo>
                <a:lnTo>
                  <a:pt x="3825126" y="2089792"/>
                </a:lnTo>
                <a:cubicBezTo>
                  <a:pt x="3825126" y="2132953"/>
                  <a:pt x="3802095" y="2172873"/>
                  <a:pt x="3764649" y="2194454"/>
                </a:cubicBezTo>
                <a:lnTo>
                  <a:pt x="2627876" y="2850740"/>
                </a:lnTo>
                <a:cubicBezTo>
                  <a:pt x="2590430" y="2872321"/>
                  <a:pt x="2544369" y="2872321"/>
                  <a:pt x="2507008" y="2850740"/>
                </a:cubicBezTo>
                <a:lnTo>
                  <a:pt x="1370235" y="2194454"/>
                </a:lnTo>
                <a:cubicBezTo>
                  <a:pt x="1332789" y="2172873"/>
                  <a:pt x="1309758" y="2132953"/>
                  <a:pt x="1309758" y="2089792"/>
                </a:cubicBezTo>
                <a:lnTo>
                  <a:pt x="1309758" y="777133"/>
                </a:lnTo>
                <a:cubicBezTo>
                  <a:pt x="1309758" y="733972"/>
                  <a:pt x="1332789" y="694053"/>
                  <a:pt x="1370235" y="672472"/>
                </a:cubicBezTo>
                <a:lnTo>
                  <a:pt x="2507008" y="16185"/>
                </a:lnTo>
                <a:cubicBezTo>
                  <a:pt x="2525731" y="5395"/>
                  <a:pt x="2546608" y="0"/>
                  <a:pt x="25674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CCAB654-17D4-2139-75CA-5818CA05B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776" y="-247414"/>
            <a:ext cx="962999" cy="1080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5E256CA-9CD7-64E3-094E-4A1511ED13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071" y="184584"/>
            <a:ext cx="2137067" cy="79818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1BB5BA-E175-D52B-C5EA-720D15BB95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07A3967E-F7B0-EE3D-D085-07A68F546C4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9170" y="6317896"/>
            <a:ext cx="5336481" cy="428625"/>
          </a:xfrm>
          <a:prstGeom prst="rect">
            <a:avLst/>
          </a:prstGeom>
        </p:spPr>
      </p:pic>
      <p:sp>
        <p:nvSpPr>
          <p:cNvPr id="8" name="Marcador de texto 70">
            <a:extLst>
              <a:ext uri="{FF2B5EF4-FFF2-40B4-BE49-F238E27FC236}">
                <a16:creationId xmlns:a16="http://schemas.microsoft.com/office/drawing/2014/main" id="{5AB90724-2A00-D3E0-234F-12CD9269B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5784" y="1411747"/>
            <a:ext cx="2411013" cy="1686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Marcador de texto 82">
            <a:extLst>
              <a:ext uri="{FF2B5EF4-FFF2-40B4-BE49-F238E27FC236}">
                <a16:creationId xmlns:a16="http://schemas.microsoft.com/office/drawing/2014/main" id="{CF8DA304-E554-74F0-34BC-9EC94A5E5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5784" y="1383172"/>
            <a:ext cx="2411013" cy="2064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C950BAB-A464-463A-0533-6F1F4AA2E82E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93927" y="319978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D6798388-13C8-8587-300C-BE861ECEF3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5" y="145139"/>
            <a:ext cx="1442747" cy="54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1044EAC-7DC0-0F35-C616-8F523F5F5D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C234BD3-27B4-66E8-4EBD-B662BCC536F3}"/>
              </a:ext>
            </a:extLst>
          </p:cNvPr>
          <p:cNvSpPr/>
          <p:nvPr userDrawn="1"/>
        </p:nvSpPr>
        <p:spPr>
          <a:xfrm>
            <a:off x="0" y="0"/>
            <a:ext cx="1219196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arcador de texto 70">
            <a:extLst>
              <a:ext uri="{FF2B5EF4-FFF2-40B4-BE49-F238E27FC236}">
                <a16:creationId xmlns:a16="http://schemas.microsoft.com/office/drawing/2014/main" id="{CC6F1672-A337-A425-1005-CB2FFFC5BA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5784" y="1411747"/>
            <a:ext cx="2411013" cy="1686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0">
                <a:latin typeface="Lato Black" panose="020F0A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id="{BE80D265-9CBF-BF63-9526-364FA6B23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9002" y="5452595"/>
            <a:ext cx="1926000" cy="2160000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5DCEBB66-A327-764E-97FB-BACC302FE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917903"/>
            <a:ext cx="1926000" cy="2160000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1456AAF6-9ECA-2FA4-8C62-D7F26206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C4D828A-C759-E9CA-E7F3-25F1CF04E74D}"/>
              </a:ext>
            </a:extLst>
          </p:cNvPr>
          <p:cNvGrpSpPr/>
          <p:nvPr userDrawn="1"/>
        </p:nvGrpSpPr>
        <p:grpSpPr>
          <a:xfrm>
            <a:off x="5072950" y="0"/>
            <a:ext cx="7127627" cy="6857999"/>
            <a:chOff x="5072950" y="0"/>
            <a:chExt cx="7127627" cy="6857999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4B464165-DBBA-DA69-17D0-51FDC0F26930}"/>
                </a:ext>
              </a:extLst>
            </p:cNvPr>
            <p:cNvSpPr/>
            <p:nvPr/>
          </p:nvSpPr>
          <p:spPr>
            <a:xfrm>
              <a:off x="10942851" y="1291611"/>
              <a:ext cx="1257726" cy="1414718"/>
            </a:xfrm>
            <a:custGeom>
              <a:avLst/>
              <a:gdLst>
                <a:gd name="connsiteX0" fmla="*/ 0 w 1257726"/>
                <a:gd name="connsiteY0" fmla="*/ 1000616 h 1414718"/>
                <a:gd name="connsiteX1" fmla="*/ 0 w 1257726"/>
                <a:gd name="connsiteY1" fmla="*/ 414103 h 1414718"/>
                <a:gd name="connsiteX2" fmla="*/ 60477 w 1257726"/>
                <a:gd name="connsiteY2" fmla="*/ 309442 h 1414718"/>
                <a:gd name="connsiteX3" fmla="*/ 568429 w 1257726"/>
                <a:gd name="connsiteY3" fmla="*/ 16185 h 1414718"/>
                <a:gd name="connsiteX4" fmla="*/ 689297 w 1257726"/>
                <a:gd name="connsiteY4" fmla="*/ 16185 h 1414718"/>
                <a:gd name="connsiteX5" fmla="*/ 1197250 w 1257726"/>
                <a:gd name="connsiteY5" fmla="*/ 309442 h 1414718"/>
                <a:gd name="connsiteX6" fmla="*/ 1257727 w 1257726"/>
                <a:gd name="connsiteY6" fmla="*/ 414103 h 1414718"/>
                <a:gd name="connsiteX7" fmla="*/ 1257727 w 1257726"/>
                <a:gd name="connsiteY7" fmla="*/ 1000616 h 1414718"/>
                <a:gd name="connsiteX8" fmla="*/ 1197250 w 1257726"/>
                <a:gd name="connsiteY8" fmla="*/ 1105277 h 1414718"/>
                <a:gd name="connsiteX9" fmla="*/ 689297 w 1257726"/>
                <a:gd name="connsiteY9" fmla="*/ 1398533 h 1414718"/>
                <a:gd name="connsiteX10" fmla="*/ 568429 w 1257726"/>
                <a:gd name="connsiteY10" fmla="*/ 1398533 h 1414718"/>
                <a:gd name="connsiteX11" fmla="*/ 60477 w 1257726"/>
                <a:gd name="connsiteY11" fmla="*/ 1105277 h 1414718"/>
                <a:gd name="connsiteX12" fmla="*/ 0 w 1257726"/>
                <a:gd name="connsiteY12" fmla="*/ 1000616 h 141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26" h="1414718">
                  <a:moveTo>
                    <a:pt x="0" y="1000616"/>
                  </a:moveTo>
                  <a:lnTo>
                    <a:pt x="0" y="414103"/>
                  </a:lnTo>
                  <a:cubicBezTo>
                    <a:pt x="0" y="370942"/>
                    <a:pt x="23031" y="331022"/>
                    <a:pt x="60477" y="309442"/>
                  </a:cubicBezTo>
                  <a:lnTo>
                    <a:pt x="568429" y="16185"/>
                  </a:lnTo>
                  <a:cubicBezTo>
                    <a:pt x="605876" y="-5395"/>
                    <a:pt x="651937" y="-5395"/>
                    <a:pt x="689297" y="16185"/>
                  </a:cubicBezTo>
                  <a:lnTo>
                    <a:pt x="1197250" y="309442"/>
                  </a:lnTo>
                  <a:cubicBezTo>
                    <a:pt x="1234696" y="331022"/>
                    <a:pt x="1257727" y="370942"/>
                    <a:pt x="1257727" y="414103"/>
                  </a:cubicBezTo>
                  <a:lnTo>
                    <a:pt x="1257727" y="1000616"/>
                  </a:lnTo>
                  <a:cubicBezTo>
                    <a:pt x="1257727" y="1043777"/>
                    <a:pt x="1234696" y="1083696"/>
                    <a:pt x="1197250" y="1105277"/>
                  </a:cubicBezTo>
                  <a:lnTo>
                    <a:pt x="689297" y="1398533"/>
                  </a:lnTo>
                  <a:cubicBezTo>
                    <a:pt x="651852" y="1420114"/>
                    <a:pt x="605790" y="1420114"/>
                    <a:pt x="568429" y="1398533"/>
                  </a:cubicBezTo>
                  <a:lnTo>
                    <a:pt x="60477" y="1105277"/>
                  </a:lnTo>
                  <a:cubicBezTo>
                    <a:pt x="23031" y="1083696"/>
                    <a:pt x="0" y="1043777"/>
                    <a:pt x="0" y="1000616"/>
                  </a:cubicBezTo>
                  <a:close/>
                </a:path>
              </a:pathLst>
            </a:custGeom>
            <a:solidFill>
              <a:schemeClr val="accent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673CF795-1371-98B4-815E-B124FD9C9869}"/>
                </a:ext>
              </a:extLst>
            </p:cNvPr>
            <p:cNvSpPr/>
            <p:nvPr/>
          </p:nvSpPr>
          <p:spPr>
            <a:xfrm>
              <a:off x="5072950" y="564441"/>
              <a:ext cx="2515367" cy="2866925"/>
            </a:xfrm>
            <a:custGeom>
              <a:avLst/>
              <a:gdLst>
                <a:gd name="connsiteX0" fmla="*/ 0 w 2515367"/>
                <a:gd name="connsiteY0" fmla="*/ 2089792 h 2866925"/>
                <a:gd name="connsiteX1" fmla="*/ 0 w 2515367"/>
                <a:gd name="connsiteY1" fmla="*/ 777133 h 2866925"/>
                <a:gd name="connsiteX2" fmla="*/ 60477 w 2515367"/>
                <a:gd name="connsiteY2" fmla="*/ 672472 h 2866925"/>
                <a:gd name="connsiteX3" fmla="*/ 1197250 w 2515367"/>
                <a:gd name="connsiteY3" fmla="*/ 16185 h 2866925"/>
                <a:gd name="connsiteX4" fmla="*/ 1318118 w 2515367"/>
                <a:gd name="connsiteY4" fmla="*/ 16185 h 2866925"/>
                <a:gd name="connsiteX5" fmla="*/ 2454891 w 2515367"/>
                <a:gd name="connsiteY5" fmla="*/ 672472 h 2866925"/>
                <a:gd name="connsiteX6" fmla="*/ 2515368 w 2515367"/>
                <a:gd name="connsiteY6" fmla="*/ 777133 h 2866925"/>
                <a:gd name="connsiteX7" fmla="*/ 2515368 w 2515367"/>
                <a:gd name="connsiteY7" fmla="*/ 2089792 h 2866925"/>
                <a:gd name="connsiteX8" fmla="*/ 2454891 w 2515367"/>
                <a:gd name="connsiteY8" fmla="*/ 2194454 h 2866925"/>
                <a:gd name="connsiteX9" fmla="*/ 1318118 w 2515367"/>
                <a:gd name="connsiteY9" fmla="*/ 2850740 h 2866925"/>
                <a:gd name="connsiteX10" fmla="*/ 1197250 w 2515367"/>
                <a:gd name="connsiteY10" fmla="*/ 2850740 h 2866925"/>
                <a:gd name="connsiteX11" fmla="*/ 60477 w 2515367"/>
                <a:gd name="connsiteY11" fmla="*/ 2194454 h 2866925"/>
                <a:gd name="connsiteX12" fmla="*/ 0 w 2515367"/>
                <a:gd name="connsiteY12" fmla="*/ 2089792 h 286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5367" h="2866925">
                  <a:moveTo>
                    <a:pt x="0" y="2089792"/>
                  </a:moveTo>
                  <a:lnTo>
                    <a:pt x="0" y="777133"/>
                  </a:lnTo>
                  <a:cubicBezTo>
                    <a:pt x="0" y="733972"/>
                    <a:pt x="23031" y="694053"/>
                    <a:pt x="60477" y="672472"/>
                  </a:cubicBezTo>
                  <a:lnTo>
                    <a:pt x="1197250" y="16185"/>
                  </a:lnTo>
                  <a:cubicBezTo>
                    <a:pt x="1234696" y="-5395"/>
                    <a:pt x="1280757" y="-5395"/>
                    <a:pt x="1318118" y="16185"/>
                  </a:cubicBezTo>
                  <a:lnTo>
                    <a:pt x="2454891" y="672472"/>
                  </a:lnTo>
                  <a:cubicBezTo>
                    <a:pt x="2492337" y="694053"/>
                    <a:pt x="2515368" y="733972"/>
                    <a:pt x="2515368" y="777133"/>
                  </a:cubicBezTo>
                  <a:lnTo>
                    <a:pt x="2515368" y="2089792"/>
                  </a:lnTo>
                  <a:cubicBezTo>
                    <a:pt x="2515368" y="2132953"/>
                    <a:pt x="2492337" y="2172873"/>
                    <a:pt x="2454891" y="2194454"/>
                  </a:cubicBezTo>
                  <a:lnTo>
                    <a:pt x="1318118" y="2850740"/>
                  </a:lnTo>
                  <a:cubicBezTo>
                    <a:pt x="1280672" y="2872321"/>
                    <a:pt x="1234611" y="2872321"/>
                    <a:pt x="1197250" y="2850740"/>
                  </a:cubicBezTo>
                  <a:lnTo>
                    <a:pt x="60477" y="2194454"/>
                  </a:lnTo>
                  <a:cubicBezTo>
                    <a:pt x="23031" y="2172873"/>
                    <a:pt x="0" y="2132953"/>
                    <a:pt x="0" y="20897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8AAC4D3A-DB6C-EE9F-A2CE-FF07F68B01C2}"/>
                </a:ext>
              </a:extLst>
            </p:cNvPr>
            <p:cNvSpPr/>
            <p:nvPr/>
          </p:nvSpPr>
          <p:spPr>
            <a:xfrm>
              <a:off x="6383732" y="0"/>
              <a:ext cx="2515282" cy="1167374"/>
            </a:xfrm>
            <a:custGeom>
              <a:avLst/>
              <a:gdLst>
                <a:gd name="connsiteX0" fmla="*/ 60391 w 2515282"/>
                <a:gd name="connsiteY0" fmla="*/ 494902 h 1167374"/>
                <a:gd name="connsiteX1" fmla="*/ 1197164 w 2515282"/>
                <a:gd name="connsiteY1" fmla="*/ 1151189 h 1167374"/>
                <a:gd name="connsiteX2" fmla="*/ 1318033 w 2515282"/>
                <a:gd name="connsiteY2" fmla="*/ 1151189 h 1167374"/>
                <a:gd name="connsiteX3" fmla="*/ 2454806 w 2515282"/>
                <a:gd name="connsiteY3" fmla="*/ 494902 h 1167374"/>
                <a:gd name="connsiteX4" fmla="*/ 2515282 w 2515282"/>
                <a:gd name="connsiteY4" fmla="*/ 390241 h 1167374"/>
                <a:gd name="connsiteX5" fmla="*/ 2515282 w 2515282"/>
                <a:gd name="connsiteY5" fmla="*/ 0 h 1167374"/>
                <a:gd name="connsiteX6" fmla="*/ 0 w 2515282"/>
                <a:gd name="connsiteY6" fmla="*/ 0 h 1167374"/>
                <a:gd name="connsiteX7" fmla="*/ 0 w 2515282"/>
                <a:gd name="connsiteY7" fmla="*/ 390155 h 1167374"/>
                <a:gd name="connsiteX8" fmla="*/ 60477 w 2515282"/>
                <a:gd name="connsiteY8" fmla="*/ 494817 h 11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282" h="1167374">
                  <a:moveTo>
                    <a:pt x="60391" y="494902"/>
                  </a:moveTo>
                  <a:lnTo>
                    <a:pt x="1197164" y="1151189"/>
                  </a:lnTo>
                  <a:cubicBezTo>
                    <a:pt x="1234611" y="1172769"/>
                    <a:pt x="1280672" y="1172769"/>
                    <a:pt x="1318033" y="1151189"/>
                  </a:cubicBezTo>
                  <a:lnTo>
                    <a:pt x="2454806" y="494902"/>
                  </a:lnTo>
                  <a:cubicBezTo>
                    <a:pt x="2492252" y="473321"/>
                    <a:pt x="2515282" y="433402"/>
                    <a:pt x="2515282" y="390241"/>
                  </a:cubicBezTo>
                  <a:lnTo>
                    <a:pt x="2515282" y="0"/>
                  </a:lnTo>
                  <a:lnTo>
                    <a:pt x="0" y="0"/>
                  </a:lnTo>
                  <a:lnTo>
                    <a:pt x="0" y="390155"/>
                  </a:lnTo>
                  <a:cubicBezTo>
                    <a:pt x="0" y="433316"/>
                    <a:pt x="23031" y="473236"/>
                    <a:pt x="60477" y="4948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9B7A9610-FBC9-3726-14B7-36577D5B0419}"/>
                </a:ext>
              </a:extLst>
            </p:cNvPr>
            <p:cNvSpPr/>
            <p:nvPr/>
          </p:nvSpPr>
          <p:spPr>
            <a:xfrm>
              <a:off x="11638461" y="3217289"/>
              <a:ext cx="553501" cy="2091348"/>
            </a:xfrm>
            <a:custGeom>
              <a:avLst/>
              <a:gdLst>
                <a:gd name="connsiteX0" fmla="*/ 60476 w 553501"/>
                <a:gd name="connsiteY0" fmla="*/ 284726 h 2091348"/>
                <a:gd name="connsiteX1" fmla="*/ 0 w 553501"/>
                <a:gd name="connsiteY1" fmla="*/ 389388 h 2091348"/>
                <a:gd name="connsiteX2" fmla="*/ 0 w 553501"/>
                <a:gd name="connsiteY2" fmla="*/ 1702046 h 2091348"/>
                <a:gd name="connsiteX3" fmla="*/ 60476 w 553501"/>
                <a:gd name="connsiteY3" fmla="*/ 1806708 h 2091348"/>
                <a:gd name="connsiteX4" fmla="*/ 553502 w 553501"/>
                <a:gd name="connsiteY4" fmla="*/ 2091349 h 2091348"/>
                <a:gd name="connsiteX5" fmla="*/ 553502 w 553501"/>
                <a:gd name="connsiteY5" fmla="*/ 0 h 2091348"/>
                <a:gd name="connsiteX6" fmla="*/ 60476 w 553501"/>
                <a:gd name="connsiteY6" fmla="*/ 284641 h 20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501" h="2091348">
                  <a:moveTo>
                    <a:pt x="60476" y="284726"/>
                  </a:moveTo>
                  <a:cubicBezTo>
                    <a:pt x="23030" y="306307"/>
                    <a:pt x="0" y="346227"/>
                    <a:pt x="0" y="389388"/>
                  </a:cubicBezTo>
                  <a:lnTo>
                    <a:pt x="0" y="1702046"/>
                  </a:lnTo>
                  <a:cubicBezTo>
                    <a:pt x="0" y="1745208"/>
                    <a:pt x="23030" y="1785127"/>
                    <a:pt x="60476" y="1806708"/>
                  </a:cubicBezTo>
                  <a:lnTo>
                    <a:pt x="553502" y="2091349"/>
                  </a:lnTo>
                  <a:lnTo>
                    <a:pt x="553502" y="0"/>
                  </a:lnTo>
                  <a:lnTo>
                    <a:pt x="60476" y="28464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A4C2B5F6-3F85-C1D7-0AD6-170192FD67C5}"/>
                </a:ext>
              </a:extLst>
            </p:cNvPr>
            <p:cNvSpPr/>
            <p:nvPr/>
          </p:nvSpPr>
          <p:spPr>
            <a:xfrm>
              <a:off x="10314031" y="5093451"/>
              <a:ext cx="1877931" cy="1764463"/>
            </a:xfrm>
            <a:custGeom>
              <a:avLst/>
              <a:gdLst>
                <a:gd name="connsiteX0" fmla="*/ 1197250 w 1877931"/>
                <a:gd name="connsiteY0" fmla="*/ 16270 h 1764463"/>
                <a:gd name="connsiteX1" fmla="*/ 60477 w 1877931"/>
                <a:gd name="connsiteY1" fmla="*/ 672557 h 1764463"/>
                <a:gd name="connsiteX2" fmla="*/ 0 w 1877931"/>
                <a:gd name="connsiteY2" fmla="*/ 777219 h 1764463"/>
                <a:gd name="connsiteX3" fmla="*/ 0 w 1877931"/>
                <a:gd name="connsiteY3" fmla="*/ 1764464 h 1764463"/>
                <a:gd name="connsiteX4" fmla="*/ 1877932 w 1877931"/>
                <a:gd name="connsiteY4" fmla="*/ 1764464 h 1764463"/>
                <a:gd name="connsiteX5" fmla="*/ 1877932 w 1877931"/>
                <a:gd name="connsiteY5" fmla="*/ 339381 h 1764463"/>
                <a:gd name="connsiteX6" fmla="*/ 1318118 w 1877931"/>
                <a:gd name="connsiteY6" fmla="*/ 16186 h 1764463"/>
                <a:gd name="connsiteX7" fmla="*/ 1197250 w 1877931"/>
                <a:gd name="connsiteY7" fmla="*/ 16186 h 176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31" h="1764463">
                  <a:moveTo>
                    <a:pt x="1197250" y="16270"/>
                  </a:moveTo>
                  <a:lnTo>
                    <a:pt x="60477" y="672557"/>
                  </a:lnTo>
                  <a:cubicBezTo>
                    <a:pt x="23031" y="694138"/>
                    <a:pt x="0" y="734058"/>
                    <a:pt x="0" y="777219"/>
                  </a:cubicBezTo>
                  <a:lnTo>
                    <a:pt x="0" y="1764464"/>
                  </a:lnTo>
                  <a:lnTo>
                    <a:pt x="1877932" y="1764464"/>
                  </a:lnTo>
                  <a:lnTo>
                    <a:pt x="1877932" y="339381"/>
                  </a:lnTo>
                  <a:lnTo>
                    <a:pt x="1318118" y="16186"/>
                  </a:lnTo>
                  <a:cubicBezTo>
                    <a:pt x="1280672" y="-5395"/>
                    <a:pt x="1234611" y="-5395"/>
                    <a:pt x="1197250" y="161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3C2847E1-42D1-2729-BEE0-AEC30B38A886}"/>
                </a:ext>
              </a:extLst>
            </p:cNvPr>
            <p:cNvSpPr/>
            <p:nvPr/>
          </p:nvSpPr>
          <p:spPr>
            <a:xfrm>
              <a:off x="7693490" y="5093024"/>
              <a:ext cx="2515367" cy="1764975"/>
            </a:xfrm>
            <a:custGeom>
              <a:avLst/>
              <a:gdLst>
                <a:gd name="connsiteX0" fmla="*/ 2454891 w 2515367"/>
                <a:gd name="connsiteY0" fmla="*/ 672472 h 1764975"/>
                <a:gd name="connsiteX1" fmla="*/ 1318118 w 2515367"/>
                <a:gd name="connsiteY1" fmla="*/ 16185 h 1764975"/>
                <a:gd name="connsiteX2" fmla="*/ 1197250 w 2515367"/>
                <a:gd name="connsiteY2" fmla="*/ 16185 h 1764975"/>
                <a:gd name="connsiteX3" fmla="*/ 60477 w 2515367"/>
                <a:gd name="connsiteY3" fmla="*/ 672472 h 1764975"/>
                <a:gd name="connsiteX4" fmla="*/ 0 w 2515367"/>
                <a:gd name="connsiteY4" fmla="*/ 777133 h 1764975"/>
                <a:gd name="connsiteX5" fmla="*/ 0 w 2515367"/>
                <a:gd name="connsiteY5" fmla="*/ 1764975 h 1764975"/>
                <a:gd name="connsiteX6" fmla="*/ 2515368 w 2515367"/>
                <a:gd name="connsiteY6" fmla="*/ 1764975 h 1764975"/>
                <a:gd name="connsiteX7" fmla="*/ 2515368 w 2515367"/>
                <a:gd name="connsiteY7" fmla="*/ 777133 h 1764975"/>
                <a:gd name="connsiteX8" fmla="*/ 2454891 w 2515367"/>
                <a:gd name="connsiteY8" fmla="*/ 672472 h 176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5367" h="1764975">
                  <a:moveTo>
                    <a:pt x="2454891" y="672472"/>
                  </a:moveTo>
                  <a:lnTo>
                    <a:pt x="1318118" y="16185"/>
                  </a:lnTo>
                  <a:cubicBezTo>
                    <a:pt x="1280672" y="-5395"/>
                    <a:pt x="1234611" y="-5395"/>
                    <a:pt x="1197250" y="16185"/>
                  </a:cubicBezTo>
                  <a:lnTo>
                    <a:pt x="60477" y="672472"/>
                  </a:lnTo>
                  <a:cubicBezTo>
                    <a:pt x="23031" y="694053"/>
                    <a:pt x="0" y="733972"/>
                    <a:pt x="0" y="777133"/>
                  </a:cubicBezTo>
                  <a:lnTo>
                    <a:pt x="0" y="1764975"/>
                  </a:lnTo>
                  <a:lnTo>
                    <a:pt x="2515368" y="1764975"/>
                  </a:lnTo>
                  <a:lnTo>
                    <a:pt x="2515368" y="777133"/>
                  </a:lnTo>
                  <a:cubicBezTo>
                    <a:pt x="2515368" y="733972"/>
                    <a:pt x="2492337" y="694053"/>
                    <a:pt x="2454891" y="6724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47B3DB15-E07E-C675-DA89-69E592E11682}"/>
                </a:ext>
              </a:extLst>
            </p:cNvPr>
            <p:cNvSpPr/>
            <p:nvPr/>
          </p:nvSpPr>
          <p:spPr>
            <a:xfrm>
              <a:off x="5701685" y="5818573"/>
              <a:ext cx="1257726" cy="1039426"/>
            </a:xfrm>
            <a:custGeom>
              <a:avLst/>
              <a:gdLst>
                <a:gd name="connsiteX0" fmla="*/ 1257727 w 1257726"/>
                <a:gd name="connsiteY0" fmla="*/ 414103 h 1039426"/>
                <a:gd name="connsiteX1" fmla="*/ 1197250 w 1257726"/>
                <a:gd name="connsiteY1" fmla="*/ 309442 h 1039426"/>
                <a:gd name="connsiteX2" fmla="*/ 689297 w 1257726"/>
                <a:gd name="connsiteY2" fmla="*/ 16185 h 1039426"/>
                <a:gd name="connsiteX3" fmla="*/ 568429 w 1257726"/>
                <a:gd name="connsiteY3" fmla="*/ 16185 h 1039426"/>
                <a:gd name="connsiteX4" fmla="*/ 60477 w 1257726"/>
                <a:gd name="connsiteY4" fmla="*/ 309442 h 1039426"/>
                <a:gd name="connsiteX5" fmla="*/ 0 w 1257726"/>
                <a:gd name="connsiteY5" fmla="*/ 414103 h 1039426"/>
                <a:gd name="connsiteX6" fmla="*/ 0 w 1257726"/>
                <a:gd name="connsiteY6" fmla="*/ 1000616 h 1039426"/>
                <a:gd name="connsiteX7" fmla="*/ 6397 w 1257726"/>
                <a:gd name="connsiteY7" fmla="*/ 1039426 h 1039426"/>
                <a:gd name="connsiteX8" fmla="*/ 1251244 w 1257726"/>
                <a:gd name="connsiteY8" fmla="*/ 1039426 h 1039426"/>
                <a:gd name="connsiteX9" fmla="*/ 1257641 w 1257726"/>
                <a:gd name="connsiteY9" fmla="*/ 1000616 h 1039426"/>
                <a:gd name="connsiteX10" fmla="*/ 1257641 w 1257726"/>
                <a:gd name="connsiteY10" fmla="*/ 414103 h 10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7726" h="1039426">
                  <a:moveTo>
                    <a:pt x="1257727" y="414103"/>
                  </a:moveTo>
                  <a:cubicBezTo>
                    <a:pt x="1257727" y="370942"/>
                    <a:pt x="1234696" y="331022"/>
                    <a:pt x="1197250" y="309442"/>
                  </a:cubicBezTo>
                  <a:lnTo>
                    <a:pt x="689297" y="16185"/>
                  </a:lnTo>
                  <a:cubicBezTo>
                    <a:pt x="651851" y="-5395"/>
                    <a:pt x="605790" y="-5395"/>
                    <a:pt x="568429" y="16185"/>
                  </a:cubicBezTo>
                  <a:lnTo>
                    <a:pt x="60477" y="309442"/>
                  </a:lnTo>
                  <a:cubicBezTo>
                    <a:pt x="23031" y="331022"/>
                    <a:pt x="0" y="370942"/>
                    <a:pt x="0" y="414103"/>
                  </a:cubicBezTo>
                  <a:lnTo>
                    <a:pt x="0" y="1000616"/>
                  </a:lnTo>
                  <a:cubicBezTo>
                    <a:pt x="0" y="1014008"/>
                    <a:pt x="2218" y="1027143"/>
                    <a:pt x="6397" y="1039426"/>
                  </a:cubicBezTo>
                  <a:lnTo>
                    <a:pt x="1251244" y="1039426"/>
                  </a:lnTo>
                  <a:cubicBezTo>
                    <a:pt x="1255423" y="1027143"/>
                    <a:pt x="1257641" y="1014008"/>
                    <a:pt x="1257641" y="1000616"/>
                  </a:cubicBezTo>
                  <a:lnTo>
                    <a:pt x="1257641" y="414103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8D0159B0-1C20-A527-C8BC-40851595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731" y="564953"/>
            <a:ext cx="5135908" cy="5131003"/>
          </a:xfrm>
          <a:custGeom>
            <a:avLst/>
            <a:gdLst>
              <a:gd name="connsiteX0" fmla="*/ 3878256 w 5135908"/>
              <a:gd name="connsiteY0" fmla="*/ 2264078 h 5131003"/>
              <a:gd name="connsiteX1" fmla="*/ 3938658 w 5135908"/>
              <a:gd name="connsiteY1" fmla="*/ 2280263 h 5131003"/>
              <a:gd name="connsiteX2" fmla="*/ 5075431 w 5135908"/>
              <a:gd name="connsiteY2" fmla="*/ 2936550 h 5131003"/>
              <a:gd name="connsiteX3" fmla="*/ 5135908 w 5135908"/>
              <a:gd name="connsiteY3" fmla="*/ 3041211 h 5131003"/>
              <a:gd name="connsiteX4" fmla="*/ 5135908 w 5135908"/>
              <a:gd name="connsiteY4" fmla="*/ 4353870 h 5131003"/>
              <a:gd name="connsiteX5" fmla="*/ 5075431 w 5135908"/>
              <a:gd name="connsiteY5" fmla="*/ 4458531 h 5131003"/>
              <a:gd name="connsiteX6" fmla="*/ 3938658 w 5135908"/>
              <a:gd name="connsiteY6" fmla="*/ 5114818 h 5131003"/>
              <a:gd name="connsiteX7" fmla="*/ 3817790 w 5135908"/>
              <a:gd name="connsiteY7" fmla="*/ 5114818 h 5131003"/>
              <a:gd name="connsiteX8" fmla="*/ 2681017 w 5135908"/>
              <a:gd name="connsiteY8" fmla="*/ 4458531 h 5131003"/>
              <a:gd name="connsiteX9" fmla="*/ 2620540 w 5135908"/>
              <a:gd name="connsiteY9" fmla="*/ 4353870 h 5131003"/>
              <a:gd name="connsiteX10" fmla="*/ 2620540 w 5135908"/>
              <a:gd name="connsiteY10" fmla="*/ 3041211 h 5131003"/>
              <a:gd name="connsiteX11" fmla="*/ 2681017 w 5135908"/>
              <a:gd name="connsiteY11" fmla="*/ 2936550 h 5131003"/>
              <a:gd name="connsiteX12" fmla="*/ 3817790 w 5135908"/>
              <a:gd name="connsiteY12" fmla="*/ 2280263 h 5131003"/>
              <a:gd name="connsiteX13" fmla="*/ 3878256 w 5135908"/>
              <a:gd name="connsiteY13" fmla="*/ 2264078 h 5131003"/>
              <a:gd name="connsiteX14" fmla="*/ 1257716 w 5135908"/>
              <a:gd name="connsiteY14" fmla="*/ 2263481 h 5131003"/>
              <a:gd name="connsiteX15" fmla="*/ 1318118 w 5135908"/>
              <a:gd name="connsiteY15" fmla="*/ 2279666 h 5131003"/>
              <a:gd name="connsiteX16" fmla="*/ 2454891 w 5135908"/>
              <a:gd name="connsiteY16" fmla="*/ 2935953 h 5131003"/>
              <a:gd name="connsiteX17" fmla="*/ 2515368 w 5135908"/>
              <a:gd name="connsiteY17" fmla="*/ 3040615 h 5131003"/>
              <a:gd name="connsiteX18" fmla="*/ 2515368 w 5135908"/>
              <a:gd name="connsiteY18" fmla="*/ 4353273 h 5131003"/>
              <a:gd name="connsiteX19" fmla="*/ 2454891 w 5135908"/>
              <a:gd name="connsiteY19" fmla="*/ 4457934 h 5131003"/>
              <a:gd name="connsiteX20" fmla="*/ 1318118 w 5135908"/>
              <a:gd name="connsiteY20" fmla="*/ 5114221 h 5131003"/>
              <a:gd name="connsiteX21" fmla="*/ 1197250 w 5135908"/>
              <a:gd name="connsiteY21" fmla="*/ 5114221 h 5131003"/>
              <a:gd name="connsiteX22" fmla="*/ 60477 w 5135908"/>
              <a:gd name="connsiteY22" fmla="*/ 4457934 h 5131003"/>
              <a:gd name="connsiteX23" fmla="*/ 0 w 5135908"/>
              <a:gd name="connsiteY23" fmla="*/ 4353273 h 5131003"/>
              <a:gd name="connsiteX24" fmla="*/ 0 w 5135908"/>
              <a:gd name="connsiteY24" fmla="*/ 3040615 h 5131003"/>
              <a:gd name="connsiteX25" fmla="*/ 60477 w 5135908"/>
              <a:gd name="connsiteY25" fmla="*/ 2935953 h 5131003"/>
              <a:gd name="connsiteX26" fmla="*/ 1197250 w 5135908"/>
              <a:gd name="connsiteY26" fmla="*/ 2279666 h 5131003"/>
              <a:gd name="connsiteX27" fmla="*/ 1257716 w 5135908"/>
              <a:gd name="connsiteY27" fmla="*/ 2263481 h 5131003"/>
              <a:gd name="connsiteX28" fmla="*/ 2567474 w 5135908"/>
              <a:gd name="connsiteY28" fmla="*/ 0 h 5131003"/>
              <a:gd name="connsiteX29" fmla="*/ 2627876 w 5135908"/>
              <a:gd name="connsiteY29" fmla="*/ 16185 h 5131003"/>
              <a:gd name="connsiteX30" fmla="*/ 3764649 w 5135908"/>
              <a:gd name="connsiteY30" fmla="*/ 672472 h 5131003"/>
              <a:gd name="connsiteX31" fmla="*/ 3825126 w 5135908"/>
              <a:gd name="connsiteY31" fmla="*/ 777133 h 5131003"/>
              <a:gd name="connsiteX32" fmla="*/ 3825126 w 5135908"/>
              <a:gd name="connsiteY32" fmla="*/ 2089792 h 5131003"/>
              <a:gd name="connsiteX33" fmla="*/ 3764649 w 5135908"/>
              <a:gd name="connsiteY33" fmla="*/ 2194454 h 5131003"/>
              <a:gd name="connsiteX34" fmla="*/ 2627876 w 5135908"/>
              <a:gd name="connsiteY34" fmla="*/ 2850740 h 5131003"/>
              <a:gd name="connsiteX35" fmla="*/ 2507008 w 5135908"/>
              <a:gd name="connsiteY35" fmla="*/ 2850740 h 5131003"/>
              <a:gd name="connsiteX36" fmla="*/ 1370235 w 5135908"/>
              <a:gd name="connsiteY36" fmla="*/ 2194454 h 5131003"/>
              <a:gd name="connsiteX37" fmla="*/ 1309758 w 5135908"/>
              <a:gd name="connsiteY37" fmla="*/ 2089792 h 5131003"/>
              <a:gd name="connsiteX38" fmla="*/ 1309758 w 5135908"/>
              <a:gd name="connsiteY38" fmla="*/ 777133 h 5131003"/>
              <a:gd name="connsiteX39" fmla="*/ 1370235 w 5135908"/>
              <a:gd name="connsiteY39" fmla="*/ 672472 h 5131003"/>
              <a:gd name="connsiteX40" fmla="*/ 2507008 w 5135908"/>
              <a:gd name="connsiteY40" fmla="*/ 16185 h 5131003"/>
              <a:gd name="connsiteX41" fmla="*/ 2567474 w 5135908"/>
              <a:gd name="connsiteY41" fmla="*/ 0 h 51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135908" h="5131003">
                <a:moveTo>
                  <a:pt x="3878256" y="2264078"/>
                </a:moveTo>
                <a:cubicBezTo>
                  <a:pt x="3899122" y="2264078"/>
                  <a:pt x="3919977" y="2269473"/>
                  <a:pt x="3938658" y="2280263"/>
                </a:cubicBezTo>
                <a:lnTo>
                  <a:pt x="5075431" y="2936550"/>
                </a:lnTo>
                <a:cubicBezTo>
                  <a:pt x="5112877" y="2958131"/>
                  <a:pt x="5135908" y="2998050"/>
                  <a:pt x="5135908" y="3041211"/>
                </a:cubicBezTo>
                <a:lnTo>
                  <a:pt x="5135908" y="4353870"/>
                </a:lnTo>
                <a:cubicBezTo>
                  <a:pt x="5135908" y="4397031"/>
                  <a:pt x="5112877" y="4436951"/>
                  <a:pt x="5075431" y="4458531"/>
                </a:cubicBezTo>
                <a:lnTo>
                  <a:pt x="3938658" y="5114818"/>
                </a:lnTo>
                <a:cubicBezTo>
                  <a:pt x="3901212" y="5136399"/>
                  <a:pt x="3855151" y="5136399"/>
                  <a:pt x="3817790" y="5114818"/>
                </a:cubicBezTo>
                <a:lnTo>
                  <a:pt x="2681017" y="4458531"/>
                </a:lnTo>
                <a:cubicBezTo>
                  <a:pt x="2643570" y="4436951"/>
                  <a:pt x="2620540" y="4397031"/>
                  <a:pt x="2620540" y="4353870"/>
                </a:cubicBezTo>
                <a:lnTo>
                  <a:pt x="2620540" y="3041211"/>
                </a:lnTo>
                <a:cubicBezTo>
                  <a:pt x="2620540" y="2998050"/>
                  <a:pt x="2643570" y="2958131"/>
                  <a:pt x="2681017" y="2936550"/>
                </a:cubicBezTo>
                <a:lnTo>
                  <a:pt x="3817790" y="2280263"/>
                </a:lnTo>
                <a:cubicBezTo>
                  <a:pt x="3836513" y="2269473"/>
                  <a:pt x="3857390" y="2264078"/>
                  <a:pt x="3878256" y="2264078"/>
                </a:cubicBezTo>
                <a:close/>
                <a:moveTo>
                  <a:pt x="1257716" y="2263481"/>
                </a:moveTo>
                <a:cubicBezTo>
                  <a:pt x="1278582" y="2263481"/>
                  <a:pt x="1299438" y="2268876"/>
                  <a:pt x="1318118" y="2279666"/>
                </a:cubicBezTo>
                <a:lnTo>
                  <a:pt x="2454891" y="2935953"/>
                </a:lnTo>
                <a:cubicBezTo>
                  <a:pt x="2492337" y="2957534"/>
                  <a:pt x="2515368" y="2997454"/>
                  <a:pt x="2515368" y="3040615"/>
                </a:cubicBezTo>
                <a:lnTo>
                  <a:pt x="2515368" y="4353273"/>
                </a:lnTo>
                <a:cubicBezTo>
                  <a:pt x="2515368" y="4396435"/>
                  <a:pt x="2492337" y="4436354"/>
                  <a:pt x="2454891" y="4457934"/>
                </a:cubicBezTo>
                <a:lnTo>
                  <a:pt x="1318118" y="5114221"/>
                </a:lnTo>
                <a:cubicBezTo>
                  <a:pt x="1280672" y="5135802"/>
                  <a:pt x="1234611" y="5135802"/>
                  <a:pt x="1197250" y="5114221"/>
                </a:cubicBezTo>
                <a:lnTo>
                  <a:pt x="60477" y="4457934"/>
                </a:lnTo>
                <a:cubicBezTo>
                  <a:pt x="23031" y="4436354"/>
                  <a:pt x="0" y="4396435"/>
                  <a:pt x="0" y="4353273"/>
                </a:cubicBezTo>
                <a:lnTo>
                  <a:pt x="0" y="3040615"/>
                </a:lnTo>
                <a:cubicBezTo>
                  <a:pt x="0" y="2997454"/>
                  <a:pt x="23031" y="2957534"/>
                  <a:pt x="60477" y="2935953"/>
                </a:cubicBezTo>
                <a:lnTo>
                  <a:pt x="1197250" y="2279666"/>
                </a:lnTo>
                <a:cubicBezTo>
                  <a:pt x="1215973" y="2268876"/>
                  <a:pt x="1236850" y="2263481"/>
                  <a:pt x="1257716" y="2263481"/>
                </a:cubicBezTo>
                <a:close/>
                <a:moveTo>
                  <a:pt x="2567474" y="0"/>
                </a:moveTo>
                <a:cubicBezTo>
                  <a:pt x="2588340" y="0"/>
                  <a:pt x="2609195" y="5395"/>
                  <a:pt x="2627876" y="16185"/>
                </a:cubicBezTo>
                <a:lnTo>
                  <a:pt x="3764649" y="672472"/>
                </a:lnTo>
                <a:cubicBezTo>
                  <a:pt x="3802095" y="694053"/>
                  <a:pt x="3825126" y="733972"/>
                  <a:pt x="3825126" y="777133"/>
                </a:cubicBezTo>
                <a:lnTo>
                  <a:pt x="3825126" y="2089792"/>
                </a:lnTo>
                <a:cubicBezTo>
                  <a:pt x="3825126" y="2132953"/>
                  <a:pt x="3802095" y="2172873"/>
                  <a:pt x="3764649" y="2194454"/>
                </a:cubicBezTo>
                <a:lnTo>
                  <a:pt x="2627876" y="2850740"/>
                </a:lnTo>
                <a:cubicBezTo>
                  <a:pt x="2590430" y="2872321"/>
                  <a:pt x="2544369" y="2872321"/>
                  <a:pt x="2507008" y="2850740"/>
                </a:cubicBezTo>
                <a:lnTo>
                  <a:pt x="1370235" y="2194454"/>
                </a:lnTo>
                <a:cubicBezTo>
                  <a:pt x="1332789" y="2172873"/>
                  <a:pt x="1309758" y="2132953"/>
                  <a:pt x="1309758" y="2089792"/>
                </a:cubicBezTo>
                <a:lnTo>
                  <a:pt x="1309758" y="777133"/>
                </a:lnTo>
                <a:cubicBezTo>
                  <a:pt x="1309758" y="733972"/>
                  <a:pt x="1332789" y="694053"/>
                  <a:pt x="1370235" y="672472"/>
                </a:cubicBezTo>
                <a:lnTo>
                  <a:pt x="2507008" y="16185"/>
                </a:lnTo>
                <a:cubicBezTo>
                  <a:pt x="2525731" y="5395"/>
                  <a:pt x="2546608" y="0"/>
                  <a:pt x="25674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3CCAB654-17D4-2139-75CA-5818CA05B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2776" y="-247414"/>
            <a:ext cx="962999" cy="1080000"/>
          </a:xfrm>
          <a:prstGeom prst="rect">
            <a:avLst/>
          </a:prstGeom>
        </p:spPr>
      </p:pic>
      <p:sp>
        <p:nvSpPr>
          <p:cNvPr id="83" name="Marcador de texto 82">
            <a:extLst>
              <a:ext uri="{FF2B5EF4-FFF2-40B4-BE49-F238E27FC236}">
                <a16:creationId xmlns:a16="http://schemas.microsoft.com/office/drawing/2014/main" id="{1FA77AEB-3DAD-7EAA-318B-14BC279B5E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75784" y="1383172"/>
            <a:ext cx="2411013" cy="2064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latin typeface="Lato Black" panose="020F0A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D33B1DE-5B5A-7A89-57FE-7962BA27DA3E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93927" y="3199788"/>
            <a:ext cx="0" cy="36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12A5312B-F043-3191-C036-A4036418C2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4071" y="184584"/>
            <a:ext cx="2137067" cy="7981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A20D41-3669-362E-8591-386113AC0B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5" y="145139"/>
            <a:ext cx="1442747" cy="540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487D3EEF-BD81-B43A-FB2C-5A44B85EB46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312" y="3705712"/>
            <a:ext cx="962999" cy="10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ABD759-CD6E-1126-1F12-4BCCC2E5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12" y="3952875"/>
            <a:ext cx="5432826" cy="186939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0D730BB-A78B-F54D-0ECB-4028F9902C2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15">
            <a:extLst>
              <a:ext uri="{FF2B5EF4-FFF2-40B4-BE49-F238E27FC236}">
                <a16:creationId xmlns:a16="http://schemas.microsoft.com/office/drawing/2014/main" id="{FBAF7BB0-7AA7-5131-3D50-62954A8F56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9170" y="6317896"/>
            <a:ext cx="5336481" cy="4286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4D93E8B-41E3-F0FA-276B-B3EAF733FD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ED8AF6D-02D9-D3A4-86EE-B017420FC442}"/>
              </a:ext>
            </a:extLst>
          </p:cNvPr>
          <p:cNvSpPr/>
          <p:nvPr userDrawn="1"/>
        </p:nvSpPr>
        <p:spPr>
          <a:xfrm>
            <a:off x="-19753" y="-4182"/>
            <a:ext cx="12211747" cy="6003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Gráfico 100">
            <a:extLst>
              <a:ext uri="{FF2B5EF4-FFF2-40B4-BE49-F238E27FC236}">
                <a16:creationId xmlns:a16="http://schemas.microsoft.com/office/drawing/2014/main" id="{28F5B460-C2AC-0990-71A5-021BB347F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7716" y="179311"/>
            <a:ext cx="3240055" cy="1210141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0BC0E3E-9BD7-E52B-94DD-28F3D5C539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3363" y="2127633"/>
            <a:ext cx="4068762" cy="67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2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2" name="Marcador de texto 64">
            <a:extLst>
              <a:ext uri="{FF2B5EF4-FFF2-40B4-BE49-F238E27FC236}">
                <a16:creationId xmlns:a16="http://schemas.microsoft.com/office/drawing/2014/main" id="{49CDDF5F-358D-F9E8-9558-DE5B381BB8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3363" y="3137355"/>
            <a:ext cx="4068762" cy="2914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Lato Black" panose="020F0A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6D6F55A-2785-0DE4-8D1A-37E2E4C029F8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096000" y="2790631"/>
            <a:ext cx="0" cy="360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64">
            <a:extLst>
              <a:ext uri="{FF2B5EF4-FFF2-40B4-BE49-F238E27FC236}">
                <a16:creationId xmlns:a16="http://schemas.microsoft.com/office/drawing/2014/main" id="{D7C86B98-23DB-A21F-BE6E-FEDA05210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3363" y="3503570"/>
            <a:ext cx="4068762" cy="247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5" name="Marcador de texto 64">
            <a:extLst>
              <a:ext uri="{FF2B5EF4-FFF2-40B4-BE49-F238E27FC236}">
                <a16:creationId xmlns:a16="http://schemas.microsoft.com/office/drawing/2014/main" id="{0F03885A-D882-7F21-D631-23A8B4466B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363" y="3822321"/>
            <a:ext cx="4068762" cy="247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Marcador de texto 64">
            <a:extLst>
              <a:ext uri="{FF2B5EF4-FFF2-40B4-BE49-F238E27FC236}">
                <a16:creationId xmlns:a16="http://schemas.microsoft.com/office/drawing/2014/main" id="{C28C6668-7DDA-34D6-4988-273931F21D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3" y="4143789"/>
            <a:ext cx="4068762" cy="22899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7" name="Marcador de texto 64">
            <a:extLst>
              <a:ext uri="{FF2B5EF4-FFF2-40B4-BE49-F238E27FC236}">
                <a16:creationId xmlns:a16="http://schemas.microsoft.com/office/drawing/2014/main" id="{952329E1-12DA-F8DA-F486-245E767C5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3363" y="4435489"/>
            <a:ext cx="4068762" cy="22899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5544B07D-A5FA-3ECB-1B29-86AA7D689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053" y="2577993"/>
            <a:ext cx="1926000" cy="216000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9FFC3F13-80DF-5181-5F29-21F3CAA59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372" y="1260667"/>
            <a:ext cx="1926000" cy="21600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F7CD3F0A-BB4D-8939-30B0-7A1EE956B6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0141" y="4202792"/>
            <a:ext cx="962999" cy="108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E66065B-9BCE-D177-8E3F-1FBF463BB2F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964" y="-207283"/>
            <a:ext cx="962999" cy="108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8F2C7D6-2735-3DE3-62D2-A0ECFEA4E2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07" y="179311"/>
            <a:ext cx="1035043" cy="387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C3D65-F58D-32FB-F37E-5B4CA01549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26" y="6139272"/>
            <a:ext cx="1757235" cy="47813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9CF7FA6-C6F6-79FB-5085-F61EB9B95597}"/>
              </a:ext>
            </a:extLst>
          </p:cNvPr>
          <p:cNvCxnSpPr/>
          <p:nvPr userDrawn="1"/>
        </p:nvCxnSpPr>
        <p:spPr>
          <a:xfrm flipV="1">
            <a:off x="7091873" y="6216199"/>
            <a:ext cx="0" cy="3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7BAA8F14-80D3-D126-FFA5-457A0F8299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30" y="6216199"/>
            <a:ext cx="933726" cy="360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6BCD574-5482-7E01-666E-F9CC3005689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0" y="6328699"/>
            <a:ext cx="1351149" cy="13500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F4F56594-0DD7-9F0C-1BA7-20ECDD8151D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17" y="6216199"/>
            <a:ext cx="1119276" cy="3600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144D10C-3DF4-35A1-7804-42D9830808F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4897" y="6216199"/>
            <a:ext cx="857079" cy="360000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072D66B6-BF82-E5DD-D3C4-4203E4C08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b="11784"/>
          <a:stretch/>
        </p:blipFill>
        <p:spPr>
          <a:xfrm>
            <a:off x="7570437" y="6139273"/>
            <a:ext cx="1576200" cy="7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5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DC6F8-001A-D31F-3185-7F9D6C2A8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08050"/>
            <a:ext cx="5435600" cy="8651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3C83DC-E59B-8A79-5D69-9D755FEB3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8.sv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9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4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9.sv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46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6.xm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7.sv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46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7.xml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9.sv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4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4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20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3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665" r:id="rId3"/>
    <p:sldLayoutId id="2147483705" r:id="rId4"/>
    <p:sldLayoutId id="2147483650" r:id="rId5"/>
    <p:sldLayoutId id="2147483651" r:id="rId6"/>
    <p:sldLayoutId id="2147483664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F99A47-9286-0645-FE4A-DD42DC2363FF}"/>
              </a:ext>
            </a:extLst>
          </p:cNvPr>
          <p:cNvCxnSpPr>
            <a:cxnSpLocks/>
            <a:endCxn id="10" idx="3"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126B27E-67F4-0D2B-9C71-6CFDA4D1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C1DB316-41DA-249A-5F90-FA6E2802E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51C7133-0904-F5A6-36CB-8D5BEE46193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85729" y="632453"/>
            <a:ext cx="771458" cy="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2" r:id="rId2"/>
    <p:sldLayoutId id="2147483661" r:id="rId3"/>
    <p:sldLayoutId id="2147483662" r:id="rId4"/>
    <p:sldLayoutId id="2147483678" r:id="rId5"/>
    <p:sldLayoutId id="2147483663" r:id="rId6"/>
    <p:sldLayoutId id="2147483734" r:id="rId7"/>
    <p:sldLayoutId id="214748373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22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AD8925F-FC9B-5461-20F6-F0E43C3DC7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F99A47-9286-0645-FE4A-DD42DC2363FF}"/>
              </a:ext>
            </a:extLst>
          </p:cNvPr>
          <p:cNvCxnSpPr>
            <a:cxnSpLocks/>
            <a:endCxn id="10" idx="3"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126B27E-67F4-0D2B-9C71-6CFDA4D1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5906" y="6317896"/>
            <a:ext cx="5119745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326390-F00E-F74D-B29D-E9F8585D996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7" y="179311"/>
            <a:ext cx="1039183" cy="38740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4A3E90-53FF-0BED-837A-4DF161EC464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E4F937-AE4C-3771-CF63-0278517411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994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70" r:id="rId3"/>
    <p:sldLayoutId id="2147483671" r:id="rId4"/>
    <p:sldLayoutId id="2147483723" r:id="rId5"/>
    <p:sldLayoutId id="214748367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72" userDrawn="1">
          <p15:clr>
            <a:srgbClr val="F26B43"/>
          </p15:clr>
        </p15:guide>
        <p15:guide id="17" orient="horz" pos="391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2172" y="6317896"/>
            <a:ext cx="5303480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1957CED-D64F-AD31-0994-4503274333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BED2EE-5331-4958-53A7-2E46C7BD8B5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7" y="179311"/>
            <a:ext cx="1039183" cy="3874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1CA95E-51B2-8D5F-6E16-BCD66364FF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40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4744" y="6317896"/>
            <a:ext cx="6509656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82EEC0F-E13B-FE24-D1F9-F5F70C47F7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32962" y="184585"/>
            <a:ext cx="1908175" cy="7126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E258CA-546D-9D16-742C-822A6A74783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8CA65DF-CEAF-7095-6A4E-A02B7A52F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Tittle</a:t>
            </a:r>
            <a:endParaRPr lang="en-U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FD186E3-EE2E-414C-768D-82365B4FC4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7874" y="6317896"/>
            <a:ext cx="6486525" cy="428625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CCBFCEC-1FBA-7B29-9388-7C3AA9ED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189FCA7-D25E-FFDD-3649-3C3C6FD7487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0023" y="215311"/>
            <a:ext cx="2591113" cy="246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6741E6-E757-19C9-2B8D-DA86E2C428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910" y="6265162"/>
            <a:ext cx="3645723" cy="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45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6131" userDrawn="1">
          <p15:clr>
            <a:srgbClr val="F26B43"/>
          </p15:clr>
        </p15:guide>
        <p15:guide id="13" pos="6289" userDrawn="1">
          <p15:clr>
            <a:srgbClr val="F26B43"/>
          </p15:clr>
        </p15:guide>
        <p15:guide id="14" pos="7333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91" userDrawn="1">
          <p15:clr>
            <a:srgbClr val="F26B43"/>
          </p15:clr>
        </p15:guide>
        <p15:guide id="17" orient="horz" pos="374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6F1A6C-5D8D-CF9D-E22F-FEF84F80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908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err="1"/>
              <a:t>Tittle</a:t>
            </a:r>
            <a:endParaRPr lang="en-U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CF99A47-9286-0645-FE4A-DD42DC2363FF}"/>
              </a:ext>
            </a:extLst>
          </p:cNvPr>
          <p:cNvCxnSpPr>
            <a:cxnSpLocks/>
            <a:endCxn id="10" idx="3"/>
          </p:cNvCxnSpPr>
          <p:nvPr userDrawn="1"/>
        </p:nvCxnSpPr>
        <p:spPr>
          <a:xfrm flipH="1" flipV="1">
            <a:off x="513927" y="6524050"/>
            <a:ext cx="11678073" cy="8158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126B27E-67F4-0D2B-9C71-6CFDA4D1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1487"/>
            <a:ext cx="51392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Lato Black" panose="020F0A02020204030203" pitchFamily="34" charset="0"/>
              </a:defRPr>
            </a:lvl1pPr>
          </a:lstStyle>
          <a:p>
            <a:fld id="{A30D3939-89D1-4713-805F-A0CB3AAB12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C1DB316-41DA-249A-5F90-FA6E2802EA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0542" y="184585"/>
            <a:ext cx="1605722" cy="7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25">
          <p15:clr>
            <a:srgbClr val="F26B43"/>
          </p15:clr>
        </p15:guide>
        <p15:guide id="3" pos="1345">
          <p15:clr>
            <a:srgbClr val="F26B43"/>
          </p15:clr>
        </p15:guide>
        <p15:guide id="4" pos="1527">
          <p15:clr>
            <a:srgbClr val="F26B43"/>
          </p15:clr>
        </p15:guide>
        <p15:guide id="5" pos="254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pos="2706">
          <p15:clr>
            <a:srgbClr val="F26B43"/>
          </p15:clr>
        </p15:guide>
        <p15:guide id="8" pos="3749">
          <p15:clr>
            <a:srgbClr val="F26B43"/>
          </p15:clr>
        </p15:guide>
        <p15:guide id="9" pos="3931">
          <p15:clr>
            <a:srgbClr val="F26B43"/>
          </p15:clr>
        </p15:guide>
        <p15:guide id="10" pos="4929">
          <p15:clr>
            <a:srgbClr val="F26B43"/>
          </p15:clr>
        </p15:guide>
        <p15:guide id="11" pos="5110">
          <p15:clr>
            <a:srgbClr val="F26B43"/>
          </p15:clr>
        </p15:guide>
        <p15:guide id="12" pos="6131">
          <p15:clr>
            <a:srgbClr val="F26B43"/>
          </p15:clr>
        </p15:guide>
        <p15:guide id="13" pos="6289">
          <p15:clr>
            <a:srgbClr val="F26B43"/>
          </p15:clr>
        </p15:guide>
        <p15:guide id="14" pos="7333">
          <p15:clr>
            <a:srgbClr val="F26B43"/>
          </p15:clr>
        </p15:guide>
        <p15:guide id="15" orient="horz" pos="3906">
          <p15:clr>
            <a:srgbClr val="F26B43"/>
          </p15:clr>
        </p15:guide>
        <p15:guide id="16" orient="horz" pos="391">
          <p15:clr>
            <a:srgbClr val="F26B43"/>
          </p15:clr>
        </p15:guide>
        <p15:guide id="17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hyperlink" Target="https://www.greenpolicyplatform.org/sites/default/files/2023-12/SPAR6C%20-%20Guide%205%20-%20Screening%20and%20developing%20A6%20activities_FINAL_30-11-2023.pdf" TargetMode="External"/><Relationship Id="rId4" Type="http://schemas.openxmlformats.org/officeDocument/2006/relationships/hyperlink" Target="https://mocc.gov.pk/SiteImage/Policy/Pakistan%20Policy%20Guidelines%20for%20Trading%20in%20Carbon%20Market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greenpolicyplatform.org/sites/default/files/2023-12/SPAR6C%20-%20Guide%205%20-%20Screening%20and%20developing%20A6%20activities_FINAL_30-11-2023.pdf" TargetMode="Externa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greenpolicyplatform.org/sites/default/files/2023-12/SPAR6C%20-%20Guide%205%20-%20Screening%20and%20developing%20A6%20activities_FINAL_30-11-2023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conbuildmat.2025.144075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image" Target="../media/image5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greenpolicyplatform.org/sites/default/files/2023-12/SPAR6C%20-%20Guide%205%20-%20Screening%20and%20developing%20A6%20activities_FINAL_30-11-2023.pdf" TargetMode="External"/><Relationship Id="rId4" Type="http://schemas.openxmlformats.org/officeDocument/2006/relationships/hyperlink" Target="https://mocc.gov.pk/SiteImage/Policy/Pakistan%20Policy%20Guidelines%20for%20Trading%20in%20Carbon%20Marke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Marcador de posición de imagen 32">
            <a:extLst>
              <a:ext uri="{FF2B5EF4-FFF2-40B4-BE49-F238E27FC236}">
                <a16:creationId xmlns:a16="http://schemas.microsoft.com/office/drawing/2014/main" id="{C0532A93-9E73-F65F-1086-FA441E0B91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Título 33">
            <a:extLst>
              <a:ext uri="{FF2B5EF4-FFF2-40B4-BE49-F238E27FC236}">
                <a16:creationId xmlns:a16="http://schemas.microsoft.com/office/drawing/2014/main" id="{D82ECAED-0F05-5515-FAEF-08A1355BB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185" y="1487569"/>
            <a:ext cx="5173485" cy="2041858"/>
          </a:xfrm>
        </p:spPr>
        <p:txBody>
          <a:bodyPr/>
          <a:lstStyle/>
          <a:p>
            <a:r>
              <a:rPr lang="en-AU" noProof="0" dirty="0"/>
              <a:t>Low Carbon Cement: Making it happen 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A4B3993C-D3E4-0B57-136B-68A4E13EBF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noProof="0" dirty="0"/>
              <a:t>Sustainability Consultant</a:t>
            </a: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60F99E6F-833D-62AD-F547-8FDE81F215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noProof="0" dirty="0"/>
              <a:t>Dr Anders McCarthy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F35D501B-1BD9-C0CB-C055-AD8AB0B2F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noProof="0" dirty="0"/>
              <a:t>Webinar Series: Capacity Building for Industrial Partners in Pakistan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54074-F88F-C11D-266C-413E72F1CA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07246" y="6211576"/>
            <a:ext cx="3869406" cy="64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AU" noProof="0" dirty="0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B0127780-0AB3-D960-F6EA-1A1D12CE0E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41" y="6010423"/>
            <a:ext cx="3527424" cy="840139"/>
          </a:xfrm>
          <a:prstGeom prst="rect">
            <a:avLst/>
          </a:prstGeom>
        </p:spPr>
      </p:pic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C78E3C19-244E-D7D0-487C-4E4F7CC322C8}"/>
              </a:ext>
            </a:extLst>
          </p:cNvPr>
          <p:cNvSpPr txBox="1">
            <a:spLocks/>
          </p:cNvSpPr>
          <p:nvPr/>
        </p:nvSpPr>
        <p:spPr>
          <a:xfrm>
            <a:off x="8107246" y="5640252"/>
            <a:ext cx="3527425" cy="18922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noProof="0" dirty="0"/>
              <a:t>22.10.2025</a:t>
            </a:r>
          </a:p>
        </p:txBody>
      </p:sp>
    </p:spTree>
    <p:extLst>
      <p:ext uri="{BB962C8B-B14F-4D97-AF65-F5344CB8AC3E}">
        <p14:creationId xmlns:p14="http://schemas.microsoft.com/office/powerpoint/2010/main" val="93331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618D1-ECE0-CF2F-333B-237A2ACA2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26">
            <a:extLst>
              <a:ext uri="{FF2B5EF4-FFF2-40B4-BE49-F238E27FC236}">
                <a16:creationId xmlns:a16="http://schemas.microsoft.com/office/drawing/2014/main" id="{AE0D58DB-52FE-AE6F-E539-454070E6A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51" name="Title 6">
            <a:extLst>
              <a:ext uri="{FF2B5EF4-FFF2-40B4-BE49-F238E27FC236}">
                <a16:creationId xmlns:a16="http://schemas.microsoft.com/office/drawing/2014/main" id="{472EB108-7D86-C2C8-E69D-390BC090C4C5}"/>
              </a:ext>
            </a:extLst>
          </p:cNvPr>
          <p:cNvSpPr txBox="1">
            <a:spLocks/>
          </p:cNvSpPr>
          <p:nvPr/>
        </p:nvSpPr>
        <p:spPr>
          <a:xfrm>
            <a:off x="132225" y="-9504"/>
            <a:ext cx="7569681" cy="86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Step 1: Project Idea Note (PIN)*</a:t>
            </a:r>
            <a:endParaRPr lang="en-CH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621C625-78E7-832D-C43C-F0FF225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10</a:t>
            </a:fld>
            <a:endParaRPr lang="en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6C6F5B-F6E8-B915-73C1-655E2B43F36E}"/>
              </a:ext>
            </a:extLst>
          </p:cNvPr>
          <p:cNvSpPr txBox="1"/>
          <p:nvPr/>
        </p:nvSpPr>
        <p:spPr>
          <a:xfrm>
            <a:off x="2071809" y="6253441"/>
            <a:ext cx="101201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hlinkClick r:id="rId4"/>
              </a:rPr>
              <a:t>See Annex 1 &amp; 2 of the Carbon Market Guidelines</a:t>
            </a:r>
            <a:r>
              <a:rPr lang="en-GB" sz="1400" b="1" dirty="0"/>
              <a:t> &amp; </a:t>
            </a:r>
            <a:r>
              <a:rPr lang="en-GB" sz="1400" b="1" dirty="0">
                <a:hlinkClick r:id="rId5"/>
              </a:rPr>
              <a:t>Chapter 3 of the Screening and Developing Article 6 Activities</a:t>
            </a:r>
            <a:endParaRPr lang="en-CH" sz="1400" dirty="0"/>
          </a:p>
        </p:txBody>
      </p:sp>
      <p:pic>
        <p:nvPicPr>
          <p:cNvPr id="18" name="Picture 17" descr="A close-up of a chart&#10;&#10;AI-generated content may be incorrect.">
            <a:extLst>
              <a:ext uri="{FF2B5EF4-FFF2-40B4-BE49-F238E27FC236}">
                <a16:creationId xmlns:a16="http://schemas.microsoft.com/office/drawing/2014/main" id="{5C93E737-DB42-1BC3-06FD-7B1978F4C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9" y="1043047"/>
            <a:ext cx="9981517" cy="37574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1213DD-42C8-A012-DB37-6A3985E2AB86}"/>
              </a:ext>
            </a:extLst>
          </p:cNvPr>
          <p:cNvSpPr txBox="1"/>
          <p:nvPr/>
        </p:nvSpPr>
        <p:spPr>
          <a:xfrm>
            <a:off x="756359" y="5537954"/>
            <a:ext cx="10349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PIN can then be shared with potential ITMO-acquiring parties as well as </a:t>
            </a:r>
            <a:r>
              <a:rPr lang="en-GB" dirty="0" err="1"/>
              <a:t>MoCC&amp;EC</a:t>
            </a:r>
            <a:r>
              <a:rPr lang="en-GB" dirty="0"/>
              <a:t> (</a:t>
            </a:r>
            <a:r>
              <a:rPr lang="en-GB" b="1" dirty="0"/>
              <a:t>NDA - National Designated Authority</a:t>
            </a:r>
            <a:r>
              <a:rPr lang="en-GB" dirty="0"/>
              <a:t>) for approval and issuance of a </a:t>
            </a:r>
            <a:r>
              <a:rPr lang="en-GB" i="1" dirty="0"/>
              <a:t>Letter of Intent.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418C9B-759A-9C4C-CD6C-D8A196D71FE1}"/>
              </a:ext>
            </a:extLst>
          </p:cNvPr>
          <p:cNvSpPr txBox="1"/>
          <p:nvPr/>
        </p:nvSpPr>
        <p:spPr>
          <a:xfrm>
            <a:off x="756359" y="4765296"/>
            <a:ext cx="947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Identify all costs and revenue streams: </a:t>
            </a:r>
            <a:r>
              <a:rPr lang="en-GB" b="1" dirty="0"/>
              <a:t>Capex, </a:t>
            </a:r>
            <a:r>
              <a:rPr lang="en-GB" b="1" dirty="0" err="1"/>
              <a:t>Opex</a:t>
            </a:r>
            <a:r>
              <a:rPr lang="en-GB" b="1" dirty="0"/>
              <a:t>, Revenue, Energy/Tax Savings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22E047-CEB6-54B1-AB85-CBD752D43730}"/>
              </a:ext>
            </a:extLst>
          </p:cNvPr>
          <p:cNvSpPr txBox="1"/>
          <p:nvPr/>
        </p:nvSpPr>
        <p:spPr>
          <a:xfrm>
            <a:off x="756359" y="5162218"/>
            <a:ext cx="9074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Assessment of </a:t>
            </a:r>
            <a:r>
              <a:rPr lang="en-GB" b="1" u="sng" dirty="0"/>
              <a:t>Financial viability </a:t>
            </a:r>
            <a:r>
              <a:rPr lang="en-GB" dirty="0"/>
              <a:t>and demonstration of </a:t>
            </a:r>
            <a:r>
              <a:rPr lang="en-GB" b="1" u="sng" dirty="0"/>
              <a:t>Additionality.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D1572-5D34-FA03-3159-E5788E0024D5}"/>
              </a:ext>
            </a:extLst>
          </p:cNvPr>
          <p:cNvSpPr txBox="1"/>
          <p:nvPr/>
        </p:nvSpPr>
        <p:spPr>
          <a:xfrm>
            <a:off x="0" y="673715"/>
            <a:ext cx="6509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dirty="0"/>
              <a:t>* Also called Mitigation Activity Idea Note (MAIN)</a:t>
            </a:r>
          </a:p>
        </p:txBody>
      </p:sp>
    </p:spTree>
    <p:extLst>
      <p:ext uri="{BB962C8B-B14F-4D97-AF65-F5344CB8AC3E}">
        <p14:creationId xmlns:p14="http://schemas.microsoft.com/office/powerpoint/2010/main" val="273789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6EA90-EAC0-B19C-EECC-ECC3C19D0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26">
            <a:extLst>
              <a:ext uri="{FF2B5EF4-FFF2-40B4-BE49-F238E27FC236}">
                <a16:creationId xmlns:a16="http://schemas.microsoft.com/office/drawing/2014/main" id="{0F68C2C2-01F6-79EC-9558-D1A7D0AF2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51" name="Title 6">
            <a:extLst>
              <a:ext uri="{FF2B5EF4-FFF2-40B4-BE49-F238E27FC236}">
                <a16:creationId xmlns:a16="http://schemas.microsoft.com/office/drawing/2014/main" id="{A1C5EFD7-084B-E9F0-2A72-1AAF7910478B}"/>
              </a:ext>
            </a:extLst>
          </p:cNvPr>
          <p:cNvSpPr txBox="1">
            <a:spLocks/>
          </p:cNvSpPr>
          <p:nvPr/>
        </p:nvSpPr>
        <p:spPr>
          <a:xfrm>
            <a:off x="132225" y="-9504"/>
            <a:ext cx="7569681" cy="86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Step 2: Project Design Document**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2767D-67E0-EC1F-CCD6-BB68E791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11</a:t>
            </a:fld>
            <a:endParaRPr lang="en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87DF0-82E7-60FC-42E9-F8ABF34E35E7}"/>
              </a:ext>
            </a:extLst>
          </p:cNvPr>
          <p:cNvSpPr txBox="1"/>
          <p:nvPr/>
        </p:nvSpPr>
        <p:spPr>
          <a:xfrm>
            <a:off x="513927" y="1031401"/>
            <a:ext cx="11242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This is a fully developed PIN. This updated PDD </a:t>
            </a:r>
            <a:r>
              <a:rPr lang="en-GB" dirty="0"/>
              <a:t>has additional </a:t>
            </a:r>
            <a:r>
              <a:rPr lang="en-GB" dirty="0">
                <a:solidFill>
                  <a:srgbClr val="F7B500"/>
                </a:solidFill>
              </a:rPr>
              <a:t>(NEW) </a:t>
            </a:r>
            <a:r>
              <a:rPr lang="en-GB" dirty="0"/>
              <a:t>requirements compared to CDM.  </a:t>
            </a:r>
          </a:p>
          <a:p>
            <a:pPr algn="ctr"/>
            <a:r>
              <a:rPr lang="en-GB" b="1" dirty="0"/>
              <a:t>Important: </a:t>
            </a:r>
            <a:r>
              <a:rPr lang="en-GB" dirty="0"/>
              <a:t>Needs to be in line with NDC, align with Government Sustainable Development Policies and needs to show a transformational change.</a:t>
            </a:r>
          </a:p>
          <a:p>
            <a:pPr algn="ctr"/>
            <a:endParaRPr lang="en-GB" b="1" dirty="0"/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5908A57-A2B0-BCBB-0204-B5D329B57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7" y="2023817"/>
            <a:ext cx="7669527" cy="3149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6F1DB-FC80-350C-61FD-C883DB8FC0F8}"/>
              </a:ext>
            </a:extLst>
          </p:cNvPr>
          <p:cNvSpPr txBox="1"/>
          <p:nvPr/>
        </p:nvSpPr>
        <p:spPr>
          <a:xfrm>
            <a:off x="2493141" y="6154717"/>
            <a:ext cx="6501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hlinkClick r:id="rId5"/>
              </a:rPr>
              <a:t>Chapter 4 of the Screening and Developing Article 6 Activities</a:t>
            </a:r>
            <a:endParaRPr lang="en-CH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490D0-0BBB-A0CC-8216-2FB07B742A2B}"/>
              </a:ext>
            </a:extLst>
          </p:cNvPr>
          <p:cNvSpPr txBox="1"/>
          <p:nvPr/>
        </p:nvSpPr>
        <p:spPr>
          <a:xfrm>
            <a:off x="1119592" y="5406544"/>
            <a:ext cx="9844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/>
              <a:t>ITMO-buying entities (donor countries) and private foundations can provide upfront financing for the development of a full PDD with the help of external consultants.</a:t>
            </a:r>
            <a:endParaRPr lang="en-CH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7A56A-B759-5E30-6D7C-BB4B1E66F1AE}"/>
              </a:ext>
            </a:extLst>
          </p:cNvPr>
          <p:cNvSpPr txBox="1"/>
          <p:nvPr/>
        </p:nvSpPr>
        <p:spPr>
          <a:xfrm>
            <a:off x="513927" y="657315"/>
            <a:ext cx="52209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i="1" dirty="0"/>
              <a:t>** Also called Mitigation Activity Design Document (MADD) </a:t>
            </a:r>
          </a:p>
        </p:txBody>
      </p:sp>
    </p:spTree>
    <p:extLst>
      <p:ext uri="{BB962C8B-B14F-4D97-AF65-F5344CB8AC3E}">
        <p14:creationId xmlns:p14="http://schemas.microsoft.com/office/powerpoint/2010/main" val="260181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84DEB-A6FA-E846-FCA4-D8A640181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26">
            <a:extLst>
              <a:ext uri="{FF2B5EF4-FFF2-40B4-BE49-F238E27FC236}">
                <a16:creationId xmlns:a16="http://schemas.microsoft.com/office/drawing/2014/main" id="{5384CE3C-837B-CD1C-ED15-716C43F6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51" name="Title 6">
            <a:extLst>
              <a:ext uri="{FF2B5EF4-FFF2-40B4-BE49-F238E27FC236}">
                <a16:creationId xmlns:a16="http://schemas.microsoft.com/office/drawing/2014/main" id="{8EA9AF31-123E-BF93-7204-458DFFCE760F}"/>
              </a:ext>
            </a:extLst>
          </p:cNvPr>
          <p:cNvSpPr txBox="1">
            <a:spLocks/>
          </p:cNvSpPr>
          <p:nvPr/>
        </p:nvSpPr>
        <p:spPr>
          <a:xfrm>
            <a:off x="132225" y="-9504"/>
            <a:ext cx="8548136" cy="86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Step 3 &amp; 4: Validation and Implementation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5F2C7-03C6-700D-CF10-6002D4CE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12</a:t>
            </a:fld>
            <a:endParaRPr lang="en-D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182097-007E-9F88-B8BB-8158E0B4770F}"/>
              </a:ext>
            </a:extLst>
          </p:cNvPr>
          <p:cNvSpPr/>
          <p:nvPr/>
        </p:nvSpPr>
        <p:spPr>
          <a:xfrm>
            <a:off x="513926" y="987503"/>
            <a:ext cx="3943501" cy="361755"/>
          </a:xfrm>
          <a:prstGeom prst="roundRect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Step 3: Validation &amp; Approval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CEB6E-72DE-C77E-2345-C0C13CE8AD96}"/>
              </a:ext>
            </a:extLst>
          </p:cNvPr>
          <p:cNvSpPr txBox="1"/>
          <p:nvPr/>
        </p:nvSpPr>
        <p:spPr>
          <a:xfrm>
            <a:off x="383297" y="1669095"/>
            <a:ext cx="107097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The project will be validated by qualified, independent third-party auditors – Designated operational entities (DOE). </a:t>
            </a:r>
            <a:r>
              <a:rPr lang="en-GB" dirty="0"/>
              <a:t>This step, where costs vary substantially based on the project, assess the validity of the assumptions and calculations + sustainable development co-benefits. 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Only once the PDD is validated can the project be approved </a:t>
            </a:r>
            <a:r>
              <a:rPr lang="en-GB" dirty="0"/>
              <a:t>and then implemented.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184CA-A533-875E-7D96-FCE9014FEE0D}"/>
              </a:ext>
            </a:extLst>
          </p:cNvPr>
          <p:cNvSpPr txBox="1"/>
          <p:nvPr/>
        </p:nvSpPr>
        <p:spPr>
          <a:xfrm>
            <a:off x="2728356" y="5948940"/>
            <a:ext cx="736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hlinkClick r:id="rId4"/>
              </a:rPr>
              <a:t>Chapter 5 &amp; 8 of the Screening and Developing Article 6 Activities</a:t>
            </a:r>
            <a:endParaRPr lang="en-CH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B4899-7A0A-9C12-79A3-C00FDFF95F6D}"/>
              </a:ext>
            </a:extLst>
          </p:cNvPr>
          <p:cNvSpPr txBox="1"/>
          <p:nvPr/>
        </p:nvSpPr>
        <p:spPr>
          <a:xfrm>
            <a:off x="383297" y="3217645"/>
            <a:ext cx="10709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i="1" dirty="0"/>
              <a:t>Typical challenges for validation include : </a:t>
            </a:r>
            <a:r>
              <a:rPr lang="en-GB" i="1" dirty="0"/>
              <a:t>lack of engagement with all stakeholders, insufficient evidence for additionality, MRV is unclear, and unclear baseline.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239F79B-A6B9-5DD6-37D5-2580B7E924BF}"/>
              </a:ext>
            </a:extLst>
          </p:cNvPr>
          <p:cNvSpPr/>
          <p:nvPr/>
        </p:nvSpPr>
        <p:spPr>
          <a:xfrm>
            <a:off x="513926" y="4236835"/>
            <a:ext cx="3943501" cy="361755"/>
          </a:xfrm>
          <a:prstGeom prst="roundRect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Step 4: Implementation and MRV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B1EA4-57D4-ECAC-02EE-C669CC66923D}"/>
              </a:ext>
            </a:extLst>
          </p:cNvPr>
          <p:cNvSpPr txBox="1"/>
          <p:nvPr/>
        </p:nvSpPr>
        <p:spPr>
          <a:xfrm>
            <a:off x="513926" y="4748611"/>
            <a:ext cx="107097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Ensuring transparency and high integrity </a:t>
            </a:r>
            <a:r>
              <a:rPr lang="en-GB" dirty="0"/>
              <a:t>of  internationally transferred mitigation outcomes (ITMOS)  requires a well-designed Monitoring activity for GHG emissions and good QA/QC. 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77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4FF4E-7DB6-3C30-3D87-9D23CC442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26">
            <a:extLst>
              <a:ext uri="{FF2B5EF4-FFF2-40B4-BE49-F238E27FC236}">
                <a16:creationId xmlns:a16="http://schemas.microsoft.com/office/drawing/2014/main" id="{E81C3320-9A81-1083-F062-6E812E6EC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CC19DB-8A89-9235-9416-79B523992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" y="2052888"/>
            <a:ext cx="522254" cy="522254"/>
          </a:xfrm>
          <a:prstGeom prst="rect">
            <a:avLst/>
          </a:prstGeom>
          <a:ln>
            <a:noFill/>
          </a:ln>
        </p:spPr>
      </p:pic>
      <p:sp>
        <p:nvSpPr>
          <p:cNvPr id="36" name="Right Arrow 35">
            <a:extLst>
              <a:ext uri="{FF2B5EF4-FFF2-40B4-BE49-F238E27FC236}">
                <a16:creationId xmlns:a16="http://schemas.microsoft.com/office/drawing/2014/main" id="{D6921764-6EDA-113E-5F8C-32FF1DBFA7F7}"/>
              </a:ext>
            </a:extLst>
          </p:cNvPr>
          <p:cNvSpPr/>
          <p:nvPr/>
        </p:nvSpPr>
        <p:spPr>
          <a:xfrm rot="10800000">
            <a:off x="7624222" y="2820259"/>
            <a:ext cx="527128" cy="527128"/>
          </a:xfrm>
          <a:prstGeom prst="rightArrow">
            <a:avLst/>
          </a:prstGeom>
          <a:solidFill>
            <a:srgbClr val="74C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E8F321-7909-23C4-8E19-F8093D4A3283}"/>
              </a:ext>
            </a:extLst>
          </p:cNvPr>
          <p:cNvSpPr txBox="1"/>
          <p:nvPr/>
        </p:nvSpPr>
        <p:spPr>
          <a:xfrm>
            <a:off x="8033064" y="3501992"/>
            <a:ext cx="4093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Request upfront grant financing </a:t>
            </a:r>
            <a:r>
              <a:rPr lang="en-GB" dirty="0"/>
              <a:t>(TA) to address demand-side levers/barriers.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C935321-B9A8-629C-B912-5C40DDF74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544" y="2052888"/>
            <a:ext cx="520323" cy="520323"/>
          </a:xfrm>
          <a:prstGeom prst="rect">
            <a:avLst/>
          </a:prstGeom>
          <a:ln>
            <a:noFill/>
          </a:ln>
        </p:spPr>
      </p:pic>
      <p:sp>
        <p:nvSpPr>
          <p:cNvPr id="42" name="Right Arrow 41">
            <a:extLst>
              <a:ext uri="{FF2B5EF4-FFF2-40B4-BE49-F238E27FC236}">
                <a16:creationId xmlns:a16="http://schemas.microsoft.com/office/drawing/2014/main" id="{F9FBE5B8-3100-57BE-A6A5-168AD3AB93AF}"/>
              </a:ext>
            </a:extLst>
          </p:cNvPr>
          <p:cNvSpPr/>
          <p:nvPr/>
        </p:nvSpPr>
        <p:spPr>
          <a:xfrm>
            <a:off x="2125288" y="2663005"/>
            <a:ext cx="527128" cy="527128"/>
          </a:xfrm>
          <a:prstGeom prst="rightArrow">
            <a:avLst/>
          </a:prstGeom>
          <a:solidFill>
            <a:srgbClr val="74C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1" name="Title 6">
            <a:extLst>
              <a:ext uri="{FF2B5EF4-FFF2-40B4-BE49-F238E27FC236}">
                <a16:creationId xmlns:a16="http://schemas.microsoft.com/office/drawing/2014/main" id="{23898F2C-B8C1-5CE5-BF75-C932626BA5D8}"/>
              </a:ext>
            </a:extLst>
          </p:cNvPr>
          <p:cNvSpPr txBox="1">
            <a:spLocks/>
          </p:cNvSpPr>
          <p:nvPr/>
        </p:nvSpPr>
        <p:spPr>
          <a:xfrm>
            <a:off x="132225" y="-9504"/>
            <a:ext cx="7569681" cy="86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Long-term Vision: Sectoral Approach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2E1C4-7361-A6C4-C588-3F11ED43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13</a:t>
            </a:fld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F9C85-FB20-57F2-B8A5-4053CF5A3559}"/>
              </a:ext>
            </a:extLst>
          </p:cNvPr>
          <p:cNvSpPr txBox="1"/>
          <p:nvPr/>
        </p:nvSpPr>
        <p:spPr>
          <a:xfrm>
            <a:off x="0" y="808424"/>
            <a:ext cx="11546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ctr">
              <a:buAutoNum type="romanUcParenR"/>
            </a:pPr>
            <a:r>
              <a:rPr lang="en-GB" dirty="0"/>
              <a:t>Certain ITMO-buying entities are interested in </a:t>
            </a:r>
            <a:r>
              <a:rPr lang="en-GB" b="1" dirty="0"/>
              <a:t>transformative sector-wide projects</a:t>
            </a:r>
            <a:r>
              <a:rPr lang="en-GB" dirty="0"/>
              <a:t>. </a:t>
            </a:r>
          </a:p>
          <a:p>
            <a:pPr marL="400050" indent="-400050" algn="ctr">
              <a:buAutoNum type="romanUcParenR"/>
            </a:pPr>
            <a:endParaRPr lang="en-GB" dirty="0"/>
          </a:p>
          <a:p>
            <a:pPr algn="ctr"/>
            <a:r>
              <a:rPr lang="en-GB" dirty="0"/>
              <a:t>II) Based on pilot-projects implemented, </a:t>
            </a:r>
            <a:r>
              <a:rPr lang="en-GB" b="1" dirty="0"/>
              <a:t>expanding to a Cement Sectoral Approach </a:t>
            </a:r>
            <a:r>
              <a:rPr lang="en-GB" dirty="0"/>
              <a:t>could be possible.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0685C-DA5B-9B21-D00C-4F0E684B05FB}"/>
              </a:ext>
            </a:extLst>
          </p:cNvPr>
          <p:cNvSpPr txBox="1"/>
          <p:nvPr/>
        </p:nvSpPr>
        <p:spPr>
          <a:xfrm>
            <a:off x="245197" y="2617700"/>
            <a:ext cx="985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WHR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9AD1E-AE1A-4ABD-2CE8-31519D8EBA9E}"/>
              </a:ext>
            </a:extLst>
          </p:cNvPr>
          <p:cNvSpPr txBox="1"/>
          <p:nvPr/>
        </p:nvSpPr>
        <p:spPr>
          <a:xfrm>
            <a:off x="132225" y="3596084"/>
            <a:ext cx="113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LC3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A8C40-D524-6A20-2ABA-4D959EC22F3A}"/>
              </a:ext>
            </a:extLst>
          </p:cNvPr>
          <p:cNvSpPr txBox="1"/>
          <p:nvPr/>
        </p:nvSpPr>
        <p:spPr>
          <a:xfrm>
            <a:off x="932841" y="2578121"/>
            <a:ext cx="142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Waste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65D7F-D5E3-F1AF-2A0B-08DA9FA079B8}"/>
              </a:ext>
            </a:extLst>
          </p:cNvPr>
          <p:cNvSpPr txBox="1"/>
          <p:nvPr/>
        </p:nvSpPr>
        <p:spPr>
          <a:xfrm>
            <a:off x="1076479" y="3536368"/>
            <a:ext cx="1135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Solar PV/BESS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7DDE73-F59F-BEDE-F9CC-0FC24E717E0F}"/>
              </a:ext>
            </a:extLst>
          </p:cNvPr>
          <p:cNvSpPr/>
          <p:nvPr/>
        </p:nvSpPr>
        <p:spPr>
          <a:xfrm>
            <a:off x="5347872" y="2238891"/>
            <a:ext cx="2074788" cy="1882293"/>
          </a:xfrm>
          <a:prstGeom prst="roundRect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Sectoral Financing Instrument for Green Cements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06CCC5-7392-94D0-5895-9A1A6835B49F}"/>
              </a:ext>
            </a:extLst>
          </p:cNvPr>
          <p:cNvSpPr txBox="1"/>
          <p:nvPr/>
        </p:nvSpPr>
        <p:spPr>
          <a:xfrm>
            <a:off x="2811391" y="2566004"/>
            <a:ext cx="1926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PDD, letter of no objection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2375C0-8238-AC41-4813-50F755870AE6}"/>
              </a:ext>
            </a:extLst>
          </p:cNvPr>
          <p:cNvSpPr/>
          <p:nvPr/>
        </p:nvSpPr>
        <p:spPr>
          <a:xfrm>
            <a:off x="4756416" y="2625605"/>
            <a:ext cx="527128" cy="527128"/>
          </a:xfrm>
          <a:prstGeom prst="rightArrow">
            <a:avLst/>
          </a:prstGeom>
          <a:solidFill>
            <a:srgbClr val="74C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2C52FE-3441-80E7-1438-FA6FC213502C}"/>
              </a:ext>
            </a:extLst>
          </p:cNvPr>
          <p:cNvSpPr txBox="1"/>
          <p:nvPr/>
        </p:nvSpPr>
        <p:spPr>
          <a:xfrm>
            <a:off x="8395184" y="2073942"/>
            <a:ext cx="2649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Concessional Finance </a:t>
            </a:r>
          </a:p>
          <a:p>
            <a:pPr algn="ctr"/>
            <a:r>
              <a:rPr lang="en-GB" dirty="0"/>
              <a:t>(MDBs, IFDs)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8EB5-5921-D4A0-7683-1417D76A1ED3}"/>
              </a:ext>
            </a:extLst>
          </p:cNvPr>
          <p:cNvSpPr txBox="1"/>
          <p:nvPr/>
        </p:nvSpPr>
        <p:spPr>
          <a:xfrm>
            <a:off x="8395184" y="2737224"/>
            <a:ext cx="2918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Carbon Finance </a:t>
            </a:r>
            <a:r>
              <a:rPr lang="en-GB" dirty="0"/>
              <a:t>from ITMO-buying entities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0BF32770-1246-C111-EF6E-275E921CA6C9}"/>
              </a:ext>
            </a:extLst>
          </p:cNvPr>
          <p:cNvCxnSpPr>
            <a:cxnSpLocks/>
            <a:stCxn id="11" idx="2"/>
            <a:endCxn id="10" idx="2"/>
          </p:cNvCxnSpPr>
          <p:nvPr/>
        </p:nvCxnSpPr>
        <p:spPr>
          <a:xfrm rot="5400000">
            <a:off x="3984012" y="1781444"/>
            <a:ext cx="61515" cy="4740994"/>
          </a:xfrm>
          <a:prstGeom prst="bentConnector3">
            <a:avLst>
              <a:gd name="adj1" fmla="val 47161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A4EF19BE-A0CB-E041-D07C-43DC2203E606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16200000" flipH="1">
            <a:off x="3464758" y="1200676"/>
            <a:ext cx="155768" cy="5685248"/>
          </a:xfrm>
          <a:prstGeom prst="bentConnector3">
            <a:avLst>
              <a:gd name="adj1" fmla="val 54429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0AE811A-8E12-B5DA-D1B8-898BBCAF60DE}"/>
              </a:ext>
            </a:extLst>
          </p:cNvPr>
          <p:cNvSpPr txBox="1"/>
          <p:nvPr/>
        </p:nvSpPr>
        <p:spPr>
          <a:xfrm>
            <a:off x="2830339" y="3899706"/>
            <a:ext cx="20479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i="1" dirty="0"/>
              <a:t>Carbon Payment </a:t>
            </a:r>
          </a:p>
          <a:p>
            <a:pPr algn="ctr"/>
            <a:r>
              <a:rPr lang="en-GB" sz="1500" i="1" dirty="0"/>
              <a:t>(X USD/Ton)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BFF9C9-3ACA-892F-259D-378CDE40AA90}"/>
              </a:ext>
            </a:extLst>
          </p:cNvPr>
          <p:cNvSpPr txBox="1"/>
          <p:nvPr/>
        </p:nvSpPr>
        <p:spPr>
          <a:xfrm>
            <a:off x="695785" y="4522238"/>
            <a:ext cx="546815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i="1" dirty="0"/>
              <a:t>Emission Reduction Units,  Standardized GHG Monitoring System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096F77-9DEE-36B4-5333-A163B2CD0EE2}"/>
              </a:ext>
            </a:extLst>
          </p:cNvPr>
          <p:cNvSpPr txBox="1"/>
          <p:nvPr/>
        </p:nvSpPr>
        <p:spPr>
          <a:xfrm>
            <a:off x="312915" y="5122633"/>
            <a:ext cx="11143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iii) A Sectoral Financing Instrument </a:t>
            </a:r>
            <a:r>
              <a:rPr lang="en-GB" b="1" dirty="0"/>
              <a:t>would simplify submission process per individual project</a:t>
            </a:r>
            <a:r>
              <a:rPr lang="en-GB" dirty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IV) Establishing a </a:t>
            </a:r>
            <a:r>
              <a:rPr lang="en-GB" b="1" dirty="0"/>
              <a:t>mandatory, standardized GHG monitoring system</a:t>
            </a:r>
            <a:r>
              <a:rPr lang="en-GB" dirty="0"/>
              <a:t>, along with developing a </a:t>
            </a:r>
            <a:r>
              <a:rPr lang="en-GB" b="1" dirty="0"/>
              <a:t>sector-wide Marginal Abatement Cost Curve (MACC)</a:t>
            </a:r>
            <a:r>
              <a:rPr lang="en-GB" dirty="0"/>
              <a:t> would ensure </a:t>
            </a:r>
            <a:r>
              <a:rPr lang="en-GB" b="1" dirty="0"/>
              <a:t>data consistency &amp; investment prioritization</a:t>
            </a:r>
            <a:r>
              <a:rPr lang="en-GB" dirty="0"/>
              <a:t>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565F468-404D-983D-53B7-5121EB9901EC}"/>
              </a:ext>
            </a:extLst>
          </p:cNvPr>
          <p:cNvSpPr/>
          <p:nvPr/>
        </p:nvSpPr>
        <p:spPr>
          <a:xfrm rot="10800000">
            <a:off x="7606330" y="2152864"/>
            <a:ext cx="527128" cy="527128"/>
          </a:xfrm>
          <a:prstGeom prst="rightArrow">
            <a:avLst/>
          </a:prstGeom>
          <a:solidFill>
            <a:srgbClr val="74C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B4D4EB1-2022-B827-CBF4-98CAD6E33D74}"/>
              </a:ext>
            </a:extLst>
          </p:cNvPr>
          <p:cNvSpPr/>
          <p:nvPr/>
        </p:nvSpPr>
        <p:spPr>
          <a:xfrm rot="10800000">
            <a:off x="7606330" y="3487182"/>
            <a:ext cx="527128" cy="527128"/>
          </a:xfrm>
          <a:prstGeom prst="rightArrow">
            <a:avLst/>
          </a:prstGeom>
          <a:solidFill>
            <a:srgbClr val="74C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67C63-8E7B-D4B8-6CCC-423B7B9F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26" y="3033124"/>
            <a:ext cx="522254" cy="522254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B7506E-CE61-F643-C432-B919E723F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32" y="3001630"/>
            <a:ext cx="522254" cy="5222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3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F52704A-F263-B9D3-E949-A3494964B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214978B-B57C-A3AC-8030-777200480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789BDC7-3764-E855-8EFF-4F23F066D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Anders McCarthy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0190E26-C9F1-EF87-BCBA-FD324D4766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Heat International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2FAA27E-39DB-6C72-B41F-FC31E9C91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mccarthyanders@gmail.com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B4AD9-8922-5432-9DC2-2C7C5057ED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80671" y="6194323"/>
            <a:ext cx="3755923" cy="57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EC0E14B-9856-33EC-FE66-4F22B3EA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71" y="6076670"/>
            <a:ext cx="3382297" cy="8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D7D8B1-6DE5-9A7C-004B-6C52AAADD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76FEF0EF-E616-B17B-0E89-F4D66994CE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EBA2588-E209-0265-A32B-9E3AA937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Mitigation Technologies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1400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F4B06B4D-3DAF-5DBC-C59C-9BE8BEEA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41" name="Title 6">
            <a:extLst>
              <a:ext uri="{FF2B5EF4-FFF2-40B4-BE49-F238E27FC236}">
                <a16:creationId xmlns:a16="http://schemas.microsoft.com/office/drawing/2014/main" id="{E3CB0C5D-0288-68BF-64C3-47A5FC6B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3" y="8117"/>
            <a:ext cx="8495152" cy="865186"/>
          </a:xfrm>
        </p:spPr>
        <p:txBody>
          <a:bodyPr>
            <a:normAutofit fontScale="90000"/>
          </a:bodyPr>
          <a:lstStyle/>
          <a:p>
            <a:r>
              <a:rPr lang="en-GB" dirty="0"/>
              <a:t>Effective pathways to Decarbonise Cement NOW</a:t>
            </a:r>
            <a:endParaRPr lang="en-CH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50247E8-C25D-CA9F-01AC-53C9FB086625}"/>
              </a:ext>
            </a:extLst>
          </p:cNvPr>
          <p:cNvSpPr/>
          <p:nvPr/>
        </p:nvSpPr>
        <p:spPr>
          <a:xfrm>
            <a:off x="2331541" y="5970478"/>
            <a:ext cx="514253" cy="460590"/>
          </a:xfrm>
          <a:prstGeom prst="rightArrow">
            <a:avLst/>
          </a:prstGeom>
          <a:solidFill>
            <a:srgbClr val="9B59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0DAA-2558-A6DB-9895-1DC4D7F39369}"/>
              </a:ext>
            </a:extLst>
          </p:cNvPr>
          <p:cNvSpPr txBox="1"/>
          <p:nvPr/>
        </p:nvSpPr>
        <p:spPr>
          <a:xfrm>
            <a:off x="2857046" y="5877608"/>
            <a:ext cx="6745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The most effective way to decarbonise the cement sector TODAY is through Limestone Calcined Clay Cement (LC3)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935E5-4163-A242-850D-36226693DF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6B531-43E7-C239-8AAF-B76AFACBD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82" r="815"/>
          <a:stretch/>
        </p:blipFill>
        <p:spPr>
          <a:xfrm>
            <a:off x="750567" y="792166"/>
            <a:ext cx="9686977" cy="51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6">
            <a:extLst>
              <a:ext uri="{FF2B5EF4-FFF2-40B4-BE49-F238E27FC236}">
                <a16:creationId xmlns:a16="http://schemas.microsoft.com/office/drawing/2014/main" id="{7882BC8C-E72C-4967-B2EE-363AC68D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D3ACD-6EF9-FA86-A5A8-CB020CDE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" y="0"/>
            <a:ext cx="10515600" cy="857522"/>
          </a:xfrm>
        </p:spPr>
        <p:txBody>
          <a:bodyPr>
            <a:normAutofit/>
          </a:bodyPr>
          <a:lstStyle/>
          <a:p>
            <a:r>
              <a:rPr lang="en-GB" sz="3700" dirty="0"/>
              <a:t>Supplementary Cementitious Materials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48523-B38A-6A82-FD7E-963177C309AE}"/>
              </a:ext>
            </a:extLst>
          </p:cNvPr>
          <p:cNvSpPr txBox="1"/>
          <p:nvPr/>
        </p:nvSpPr>
        <p:spPr>
          <a:xfrm>
            <a:off x="9289776" y="6003581"/>
            <a:ext cx="279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/>
              <a:t>Scrivener et al., 2018 Cement and Concrete Research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5D20C95-386E-7E94-B08C-D78B1B7D4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24" y="1497640"/>
            <a:ext cx="6484620" cy="3723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40A926-9612-67D9-0C31-10ABAC63DE1F}"/>
              </a:ext>
            </a:extLst>
          </p:cNvPr>
          <p:cNvSpPr txBox="1"/>
          <p:nvPr/>
        </p:nvSpPr>
        <p:spPr>
          <a:xfrm>
            <a:off x="418451" y="1356533"/>
            <a:ext cx="5085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SCMs: </a:t>
            </a:r>
            <a:r>
              <a:rPr lang="en-GB" dirty="0"/>
              <a:t>Reducing the clinker factor to decrease CO2 emissions by adding SCMs.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9B5503-2144-6F33-68E1-D41418A74FB2}"/>
              </a:ext>
            </a:extLst>
          </p:cNvPr>
          <p:cNvCxnSpPr>
            <a:cxnSpLocks/>
          </p:cNvCxnSpPr>
          <p:nvPr/>
        </p:nvCxnSpPr>
        <p:spPr>
          <a:xfrm>
            <a:off x="418449" y="2279863"/>
            <a:ext cx="4949196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E83782-C419-84C8-D21C-906CF9F2B19F}"/>
              </a:ext>
            </a:extLst>
          </p:cNvPr>
          <p:cNvSpPr txBox="1"/>
          <p:nvPr/>
        </p:nvSpPr>
        <p:spPr>
          <a:xfrm>
            <a:off x="434710" y="2456093"/>
            <a:ext cx="5085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Types of SCMs: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Fly ash, blast furnace slag, natural pozzolan, silica fume, rice husk ash. 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F10EC7-7362-9DC3-D083-23F2E1C90F17}"/>
              </a:ext>
            </a:extLst>
          </p:cNvPr>
          <p:cNvCxnSpPr>
            <a:cxnSpLocks/>
          </p:cNvCxnSpPr>
          <p:nvPr/>
        </p:nvCxnSpPr>
        <p:spPr>
          <a:xfrm>
            <a:off x="477227" y="3204508"/>
            <a:ext cx="4949196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0F78F6-18D0-E002-B049-4DB10F049FB1}"/>
              </a:ext>
            </a:extLst>
          </p:cNvPr>
          <p:cNvSpPr txBox="1"/>
          <p:nvPr/>
        </p:nvSpPr>
        <p:spPr>
          <a:xfrm>
            <a:off x="418449" y="3476390"/>
            <a:ext cx="447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Challenge: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lack of sufficient high quality SCMs to reduce the clinker factor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EAB4FF-D11E-DDB3-5D95-5940B1DCB99A}"/>
              </a:ext>
            </a:extLst>
          </p:cNvPr>
          <p:cNvCxnSpPr>
            <a:cxnSpLocks/>
          </p:cNvCxnSpPr>
          <p:nvPr/>
        </p:nvCxnSpPr>
        <p:spPr>
          <a:xfrm>
            <a:off x="418449" y="4462598"/>
            <a:ext cx="4949196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CC6E07-604F-BB57-BD1E-62A50F4036D3}"/>
              </a:ext>
            </a:extLst>
          </p:cNvPr>
          <p:cNvSpPr txBox="1"/>
          <p:nvPr/>
        </p:nvSpPr>
        <p:spPr>
          <a:xfrm>
            <a:off x="408837" y="4621732"/>
            <a:ext cx="5085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Alternative: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Kaolinite-bearing clays which are calcined at 700-850°C + an addition of a small percentage of limestone.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1BEB5-93B0-4F61-C01C-1A26264A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4</a:t>
            </a:fld>
            <a:endParaRPr lang="en-D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7858FA-C879-0DC5-8177-8B50CD196DC7}"/>
              </a:ext>
            </a:extLst>
          </p:cNvPr>
          <p:cNvSpPr/>
          <p:nvPr/>
        </p:nvSpPr>
        <p:spPr>
          <a:xfrm>
            <a:off x="4310710" y="5753961"/>
            <a:ext cx="2888091" cy="5875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LC3: Limestone Calcined Clay Cement</a:t>
            </a:r>
          </a:p>
        </p:txBody>
      </p:sp>
    </p:spTree>
    <p:extLst>
      <p:ext uri="{BB962C8B-B14F-4D97-AF65-F5344CB8AC3E}">
        <p14:creationId xmlns:p14="http://schemas.microsoft.com/office/powerpoint/2010/main" val="305252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26">
            <a:extLst>
              <a:ext uri="{FF2B5EF4-FFF2-40B4-BE49-F238E27FC236}">
                <a16:creationId xmlns:a16="http://schemas.microsoft.com/office/drawing/2014/main" id="{6F2D3CCE-5CB1-C9C2-91DF-4B54ACEB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D3ACD-6EF9-FA86-A5A8-CB020CDE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" y="0"/>
            <a:ext cx="10515600" cy="857522"/>
          </a:xfrm>
        </p:spPr>
        <p:txBody>
          <a:bodyPr>
            <a:normAutofit/>
          </a:bodyPr>
          <a:lstStyle/>
          <a:p>
            <a:r>
              <a:rPr lang="en-DE" sz="3600"/>
              <a:t>LC3 versus </a:t>
            </a:r>
            <a:r>
              <a:rPr lang="en-GB" sz="3600" dirty="0"/>
              <a:t>OPC</a:t>
            </a:r>
            <a:endParaRPr lang="en-DE" sz="3600" dirty="0"/>
          </a:p>
        </p:txBody>
      </p:sp>
      <p:pic>
        <p:nvPicPr>
          <p:cNvPr id="5" name="Content Placeholder 4" descr="A diagram of a recycling process&#10;&#10;Description automatically generated with medium confidence">
            <a:extLst>
              <a:ext uri="{FF2B5EF4-FFF2-40B4-BE49-F238E27FC236}">
                <a16:creationId xmlns:a16="http://schemas.microsoft.com/office/drawing/2014/main" id="{54C24B5C-42FA-F8B7-676A-F80A27539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50781" y="1573625"/>
            <a:ext cx="6441220" cy="4441270"/>
          </a:xfrm>
        </p:spPr>
      </p:pic>
      <p:pic>
        <p:nvPicPr>
          <p:cNvPr id="9" name="Picture 8" descr="A bag of cement with different types of cement&#10;&#10;Description automatically generated with medium confidence">
            <a:extLst>
              <a:ext uri="{FF2B5EF4-FFF2-40B4-BE49-F238E27FC236}">
                <a16:creationId xmlns:a16="http://schemas.microsoft.com/office/drawing/2014/main" id="{75702661-E4EC-A898-0C7D-FC5CEFC6CB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72" r="4145"/>
          <a:stretch/>
        </p:blipFill>
        <p:spPr>
          <a:xfrm>
            <a:off x="344556" y="694716"/>
            <a:ext cx="5889838" cy="2866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648523-B38A-6A82-FD7E-963177C309AE}"/>
              </a:ext>
            </a:extLst>
          </p:cNvPr>
          <p:cNvSpPr txBox="1"/>
          <p:nvPr/>
        </p:nvSpPr>
        <p:spPr>
          <a:xfrm>
            <a:off x="9004113" y="5153600"/>
            <a:ext cx="308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LC3.ch, 2022, LC3: A </a:t>
            </a:r>
            <a:r>
              <a:rPr lang="de-DE" sz="1200" i="1" dirty="0" err="1"/>
              <a:t>sustainable</a:t>
            </a:r>
            <a:r>
              <a:rPr lang="de-DE" sz="1200" i="1" dirty="0"/>
              <a:t> alternative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cement</a:t>
            </a:r>
            <a:r>
              <a:rPr lang="de-DE" sz="1200" i="1" dirty="0"/>
              <a:t> </a:t>
            </a:r>
            <a:r>
              <a:rPr lang="de-DE" sz="1200" i="1" dirty="0" err="1"/>
              <a:t>industry</a:t>
            </a:r>
            <a:r>
              <a:rPr lang="de-DE" sz="1200" i="1" dirty="0"/>
              <a:t>, 2022</a:t>
            </a:r>
            <a:endParaRPr lang="en-DE" sz="1200" i="1" dirty="0"/>
          </a:p>
        </p:txBody>
      </p:sp>
      <p:pic>
        <p:nvPicPr>
          <p:cNvPr id="15" name="Content Placeholder 4" descr="A diagram of a recycling process&#10;&#10;Description automatically generated with medium confidence">
            <a:extLst>
              <a:ext uri="{FF2B5EF4-FFF2-40B4-BE49-F238E27FC236}">
                <a16:creationId xmlns:a16="http://schemas.microsoft.com/office/drawing/2014/main" id="{CBD762CC-2EBA-9A46-A051-9E61E34DF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181" y="1726025"/>
            <a:ext cx="6441220" cy="444127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E41AB-00D6-DB45-820D-2DF8CF32B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88" y="976305"/>
            <a:ext cx="5963450" cy="4108676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C5FD172F-5C00-F6E7-24A9-AF8AE50F680B}"/>
              </a:ext>
            </a:extLst>
          </p:cNvPr>
          <p:cNvSpPr/>
          <p:nvPr/>
        </p:nvSpPr>
        <p:spPr>
          <a:xfrm>
            <a:off x="3696384" y="3969869"/>
            <a:ext cx="514253" cy="4605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6BF3B-7671-9D1D-98FC-070AD373B2B3}"/>
              </a:ext>
            </a:extLst>
          </p:cNvPr>
          <p:cNvSpPr txBox="1"/>
          <p:nvPr/>
        </p:nvSpPr>
        <p:spPr>
          <a:xfrm>
            <a:off x="852554" y="4629316"/>
            <a:ext cx="6501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/>
              <a:t>LC3 can decrease infrastructure costs substantially</a:t>
            </a:r>
            <a:endParaRPr lang="en-CH" sz="2000" b="1" u="sng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1AD023-3CC0-2FCA-AF8E-66C54AFA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5</a:t>
            </a:fld>
            <a:endParaRPr lang="en-DE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846B801-710D-70AE-C474-D01F84A8F595}"/>
              </a:ext>
            </a:extLst>
          </p:cNvPr>
          <p:cNvSpPr/>
          <p:nvPr/>
        </p:nvSpPr>
        <p:spPr>
          <a:xfrm>
            <a:off x="513927" y="3895274"/>
            <a:ext cx="2888091" cy="5875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Up to 40% decrease in GHG emissions (LC3-50)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993563A-1773-D664-8932-11B05477D8C5}"/>
              </a:ext>
            </a:extLst>
          </p:cNvPr>
          <p:cNvSpPr/>
          <p:nvPr/>
        </p:nvSpPr>
        <p:spPr>
          <a:xfrm>
            <a:off x="4505004" y="3895274"/>
            <a:ext cx="2653984" cy="5875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Up to 25% cheaper to produce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FA31346-02A2-ECDA-CEF0-2996880A69DC}"/>
              </a:ext>
            </a:extLst>
          </p:cNvPr>
          <p:cNvSpPr/>
          <p:nvPr/>
        </p:nvSpPr>
        <p:spPr>
          <a:xfrm>
            <a:off x="628682" y="5365375"/>
            <a:ext cx="514253" cy="4605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02B7D-26B1-8486-950F-4E5F97FCA9AB}"/>
              </a:ext>
            </a:extLst>
          </p:cNvPr>
          <p:cNvSpPr txBox="1"/>
          <p:nvPr/>
        </p:nvSpPr>
        <p:spPr>
          <a:xfrm>
            <a:off x="852554" y="6172210"/>
            <a:ext cx="109390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i="1" dirty="0"/>
              <a:t>Zunino &amp; Scrivener October 2025 </a:t>
            </a:r>
            <a:r>
              <a:rPr lang="en-GB" sz="1500" i="1" dirty="0">
                <a:hlinkClick r:id="rId8"/>
              </a:rPr>
              <a:t>CBM</a:t>
            </a:r>
            <a:r>
              <a:rPr lang="en-GB" sz="1500" i="1" dirty="0"/>
              <a:t>: LC3 with 25-35% clinker shows potential for high strength and general use cement.</a:t>
            </a:r>
            <a:endParaRPr lang="en-CH" sz="1500" i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FD8DA7-94D4-C133-D039-C27B1C0634D4}"/>
              </a:ext>
            </a:extLst>
          </p:cNvPr>
          <p:cNvSpPr/>
          <p:nvPr/>
        </p:nvSpPr>
        <p:spPr>
          <a:xfrm>
            <a:off x="1476261" y="5384433"/>
            <a:ext cx="6832830" cy="4224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High upfront costs requires Concessional and Carbon Finance</a:t>
            </a:r>
          </a:p>
        </p:txBody>
      </p:sp>
    </p:spTree>
    <p:extLst>
      <p:ext uri="{BB962C8B-B14F-4D97-AF65-F5344CB8AC3E}">
        <p14:creationId xmlns:p14="http://schemas.microsoft.com/office/powerpoint/2010/main" val="93263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32A8A7A-1391-A048-0B4E-B015095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4730" y="116122"/>
            <a:ext cx="12192000" cy="5229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An Enabling Environment for Low-Clinker Cement and Concrete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234102-96ED-E665-75DD-D3137FA552D6}"/>
              </a:ext>
            </a:extLst>
          </p:cNvPr>
          <p:cNvSpPr/>
          <p:nvPr/>
        </p:nvSpPr>
        <p:spPr>
          <a:xfrm>
            <a:off x="191713" y="1034710"/>
            <a:ext cx="11658271" cy="6161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Target: </a:t>
            </a:r>
          </a:p>
          <a:p>
            <a:pPr algn="ctr"/>
            <a:r>
              <a:rPr lang="en-CH" dirty="0"/>
              <a:t>Address demand-side barriers to unlock private &amp; public sector investments.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402B27-B29C-E612-0579-22A0D1CBAB51}"/>
              </a:ext>
            </a:extLst>
          </p:cNvPr>
          <p:cNvSpPr/>
          <p:nvPr/>
        </p:nvSpPr>
        <p:spPr>
          <a:xfrm>
            <a:off x="194585" y="3736153"/>
            <a:ext cx="3679337" cy="172553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CH" sz="1600" b="1" dirty="0">
                <a:solidFill>
                  <a:schemeClr val="tx1"/>
                </a:solidFill>
              </a:rPr>
              <a:t>Update cement </a:t>
            </a:r>
            <a:r>
              <a:rPr lang="en-CH" sz="1600" b="1" u="sng" dirty="0">
                <a:solidFill>
                  <a:schemeClr val="tx1"/>
                </a:solidFill>
              </a:rPr>
              <a:t>and concrete standards </a:t>
            </a:r>
            <a:r>
              <a:rPr lang="en-CH" sz="1600" dirty="0">
                <a:solidFill>
                  <a:schemeClr val="tx1"/>
                </a:solidFill>
              </a:rPr>
              <a:t>to allow for the use of low-clinker cements. </a:t>
            </a:r>
            <a:r>
              <a:rPr lang="en-GB" sz="1600" dirty="0">
                <a:solidFill>
                  <a:schemeClr val="tx1"/>
                </a:solidFill>
              </a:rPr>
              <a:t>E.g., </a:t>
            </a:r>
            <a:r>
              <a:rPr lang="en-CH" sz="1600" dirty="0">
                <a:solidFill>
                  <a:schemeClr val="tx1"/>
                </a:solidFill>
              </a:rPr>
              <a:t>EN 197-5, </a:t>
            </a:r>
            <a:r>
              <a:rPr lang="en-GB" sz="1600" b="1" dirty="0">
                <a:solidFill>
                  <a:schemeClr val="tx1"/>
                </a:solidFill>
              </a:rPr>
              <a:t>PS 5586:2023</a:t>
            </a:r>
            <a:r>
              <a:rPr lang="en-GB" sz="1600" dirty="0">
                <a:solidFill>
                  <a:schemeClr val="tx1"/>
                </a:solidFill>
              </a:rPr>
              <a:t>, ASTM C595, IS 18189:2023.</a:t>
            </a:r>
            <a:endParaRPr lang="en-CH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66AB56-2F4F-0911-67D8-EE6F77B51572}"/>
              </a:ext>
            </a:extLst>
          </p:cNvPr>
          <p:cNvSpPr/>
          <p:nvPr/>
        </p:nvSpPr>
        <p:spPr>
          <a:xfrm>
            <a:off x="191713" y="2558343"/>
            <a:ext cx="3680773" cy="1021140"/>
          </a:xfrm>
          <a:prstGeom prst="roundRect">
            <a:avLst/>
          </a:prstGeom>
          <a:solidFill>
            <a:srgbClr val="96C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Barrier 1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Development and Adoption of Standards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D53B3CF-2F10-996B-B687-86B0D24CD799}"/>
              </a:ext>
            </a:extLst>
          </p:cNvPr>
          <p:cNvSpPr/>
          <p:nvPr/>
        </p:nvSpPr>
        <p:spPr>
          <a:xfrm>
            <a:off x="4180461" y="2558342"/>
            <a:ext cx="3680773" cy="1021139"/>
          </a:xfrm>
          <a:prstGeom prst="roundRect">
            <a:avLst/>
          </a:prstGeom>
          <a:solidFill>
            <a:srgbClr val="96C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Barrier 2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Green Building Code Amendments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DF7F671-D807-E406-A699-02BB301CA9DE}"/>
              </a:ext>
            </a:extLst>
          </p:cNvPr>
          <p:cNvSpPr/>
          <p:nvPr/>
        </p:nvSpPr>
        <p:spPr>
          <a:xfrm>
            <a:off x="8169928" y="2564519"/>
            <a:ext cx="3680773" cy="1014961"/>
          </a:xfrm>
          <a:prstGeom prst="roundRect">
            <a:avLst/>
          </a:prstGeom>
          <a:solidFill>
            <a:srgbClr val="96C0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Barrier 3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Green Public Procurement Reform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A52D98F-B990-BC30-C8E7-1DCAE4006DE8}"/>
              </a:ext>
            </a:extLst>
          </p:cNvPr>
          <p:cNvSpPr/>
          <p:nvPr/>
        </p:nvSpPr>
        <p:spPr>
          <a:xfrm>
            <a:off x="4180461" y="3719253"/>
            <a:ext cx="3679337" cy="172553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CH" sz="1600" b="1" dirty="0">
                <a:solidFill>
                  <a:schemeClr val="tx1"/>
                </a:solidFill>
              </a:rPr>
              <a:t>Updating Building Codes </a:t>
            </a:r>
            <a:r>
              <a:rPr lang="en-CH" sz="1600" dirty="0">
                <a:solidFill>
                  <a:schemeClr val="tx1"/>
                </a:solidFill>
              </a:rPr>
              <a:t>to </a:t>
            </a:r>
            <a:r>
              <a:rPr lang="en-GB" sz="1600" dirty="0">
                <a:solidFill>
                  <a:schemeClr val="tx1"/>
                </a:solidFill>
              </a:rPr>
              <a:t>prevent the overuse of OPC and stimulate the use of low-clinker cements/concrete. </a:t>
            </a:r>
            <a:endParaRPr lang="en-CH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3B9AE47-A932-5DEF-0F16-5DC597AD1078}"/>
              </a:ext>
            </a:extLst>
          </p:cNvPr>
          <p:cNvSpPr/>
          <p:nvPr/>
        </p:nvSpPr>
        <p:spPr>
          <a:xfrm>
            <a:off x="8166337" y="3719253"/>
            <a:ext cx="3679337" cy="172553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b="1" dirty="0">
                <a:solidFill>
                  <a:schemeClr val="tx1"/>
                </a:solidFill>
              </a:rPr>
              <a:t>Green Public Procurement </a:t>
            </a:r>
            <a:r>
              <a:rPr lang="en-GB" sz="1600" dirty="0">
                <a:solidFill>
                  <a:schemeClr val="tx1"/>
                </a:solidFill>
              </a:rPr>
              <a:t>criteria to prioritize the use of low-clinker cements and concrete.</a:t>
            </a:r>
            <a:endParaRPr lang="en-CH"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6B2CB-3753-5F00-2805-DEC05970A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55" y="6341487"/>
            <a:ext cx="513927" cy="365125"/>
          </a:xfrm>
        </p:spPr>
        <p:txBody>
          <a:bodyPr/>
          <a:lstStyle/>
          <a:p>
            <a:fld id="{A30D3939-89D1-4713-805F-A0CB3AAB12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EE5D0-6864-5BAE-4AC6-549D925A4BEF}"/>
              </a:ext>
            </a:extLst>
          </p:cNvPr>
          <p:cNvSpPr txBox="1"/>
          <p:nvPr/>
        </p:nvSpPr>
        <p:spPr>
          <a:xfrm>
            <a:off x="669923" y="5618356"/>
            <a:ext cx="10700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transformational change that attracts </a:t>
            </a:r>
            <a:r>
              <a:rPr lang="en-GB" b="1" dirty="0"/>
              <a:t>financing opportunities</a:t>
            </a:r>
            <a:r>
              <a:rPr lang="en-GB" b="1" dirty="0">
                <a:solidFill>
                  <a:schemeClr val="tx1"/>
                </a:solidFill>
              </a:rPr>
              <a:t>, commitment from relevant authorities who develop and implement standards, building codes and procurement policies is </a:t>
            </a:r>
            <a:r>
              <a:rPr lang="en-GB" b="1" dirty="0"/>
              <a:t>essential</a:t>
            </a:r>
            <a:r>
              <a:rPr lang="en-GB" b="1" dirty="0">
                <a:solidFill>
                  <a:schemeClr val="tx1"/>
                </a:solidFill>
              </a:rPr>
              <a:t>. This would strengthen the case of cement companies to access financing.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2D92BFA-2B3E-6966-4C06-AAED2F12C3E7}"/>
              </a:ext>
            </a:extLst>
          </p:cNvPr>
          <p:cNvSpPr/>
          <p:nvPr/>
        </p:nvSpPr>
        <p:spPr>
          <a:xfrm rot="5400000">
            <a:off x="1655363" y="1914252"/>
            <a:ext cx="514253" cy="4605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811303C-C0F7-FBAF-53D2-CE4ECAFC4BDD}"/>
              </a:ext>
            </a:extLst>
          </p:cNvPr>
          <p:cNvSpPr/>
          <p:nvPr/>
        </p:nvSpPr>
        <p:spPr>
          <a:xfrm rot="5400000">
            <a:off x="5763002" y="1914252"/>
            <a:ext cx="514253" cy="4605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A05FED9-E1F2-C7A8-94F0-943D500789B6}"/>
              </a:ext>
            </a:extLst>
          </p:cNvPr>
          <p:cNvSpPr/>
          <p:nvPr/>
        </p:nvSpPr>
        <p:spPr>
          <a:xfrm rot="5400000">
            <a:off x="9640346" y="1914252"/>
            <a:ext cx="514253" cy="4605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559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0167B95-5336-D4E0-90F8-13C59BEC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Financing: Getting Started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4248C-584B-788A-B972-F0FE7344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DBEB75DB-0F34-D6FC-088A-4C55E384CA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1" b="16561"/>
          <a:stretch/>
        </p:blipFill>
        <p:spPr/>
      </p:pic>
    </p:spTree>
    <p:extLst>
      <p:ext uri="{BB962C8B-B14F-4D97-AF65-F5344CB8AC3E}">
        <p14:creationId xmlns:p14="http://schemas.microsoft.com/office/powerpoint/2010/main" val="118257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26">
            <a:extLst>
              <a:ext uri="{FF2B5EF4-FFF2-40B4-BE49-F238E27FC236}">
                <a16:creationId xmlns:a16="http://schemas.microsoft.com/office/drawing/2014/main" id="{CAB36C48-CDB5-D1FF-E61C-912F78E87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1E4C2-AC6C-EF46-9160-B38127B44BA6}"/>
              </a:ext>
            </a:extLst>
          </p:cNvPr>
          <p:cNvSpPr txBox="1"/>
          <p:nvPr/>
        </p:nvSpPr>
        <p:spPr>
          <a:xfrm>
            <a:off x="5764780" y="703204"/>
            <a:ext cx="43669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406 projects developed worldwide:</a:t>
            </a:r>
          </a:p>
          <a:p>
            <a:pPr marL="342900" indent="-342900">
              <a:buAutoNum type="arabicParenR"/>
            </a:pPr>
            <a:r>
              <a:rPr lang="en-GB" b="1" dirty="0"/>
              <a:t>Clinker Substitution</a:t>
            </a:r>
          </a:p>
          <a:p>
            <a:pPr marL="342900" indent="-342900">
              <a:buAutoNum type="arabicParenR"/>
            </a:pPr>
            <a:r>
              <a:rPr lang="en-GB" b="1" dirty="0"/>
              <a:t>Energy Efficiency</a:t>
            </a:r>
          </a:p>
          <a:p>
            <a:pPr marL="342900" indent="-342900">
              <a:buAutoNum type="arabicParenR"/>
            </a:pPr>
            <a:r>
              <a:rPr lang="en-CH" b="1" dirty="0"/>
              <a:t>Waste Heat Recovery</a:t>
            </a:r>
          </a:p>
          <a:p>
            <a:endParaRPr lang="en-CH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E833C1-7889-444D-B0F9-2587AD307988}"/>
              </a:ext>
            </a:extLst>
          </p:cNvPr>
          <p:cNvSpPr txBox="1"/>
          <p:nvPr/>
        </p:nvSpPr>
        <p:spPr>
          <a:xfrm>
            <a:off x="513927" y="5785349"/>
            <a:ext cx="4366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b="1" i="1" dirty="0"/>
              <a:t>CDM Pipeline Database, filtered for Projects which have been validated, registered.  (as of December 2024)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B2320-F52D-F345-80A2-0F725AEA40F0}"/>
              </a:ext>
            </a:extLst>
          </p:cNvPr>
          <p:cNvSpPr txBox="1"/>
          <p:nvPr/>
        </p:nvSpPr>
        <p:spPr>
          <a:xfrm>
            <a:off x="5684699" y="2365149"/>
            <a:ext cx="5634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GHG methodologies well developed over the years:</a:t>
            </a:r>
          </a:p>
          <a:p>
            <a:r>
              <a:rPr lang="en-GB" dirty="0"/>
              <a:t>e.g., ACM0003, AMSIII.Q, </a:t>
            </a:r>
            <a:endParaRPr lang="en-CH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4C7193-0704-7A49-8B2C-8B18B397A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472382"/>
              </p:ext>
            </p:extLst>
          </p:nvPr>
        </p:nvGraphicFramePr>
        <p:xfrm>
          <a:off x="-289883" y="750635"/>
          <a:ext cx="5974582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A759B124-2590-C34D-9476-D9122F7BECCA}"/>
              </a:ext>
            </a:extLst>
          </p:cNvPr>
          <p:cNvSpPr txBox="1">
            <a:spLocks/>
          </p:cNvSpPr>
          <p:nvPr/>
        </p:nvSpPr>
        <p:spPr>
          <a:xfrm>
            <a:off x="132225" y="-9504"/>
            <a:ext cx="7569681" cy="86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Cement Sector Experience under CDM</a:t>
            </a:r>
            <a:endParaRPr lang="en-CH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F23C4DD-D983-CC2A-36F5-E55CAE5F8308}"/>
              </a:ext>
            </a:extLst>
          </p:cNvPr>
          <p:cNvSpPr/>
          <p:nvPr/>
        </p:nvSpPr>
        <p:spPr>
          <a:xfrm>
            <a:off x="4815610" y="1920668"/>
            <a:ext cx="637977" cy="519728"/>
          </a:xfrm>
          <a:prstGeom prst="rightArrow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AE4DB-2500-97FA-829E-E637B21C603B}"/>
              </a:ext>
            </a:extLst>
          </p:cNvPr>
          <p:cNvSpPr txBox="1"/>
          <p:nvPr/>
        </p:nvSpPr>
        <p:spPr>
          <a:xfrm>
            <a:off x="5684699" y="1942986"/>
            <a:ext cx="6155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b="1" i="1" dirty="0"/>
              <a:t>Waste Heat Recovery at Attock Cement Plant (Baluchistan)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A89ED-B9B8-4D0C-F51C-892A7A36BAE7}"/>
              </a:ext>
            </a:extLst>
          </p:cNvPr>
          <p:cNvSpPr txBox="1"/>
          <p:nvPr/>
        </p:nvSpPr>
        <p:spPr>
          <a:xfrm>
            <a:off x="5376592" y="4234472"/>
            <a:ext cx="58574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H" dirty="0"/>
              <a:t>Cement is a key sector through which Carbon Finance can be efficiently implemented as every part of the value chain can be easily monitored (MRV), </a:t>
            </a:r>
            <a:r>
              <a:rPr lang="en-GB" b="1" u="sng" dirty="0"/>
              <a:t>ensuring transparency and high integrity of  internationally transferred mitigation outcomes (ITMOS)  delivered.</a:t>
            </a:r>
            <a:endParaRPr lang="en-CH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00494-3AA9-418F-62F1-5F987A839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3939-89D1-4713-805F-A0CB3AAB12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6A06E-7F9F-DB6A-C8BD-B8FE6F5E05E5}"/>
              </a:ext>
            </a:extLst>
          </p:cNvPr>
          <p:cNvSpPr txBox="1"/>
          <p:nvPr/>
        </p:nvSpPr>
        <p:spPr>
          <a:xfrm>
            <a:off x="5684699" y="3117217"/>
            <a:ext cx="644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u="sng" dirty="0"/>
              <a:t>Waste co-processing remains a key methodological challenge!</a:t>
            </a:r>
          </a:p>
        </p:txBody>
      </p:sp>
    </p:spTree>
    <p:extLst>
      <p:ext uri="{BB962C8B-B14F-4D97-AF65-F5344CB8AC3E}">
        <p14:creationId xmlns:p14="http://schemas.microsoft.com/office/powerpoint/2010/main" val="312332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3B5D-6F0C-22C7-7547-85303CDF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26">
            <a:extLst>
              <a:ext uri="{FF2B5EF4-FFF2-40B4-BE49-F238E27FC236}">
                <a16:creationId xmlns:a16="http://schemas.microsoft.com/office/drawing/2014/main" id="{A3B543CC-7D5F-24A1-52EE-8B27C699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852" y="4801499"/>
            <a:ext cx="1247686" cy="1399275"/>
          </a:xfrm>
          <a:prstGeom prst="rect">
            <a:avLst/>
          </a:prstGeom>
        </p:spPr>
      </p:pic>
      <p:sp>
        <p:nvSpPr>
          <p:cNvPr id="51" name="Title 6">
            <a:extLst>
              <a:ext uri="{FF2B5EF4-FFF2-40B4-BE49-F238E27FC236}">
                <a16:creationId xmlns:a16="http://schemas.microsoft.com/office/drawing/2014/main" id="{F1435AF4-8ED5-9AC1-4ECC-A3A657A85DE6}"/>
              </a:ext>
            </a:extLst>
          </p:cNvPr>
          <p:cNvSpPr txBox="1">
            <a:spLocks/>
          </p:cNvSpPr>
          <p:nvPr/>
        </p:nvSpPr>
        <p:spPr>
          <a:xfrm>
            <a:off x="132225" y="-9504"/>
            <a:ext cx="8635994" cy="86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Financing pathways for the cement sector</a:t>
            </a:r>
            <a:endParaRPr lang="en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F85541-E49B-B6A8-D92E-298C654A631D}"/>
              </a:ext>
            </a:extLst>
          </p:cNvPr>
          <p:cNvSpPr txBox="1">
            <a:spLocks/>
          </p:cNvSpPr>
          <p:nvPr/>
        </p:nvSpPr>
        <p:spPr>
          <a:xfrm>
            <a:off x="2783347" y="2382727"/>
            <a:ext cx="6128700" cy="86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+mj-ea"/>
                <a:cs typeface="+mj-cs"/>
              </a:defRPr>
            </a:lvl1pPr>
          </a:lstStyle>
          <a:p>
            <a:r>
              <a:rPr lang="en-CH" dirty="0"/>
              <a:t>Cement Decarbonisation Project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5CFFCC-5280-1FD2-0E9C-BDBE6EA32FF9}"/>
              </a:ext>
            </a:extLst>
          </p:cNvPr>
          <p:cNvSpPr/>
          <p:nvPr/>
        </p:nvSpPr>
        <p:spPr>
          <a:xfrm>
            <a:off x="3338518" y="4673419"/>
            <a:ext cx="1903956" cy="587526"/>
          </a:xfrm>
          <a:prstGeom prst="roundRect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Concessional Finance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C83FDE-5090-F185-D530-EF3A533C1FCB}"/>
              </a:ext>
            </a:extLst>
          </p:cNvPr>
          <p:cNvSpPr/>
          <p:nvPr/>
        </p:nvSpPr>
        <p:spPr>
          <a:xfrm>
            <a:off x="9162120" y="5647147"/>
            <a:ext cx="1903956" cy="587526"/>
          </a:xfrm>
          <a:prstGeom prst="roundRect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Grant (Technical Assistance)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6E2B82-104E-05B1-A124-7D211B6CA95A}"/>
              </a:ext>
            </a:extLst>
          </p:cNvPr>
          <p:cNvSpPr/>
          <p:nvPr/>
        </p:nvSpPr>
        <p:spPr>
          <a:xfrm>
            <a:off x="6185378" y="5166317"/>
            <a:ext cx="1903956" cy="587526"/>
          </a:xfrm>
          <a:prstGeom prst="roundRect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Article 6 – Carbon Finance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4F2B1-75E2-26BE-66DF-83704004A3A2}"/>
              </a:ext>
            </a:extLst>
          </p:cNvPr>
          <p:cNvSpPr txBox="1"/>
          <p:nvPr/>
        </p:nvSpPr>
        <p:spPr>
          <a:xfrm>
            <a:off x="221074" y="1397920"/>
            <a:ext cx="11354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In 2024, MOCC&amp;EC published the </a:t>
            </a:r>
            <a:r>
              <a:rPr lang="en-GB" b="1" dirty="0">
                <a:hlinkClick r:id="rId4"/>
              </a:rPr>
              <a:t>Carbon Market Guidelines</a:t>
            </a:r>
            <a:r>
              <a:rPr lang="en-GB" b="1" dirty="0"/>
              <a:t>. </a:t>
            </a:r>
            <a:r>
              <a:rPr lang="en-GB" dirty="0"/>
              <a:t>A Carbon Market Watch Group (CMWG) and a digital National Carbon Registry will be developed to facilitate the implementation of Article 6 projects.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97D020-B5DE-4A2C-EC40-31B0A4A803F5}"/>
              </a:ext>
            </a:extLst>
          </p:cNvPr>
          <p:cNvCxnSpPr>
            <a:cxnSpLocks/>
          </p:cNvCxnSpPr>
          <p:nvPr/>
        </p:nvCxnSpPr>
        <p:spPr>
          <a:xfrm>
            <a:off x="2796739" y="2442849"/>
            <a:ext cx="631482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1C207CC-AC6F-2550-962A-9BF08D58C6E3}"/>
              </a:ext>
            </a:extLst>
          </p:cNvPr>
          <p:cNvSpPr txBox="1"/>
          <p:nvPr/>
        </p:nvSpPr>
        <p:spPr>
          <a:xfrm>
            <a:off x="3338518" y="3892733"/>
            <a:ext cx="19039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500" i="1" dirty="0"/>
              <a:t>MDBs, DFIs wishing to catalyse private sector investments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094518-DCB2-9680-94E3-D2291AAA1450}"/>
              </a:ext>
            </a:extLst>
          </p:cNvPr>
          <p:cNvSpPr txBox="1"/>
          <p:nvPr/>
        </p:nvSpPr>
        <p:spPr>
          <a:xfrm>
            <a:off x="6012627" y="4601806"/>
            <a:ext cx="22859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500" i="1" dirty="0"/>
              <a:t>Bilateral partners willing to purchase ITMOs</a:t>
            </a:r>
            <a:endParaRPr lang="en-US" sz="1500" i="1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48BED59B-F842-B5D1-F1CC-AF793D3E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BDB3-D9D4-2B45-91B3-7CB8F4C24504}" type="slidenum">
              <a:rPr lang="en-DE" smtClean="0"/>
              <a:t>9</a:t>
            </a:fld>
            <a:endParaRPr lang="en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94589-3DA4-E6A2-257C-A2971D547207}"/>
              </a:ext>
            </a:extLst>
          </p:cNvPr>
          <p:cNvSpPr txBox="1"/>
          <p:nvPr/>
        </p:nvSpPr>
        <p:spPr>
          <a:xfrm>
            <a:off x="2651864" y="3108137"/>
            <a:ext cx="8365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SPAR6C </a:t>
            </a:r>
            <a:r>
              <a:rPr lang="en-GB" b="1" dirty="0" err="1"/>
              <a:t>ToolBox</a:t>
            </a:r>
            <a:r>
              <a:rPr lang="en-GB" b="1" dirty="0"/>
              <a:t> : </a:t>
            </a:r>
            <a:r>
              <a:rPr lang="en-GB" b="1" dirty="0">
                <a:hlinkClick r:id="rId5"/>
              </a:rPr>
              <a:t>Screening and developing Article 6 activities</a:t>
            </a:r>
            <a:endParaRPr lang="en-CH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7E760B-FC51-E1C0-159D-E09BE66158BD}"/>
              </a:ext>
            </a:extLst>
          </p:cNvPr>
          <p:cNvSpPr/>
          <p:nvPr/>
        </p:nvSpPr>
        <p:spPr>
          <a:xfrm>
            <a:off x="555318" y="3632599"/>
            <a:ext cx="1903956" cy="1160679"/>
          </a:xfrm>
          <a:prstGeom prst="roundRect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Not Viable under current market conditions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DA2873-64E4-5DBA-3DC4-5C429D06D928}"/>
              </a:ext>
            </a:extLst>
          </p:cNvPr>
          <p:cNvSpPr/>
          <p:nvPr/>
        </p:nvSpPr>
        <p:spPr>
          <a:xfrm>
            <a:off x="2595174" y="4685624"/>
            <a:ext cx="637977" cy="519728"/>
          </a:xfrm>
          <a:prstGeom prst="rightArrow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CADD098D-4B21-AEB0-C5E6-4C5822ADF9D5}"/>
              </a:ext>
            </a:extLst>
          </p:cNvPr>
          <p:cNvSpPr/>
          <p:nvPr/>
        </p:nvSpPr>
        <p:spPr>
          <a:xfrm>
            <a:off x="5392862" y="5205352"/>
            <a:ext cx="637977" cy="519728"/>
          </a:xfrm>
          <a:prstGeom prst="rightArrow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56770D0F-53C2-09B3-5FEA-61BC6BE478D6}"/>
              </a:ext>
            </a:extLst>
          </p:cNvPr>
          <p:cNvSpPr/>
          <p:nvPr/>
        </p:nvSpPr>
        <p:spPr>
          <a:xfrm>
            <a:off x="8369604" y="5681046"/>
            <a:ext cx="637977" cy="519728"/>
          </a:xfrm>
          <a:prstGeom prst="rightArrow">
            <a:avLst/>
          </a:prstGeom>
          <a:solidFill>
            <a:srgbClr val="F7B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9092201"/>
      </p:ext>
    </p:extLst>
  </p:cSld>
  <p:clrMapOvr>
    <a:masterClrMapping/>
  </p:clrMapOvr>
</p:sld>
</file>

<file path=ppt/theme/theme1.xml><?xml version="1.0" encoding="utf-8"?>
<a:theme xmlns:a="http://schemas.openxmlformats.org/drawingml/2006/main" name="SPAR6C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LAC Cities and Climate Change">
      <a:majorFont>
        <a:latin typeface="Archiv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AR6C_Vertical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AR6C_Horizontal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PAR6C Vertical_GGGI Y 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PAR6C Horizontal_GGGI Y 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PAR6C Vertical_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PAR6C Horizontales_Logos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PAR6C_Vertical">
  <a:themeElements>
    <a:clrScheme name="SPAR6C">
      <a:dk1>
        <a:srgbClr val="3C3C3C"/>
      </a:dk1>
      <a:lt1>
        <a:sysClr val="window" lastClr="FFFFFF"/>
      </a:lt1>
      <a:dk2>
        <a:srgbClr val="122C4A"/>
      </a:dk2>
      <a:lt2>
        <a:srgbClr val="F2F2F2"/>
      </a:lt2>
      <a:accent1>
        <a:srgbClr val="9B5979"/>
      </a:accent1>
      <a:accent2>
        <a:srgbClr val="74C2AF"/>
      </a:accent2>
      <a:accent3>
        <a:srgbClr val="F6B11A"/>
      </a:accent3>
      <a:accent4>
        <a:srgbClr val="70AD47"/>
      </a:accent4>
      <a:accent5>
        <a:srgbClr val="0A997F"/>
      </a:accent5>
      <a:accent6>
        <a:srgbClr val="0070C0"/>
      </a:accent6>
      <a:hlink>
        <a:srgbClr val="F6B11A"/>
      </a:hlink>
      <a:folHlink>
        <a:srgbClr val="532C3F"/>
      </a:folHlink>
    </a:clrScheme>
    <a:fontScheme name="SPAR6C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BE93119B75A48A5C5BB99D3292BBD" ma:contentTypeVersion="19" ma:contentTypeDescription="Create a new document." ma:contentTypeScope="" ma:versionID="c48a7434b4b5b5f73d18cb0a3ddba23c">
  <xsd:schema xmlns:xsd="http://www.w3.org/2001/XMLSchema" xmlns:xs="http://www.w3.org/2001/XMLSchema" xmlns:p="http://schemas.microsoft.com/office/2006/metadata/properties" xmlns:ns2="01ab825e-9690-411a-b85a-2804ed627bdb" xmlns:ns3="7013a0e9-f4e2-4e94-a55b-804b15e14b43" xmlns:ns4="78ee8c0c-866b-4bbd-bb03-accf4386c5be" targetNamespace="http://schemas.microsoft.com/office/2006/metadata/properties" ma:root="true" ma:fieldsID="9ed1a178ec8f2de5234d0d77d8c0df14" ns2:_="" ns3:_="" ns4:_="">
    <xsd:import namespace="01ab825e-9690-411a-b85a-2804ed627bdb"/>
    <xsd:import namespace="7013a0e9-f4e2-4e94-a55b-804b15e14b43"/>
    <xsd:import namespace="78ee8c0c-866b-4bbd-bb03-accf4386c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b825e-9690-411a-b85a-2804ed627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30e7feb-dad8-44f4-b3fe-e074a7ba4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3a0e9-f4e2-4e94-a55b-804b15e14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e8c0c-866b-4bbd-bb03-accf4386c5b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856548b-fcf4-4778-90b8-947097d0aa82}" ma:internalName="TaxCatchAll" ma:showField="CatchAllData" ma:web="7013a0e9-f4e2-4e94-a55b-804b15e14b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447419-CEB8-4DC3-BA07-5B14BAE881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58E855-F691-425F-A1FC-BBFA5FB12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b825e-9690-411a-b85a-2804ed627bdb"/>
    <ds:schemaRef ds:uri="7013a0e9-f4e2-4e94-a55b-804b15e14b43"/>
    <ds:schemaRef ds:uri="78ee8c0c-866b-4bbd-bb03-accf4386c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1072</Words>
  <Application>Microsoft Office PowerPoint</Application>
  <PresentationFormat>Widescreen</PresentationFormat>
  <Paragraphs>119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Lato</vt:lpstr>
      <vt:lpstr>Lato Black</vt:lpstr>
      <vt:lpstr>Lato Medium</vt:lpstr>
      <vt:lpstr>SPAR6C</vt:lpstr>
      <vt:lpstr>SPAR6C_Vertical</vt:lpstr>
      <vt:lpstr>SPAR6C_Horizontal</vt:lpstr>
      <vt:lpstr>SPAR6C Vertical_GGGI Y Logos</vt:lpstr>
      <vt:lpstr>SPAR6C Horizontal_GGGI Y Logos</vt:lpstr>
      <vt:lpstr>SPAR6C Vertical_Logos</vt:lpstr>
      <vt:lpstr>SPAR6C Horizontales_Logos</vt:lpstr>
      <vt:lpstr>1_SPAR6C_Vertical</vt:lpstr>
      <vt:lpstr>Low Carbon Cement: Making it happen </vt:lpstr>
      <vt:lpstr>Mitigation Technologies</vt:lpstr>
      <vt:lpstr>Effective pathways to Decarbonise Cement NOW</vt:lpstr>
      <vt:lpstr>Supplementary Cementitious Materials  </vt:lpstr>
      <vt:lpstr>LC3 versus OPC</vt:lpstr>
      <vt:lpstr>An Enabling Environment for Low-Clinker Cement and Concrete</vt:lpstr>
      <vt:lpstr>Financing: 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jerson siabatto moreno</dc:creator>
  <cp:lastModifiedBy>Maham Shahzadi</cp:lastModifiedBy>
  <cp:revision>561</cp:revision>
  <dcterms:created xsi:type="dcterms:W3CDTF">2023-10-23T13:12:43Z</dcterms:created>
  <dcterms:modified xsi:type="dcterms:W3CDTF">2025-11-06T11:58:42Z</dcterms:modified>
</cp:coreProperties>
</file>