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  <p:sldMasterId id="2147483689" r:id="rId5"/>
    <p:sldMasterId id="2147483668" r:id="rId6"/>
    <p:sldMasterId id="2147483697" r:id="rId7"/>
    <p:sldMasterId id="2147483707" r:id="rId8"/>
    <p:sldMasterId id="2147483715" r:id="rId9"/>
    <p:sldMasterId id="2147483726" r:id="rId10"/>
  </p:sldMasterIdLst>
  <p:notesMasterIdLst>
    <p:notesMasterId r:id="rId21"/>
  </p:notesMasterIdLst>
  <p:sldIdLst>
    <p:sldId id="2147375641" r:id="rId11"/>
    <p:sldId id="2147375640" r:id="rId12"/>
    <p:sldId id="283" r:id="rId13"/>
    <p:sldId id="2147375638" r:id="rId14"/>
    <p:sldId id="2147375630" r:id="rId15"/>
    <p:sldId id="2147375633" r:id="rId16"/>
    <p:sldId id="2147375634" r:id="rId17"/>
    <p:sldId id="2147375627" r:id="rId18"/>
    <p:sldId id="2147375635" r:id="rId19"/>
    <p:sldId id="266" r:id="rId20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5F7"/>
    <a:srgbClr val="F6EEF2"/>
    <a:srgbClr val="E09706"/>
    <a:srgbClr val="E6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D9EF4A-88D9-4268-B505-A50428BBAE68}" v="10" dt="2025-10-22T08:16:05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574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577402807663"/>
          <c:y val="7.2968490878938641E-2"/>
          <c:w val="0.75091861609831034"/>
          <c:h val="0.84742951907131014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635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7B-4810-A059-41A4D44E333D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7B-4810-A059-41A4D44E333D}"/>
              </c:ext>
            </c:extLst>
          </c:dPt>
          <c:cat>
            <c:strRef>
              <c:f>Hoja1!$A$2:$A$3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0.06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7B-4810-A059-41A4D44E3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39B63-D0C3-499E-A5DD-347FFE22203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F4186-6580-42FF-B37B-45A0976E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8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F4186-6580-42FF-B37B-45A0976EEB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5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4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2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25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svg"/><Relationship Id="rId7" Type="http://schemas.openxmlformats.org/officeDocument/2006/relationships/image" Target="../media/image4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2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4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8.png"/><Relationship Id="rId3" Type="http://schemas.openxmlformats.org/officeDocument/2006/relationships/image" Target="../media/image2.svg"/><Relationship Id="rId7" Type="http://schemas.openxmlformats.org/officeDocument/2006/relationships/image" Target="../media/image43.svg"/><Relationship Id="rId12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2.png"/><Relationship Id="rId11" Type="http://schemas.openxmlformats.org/officeDocument/2006/relationships/image" Target="../media/image29.png"/><Relationship Id="rId5" Type="http://schemas.openxmlformats.org/officeDocument/2006/relationships/image" Target="../media/image28.svg"/><Relationship Id="rId10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25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5.svg"/><Relationship Id="rId7" Type="http://schemas.openxmlformats.org/officeDocument/2006/relationships/image" Target="../media/image10.jpe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0.jpeg"/><Relationship Id="rId3" Type="http://schemas.openxmlformats.org/officeDocument/2006/relationships/image" Target="../media/image2.svg"/><Relationship Id="rId7" Type="http://schemas.openxmlformats.org/officeDocument/2006/relationships/image" Target="../media/image43.svg"/><Relationship Id="rId12" Type="http://schemas.openxmlformats.org/officeDocument/2006/relationships/image" Target="../media/image30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2.png"/><Relationship Id="rId11" Type="http://schemas.openxmlformats.org/officeDocument/2006/relationships/image" Target="../media/image29.png"/><Relationship Id="rId5" Type="http://schemas.openxmlformats.org/officeDocument/2006/relationships/image" Target="../media/image28.svg"/><Relationship Id="rId1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45.svg"/><Relationship Id="rId1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1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3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2.png"/><Relationship Id="rId11" Type="http://schemas.openxmlformats.org/officeDocument/2006/relationships/image" Target="../media/image12.png"/><Relationship Id="rId5" Type="http://schemas.openxmlformats.org/officeDocument/2006/relationships/image" Target="../media/image28.svg"/><Relationship Id="rId15" Type="http://schemas.openxmlformats.org/officeDocument/2006/relationships/image" Target="../media/image25.svg"/><Relationship Id="rId10" Type="http://schemas.openxmlformats.org/officeDocument/2006/relationships/image" Target="../media/image30.svg"/><Relationship Id="rId4" Type="http://schemas.openxmlformats.org/officeDocument/2006/relationships/image" Target="../media/image27.png"/><Relationship Id="rId9" Type="http://schemas.openxmlformats.org/officeDocument/2006/relationships/image" Target="../media/image29.png"/><Relationship Id="rId14" Type="http://schemas.openxmlformats.org/officeDocument/2006/relationships/image" Target="../media/image2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1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8.png"/><Relationship Id="rId3" Type="http://schemas.openxmlformats.org/officeDocument/2006/relationships/image" Target="../media/image2.svg"/><Relationship Id="rId7" Type="http://schemas.openxmlformats.org/officeDocument/2006/relationships/image" Target="../media/image43.svg"/><Relationship Id="rId12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28.svg"/><Relationship Id="rId10" Type="http://schemas.openxmlformats.org/officeDocument/2006/relationships/image" Target="../media/image30.sv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svg"/><Relationship Id="rId7" Type="http://schemas.openxmlformats.org/officeDocument/2006/relationships/image" Target="../media/image4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2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svg"/><Relationship Id="rId7" Type="http://schemas.openxmlformats.org/officeDocument/2006/relationships/image" Target="../media/image4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2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12" Type="http://schemas.openxmlformats.org/officeDocument/2006/relationships/image" Target="../media/image28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.sv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25.svg"/><Relationship Id="rId14" Type="http://schemas.openxmlformats.org/officeDocument/2006/relationships/image" Target="../media/image30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1.png"/><Relationship Id="rId3" Type="http://schemas.openxmlformats.org/officeDocument/2006/relationships/image" Target="../media/image33.svg"/><Relationship Id="rId7" Type="http://schemas.openxmlformats.org/officeDocument/2006/relationships/image" Target="../media/image23.svg"/><Relationship Id="rId12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30.svg"/><Relationship Id="rId5" Type="http://schemas.openxmlformats.org/officeDocument/2006/relationships/image" Target="../media/image2.svg"/><Relationship Id="rId10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25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1.svg"/><Relationship Id="rId7" Type="http://schemas.openxmlformats.org/officeDocument/2006/relationships/image" Target="../media/image35.svg"/><Relationship Id="rId12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33.sv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32.png"/><Relationship Id="rId9" Type="http://schemas.openxmlformats.org/officeDocument/2006/relationships/image" Target="../media/image25.svg"/><Relationship Id="rId14" Type="http://schemas.openxmlformats.org/officeDocument/2006/relationships/image" Target="../media/image30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9.png"/><Relationship Id="rId18" Type="http://schemas.openxmlformats.org/officeDocument/2006/relationships/image" Target="../media/image8.gif"/><Relationship Id="rId3" Type="http://schemas.openxmlformats.org/officeDocument/2006/relationships/image" Target="../media/image39.svg"/><Relationship Id="rId7" Type="http://schemas.openxmlformats.org/officeDocument/2006/relationships/image" Target="../media/image2.svg"/><Relationship Id="rId12" Type="http://schemas.openxmlformats.org/officeDocument/2006/relationships/image" Target="../media/image26.png"/><Relationship Id="rId17" Type="http://schemas.openxmlformats.org/officeDocument/2006/relationships/image" Target="../media/image13.png"/><Relationship Id="rId2" Type="http://schemas.openxmlformats.org/officeDocument/2006/relationships/image" Target="../media/image38.png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23.svg"/><Relationship Id="rId5" Type="http://schemas.openxmlformats.org/officeDocument/2006/relationships/image" Target="../media/image41.svg"/><Relationship Id="rId15" Type="http://schemas.openxmlformats.org/officeDocument/2006/relationships/image" Target="../media/image11.png"/><Relationship Id="rId10" Type="http://schemas.openxmlformats.org/officeDocument/2006/relationships/image" Target="../media/image22.png"/><Relationship Id="rId4" Type="http://schemas.openxmlformats.org/officeDocument/2006/relationships/image" Target="../media/image40.png"/><Relationship Id="rId9" Type="http://schemas.openxmlformats.org/officeDocument/2006/relationships/image" Target="../media/image28.svg"/><Relationship Id="rId14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ráfico 191">
            <a:extLst>
              <a:ext uri="{FF2B5EF4-FFF2-40B4-BE49-F238E27FC236}">
                <a16:creationId xmlns:a16="http://schemas.microsoft.com/office/drawing/2014/main" id="{9A69F5A3-5C8D-DBBF-EC47-DBEF14A5F2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7335" y="2739898"/>
            <a:ext cx="741218" cy="831273"/>
          </a:xfrm>
          <a:prstGeom prst="rect">
            <a:avLst/>
          </a:prstGeom>
        </p:spPr>
      </p:pic>
      <p:pic>
        <p:nvPicPr>
          <p:cNvPr id="193" name="Gráfico 192">
            <a:extLst>
              <a:ext uri="{FF2B5EF4-FFF2-40B4-BE49-F238E27FC236}">
                <a16:creationId xmlns:a16="http://schemas.microsoft.com/office/drawing/2014/main" id="{C66A8497-BFB7-C0BD-5767-11768ABB3D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6433" y="1016381"/>
            <a:ext cx="1534380" cy="1720800"/>
          </a:xfrm>
          <a:prstGeom prst="rect">
            <a:avLst/>
          </a:prstGeom>
        </p:spPr>
      </p:pic>
      <p:pic>
        <p:nvPicPr>
          <p:cNvPr id="132" name="Gráfico 131">
            <a:extLst>
              <a:ext uri="{FF2B5EF4-FFF2-40B4-BE49-F238E27FC236}">
                <a16:creationId xmlns:a16="http://schemas.microsoft.com/office/drawing/2014/main" id="{671E655B-A598-865E-EC09-C16DAC2BD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0479" y="3974775"/>
            <a:ext cx="1742852" cy="1954600"/>
          </a:xfrm>
          <a:prstGeom prst="rect">
            <a:avLst/>
          </a:prstGeom>
        </p:spPr>
      </p:pic>
      <p:sp>
        <p:nvSpPr>
          <p:cNvPr id="171" name="Forma libre: forma 170">
            <a:extLst>
              <a:ext uri="{FF2B5EF4-FFF2-40B4-BE49-F238E27FC236}">
                <a16:creationId xmlns:a16="http://schemas.microsoft.com/office/drawing/2014/main" id="{9DF11EAE-0E7B-C86F-49D7-849FCB40B165}"/>
              </a:ext>
            </a:extLst>
          </p:cNvPr>
          <p:cNvSpPr/>
          <p:nvPr/>
        </p:nvSpPr>
        <p:spPr>
          <a:xfrm>
            <a:off x="4700479" y="783779"/>
            <a:ext cx="1728574" cy="1953402"/>
          </a:xfrm>
          <a:custGeom>
            <a:avLst/>
            <a:gdLst>
              <a:gd name="connsiteX0" fmla="*/ 1521811 w 1521810"/>
              <a:gd name="connsiteY0" fmla="*/ 1229386 h 1719745"/>
              <a:gd name="connsiteX1" fmla="*/ 1521811 w 1521810"/>
              <a:gd name="connsiteY1" fmla="*/ 490360 h 1719745"/>
              <a:gd name="connsiteX2" fmla="*/ 1461334 w 1521810"/>
              <a:gd name="connsiteY2" fmla="*/ 385699 h 1719745"/>
              <a:gd name="connsiteX3" fmla="*/ 821340 w 1521810"/>
              <a:gd name="connsiteY3" fmla="*/ 16185 h 1719745"/>
              <a:gd name="connsiteX4" fmla="*/ 700471 w 1521810"/>
              <a:gd name="connsiteY4" fmla="*/ 16185 h 1719745"/>
              <a:gd name="connsiteX5" fmla="*/ 60477 w 1521810"/>
              <a:gd name="connsiteY5" fmla="*/ 385699 h 1719745"/>
              <a:gd name="connsiteX6" fmla="*/ 0 w 1521810"/>
              <a:gd name="connsiteY6" fmla="*/ 490360 h 1719745"/>
              <a:gd name="connsiteX7" fmla="*/ 0 w 1521810"/>
              <a:gd name="connsiteY7" fmla="*/ 1229386 h 1719745"/>
              <a:gd name="connsiteX8" fmla="*/ 60477 w 1521810"/>
              <a:gd name="connsiteY8" fmla="*/ 1334047 h 1719745"/>
              <a:gd name="connsiteX9" fmla="*/ 700471 w 1521810"/>
              <a:gd name="connsiteY9" fmla="*/ 1703560 h 1719745"/>
              <a:gd name="connsiteX10" fmla="*/ 821340 w 1521810"/>
              <a:gd name="connsiteY10" fmla="*/ 1703560 h 1719745"/>
              <a:gd name="connsiteX11" fmla="*/ 1461334 w 1521810"/>
              <a:gd name="connsiteY11" fmla="*/ 1334047 h 1719745"/>
              <a:gd name="connsiteX12" fmla="*/ 1521811 w 1521810"/>
              <a:gd name="connsiteY12" fmla="*/ 1229386 h 17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1810" h="1719745">
                <a:moveTo>
                  <a:pt x="1521811" y="1229386"/>
                </a:moveTo>
                <a:lnTo>
                  <a:pt x="1521811" y="490360"/>
                </a:lnTo>
                <a:cubicBezTo>
                  <a:pt x="1521811" y="447199"/>
                  <a:pt x="1498780" y="407279"/>
                  <a:pt x="1461334" y="385699"/>
                </a:cubicBezTo>
                <a:lnTo>
                  <a:pt x="821340" y="16185"/>
                </a:lnTo>
                <a:cubicBezTo>
                  <a:pt x="783893" y="-5395"/>
                  <a:pt x="737832" y="-5395"/>
                  <a:pt x="700471" y="16185"/>
                </a:cubicBezTo>
                <a:lnTo>
                  <a:pt x="60477" y="385699"/>
                </a:lnTo>
                <a:cubicBezTo>
                  <a:pt x="23031" y="407279"/>
                  <a:pt x="0" y="447199"/>
                  <a:pt x="0" y="490360"/>
                </a:cubicBezTo>
                <a:lnTo>
                  <a:pt x="0" y="1229386"/>
                </a:lnTo>
                <a:cubicBezTo>
                  <a:pt x="0" y="1272547"/>
                  <a:pt x="23031" y="1312467"/>
                  <a:pt x="60477" y="1334047"/>
                </a:cubicBezTo>
                <a:lnTo>
                  <a:pt x="700471" y="1703560"/>
                </a:lnTo>
                <a:cubicBezTo>
                  <a:pt x="737917" y="1725141"/>
                  <a:pt x="783979" y="1725141"/>
                  <a:pt x="821340" y="1703560"/>
                </a:cubicBezTo>
                <a:lnTo>
                  <a:pt x="1461334" y="1334047"/>
                </a:lnTo>
                <a:cubicBezTo>
                  <a:pt x="1498780" y="1312467"/>
                  <a:pt x="1521811" y="1272547"/>
                  <a:pt x="1521811" y="122938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5" name="Forma libre: forma 174">
            <a:extLst>
              <a:ext uri="{FF2B5EF4-FFF2-40B4-BE49-F238E27FC236}">
                <a16:creationId xmlns:a16="http://schemas.microsoft.com/office/drawing/2014/main" id="{008A64DB-0C3F-4C41-BF4D-0ABF17B47628}"/>
              </a:ext>
            </a:extLst>
          </p:cNvPr>
          <p:cNvSpPr/>
          <p:nvPr/>
        </p:nvSpPr>
        <p:spPr>
          <a:xfrm>
            <a:off x="6023462" y="2838575"/>
            <a:ext cx="864336" cy="955459"/>
          </a:xfrm>
          <a:custGeom>
            <a:avLst/>
            <a:gdLst>
              <a:gd name="connsiteX0" fmla="*/ 760948 w 760948"/>
              <a:gd name="connsiteY0" fmla="*/ 570455 h 841171"/>
              <a:gd name="connsiteX1" fmla="*/ 760948 w 760948"/>
              <a:gd name="connsiteY1" fmla="*/ 270716 h 841171"/>
              <a:gd name="connsiteX2" fmla="*/ 700471 w 760948"/>
              <a:gd name="connsiteY2" fmla="*/ 166055 h 841171"/>
              <a:gd name="connsiteX3" fmla="*/ 440908 w 760948"/>
              <a:gd name="connsiteY3" fmla="*/ 16185 h 841171"/>
              <a:gd name="connsiteX4" fmla="*/ 320040 w 760948"/>
              <a:gd name="connsiteY4" fmla="*/ 16185 h 841171"/>
              <a:gd name="connsiteX5" fmla="*/ 60477 w 760948"/>
              <a:gd name="connsiteY5" fmla="*/ 166055 h 841171"/>
              <a:gd name="connsiteX6" fmla="*/ 0 w 760948"/>
              <a:gd name="connsiteY6" fmla="*/ 270716 h 841171"/>
              <a:gd name="connsiteX7" fmla="*/ 0 w 760948"/>
              <a:gd name="connsiteY7" fmla="*/ 570455 h 841171"/>
              <a:gd name="connsiteX8" fmla="*/ 60477 w 760948"/>
              <a:gd name="connsiteY8" fmla="*/ 675116 h 841171"/>
              <a:gd name="connsiteX9" fmla="*/ 320040 w 760948"/>
              <a:gd name="connsiteY9" fmla="*/ 824986 h 841171"/>
              <a:gd name="connsiteX10" fmla="*/ 440908 w 760948"/>
              <a:gd name="connsiteY10" fmla="*/ 824986 h 841171"/>
              <a:gd name="connsiteX11" fmla="*/ 700471 w 760948"/>
              <a:gd name="connsiteY11" fmla="*/ 675116 h 841171"/>
              <a:gd name="connsiteX12" fmla="*/ 760948 w 760948"/>
              <a:gd name="connsiteY12" fmla="*/ 570455 h 84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0948" h="841171">
                <a:moveTo>
                  <a:pt x="760948" y="570455"/>
                </a:moveTo>
                <a:lnTo>
                  <a:pt x="760948" y="270716"/>
                </a:lnTo>
                <a:cubicBezTo>
                  <a:pt x="760948" y="227555"/>
                  <a:pt x="737917" y="187635"/>
                  <a:pt x="700471" y="166055"/>
                </a:cubicBezTo>
                <a:lnTo>
                  <a:pt x="440908" y="16185"/>
                </a:lnTo>
                <a:cubicBezTo>
                  <a:pt x="403462" y="-5395"/>
                  <a:pt x="357401" y="-5395"/>
                  <a:pt x="320040" y="16185"/>
                </a:cubicBezTo>
                <a:lnTo>
                  <a:pt x="60477" y="166055"/>
                </a:lnTo>
                <a:cubicBezTo>
                  <a:pt x="23031" y="187635"/>
                  <a:pt x="0" y="227555"/>
                  <a:pt x="0" y="270716"/>
                </a:cubicBezTo>
                <a:lnTo>
                  <a:pt x="0" y="570455"/>
                </a:lnTo>
                <a:cubicBezTo>
                  <a:pt x="0" y="613616"/>
                  <a:pt x="23031" y="653536"/>
                  <a:pt x="60477" y="675116"/>
                </a:cubicBezTo>
                <a:lnTo>
                  <a:pt x="320040" y="824986"/>
                </a:lnTo>
                <a:cubicBezTo>
                  <a:pt x="357486" y="846566"/>
                  <a:pt x="403547" y="846566"/>
                  <a:pt x="440908" y="824986"/>
                </a:cubicBezTo>
                <a:lnTo>
                  <a:pt x="700471" y="675116"/>
                </a:lnTo>
                <a:cubicBezTo>
                  <a:pt x="737917" y="653536"/>
                  <a:pt x="760948" y="613616"/>
                  <a:pt x="760948" y="5704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6" name="Forma libre: forma 175">
            <a:extLst>
              <a:ext uri="{FF2B5EF4-FFF2-40B4-BE49-F238E27FC236}">
                <a16:creationId xmlns:a16="http://schemas.microsoft.com/office/drawing/2014/main" id="{8EB540EC-D6F6-2D6E-0A30-04CAF1E0C2A2}"/>
              </a:ext>
            </a:extLst>
          </p:cNvPr>
          <p:cNvSpPr/>
          <p:nvPr/>
        </p:nvSpPr>
        <p:spPr>
          <a:xfrm>
            <a:off x="-710627" y="3896687"/>
            <a:ext cx="1728574" cy="1953402"/>
          </a:xfrm>
          <a:custGeom>
            <a:avLst/>
            <a:gdLst>
              <a:gd name="connsiteX0" fmla="*/ 1521811 w 1521810"/>
              <a:gd name="connsiteY0" fmla="*/ 1229386 h 1719745"/>
              <a:gd name="connsiteX1" fmla="*/ 1521811 w 1521810"/>
              <a:gd name="connsiteY1" fmla="*/ 490360 h 1719745"/>
              <a:gd name="connsiteX2" fmla="*/ 1461334 w 1521810"/>
              <a:gd name="connsiteY2" fmla="*/ 385699 h 1719745"/>
              <a:gd name="connsiteX3" fmla="*/ 821339 w 1521810"/>
              <a:gd name="connsiteY3" fmla="*/ 16185 h 1719745"/>
              <a:gd name="connsiteX4" fmla="*/ 700471 w 1521810"/>
              <a:gd name="connsiteY4" fmla="*/ 16185 h 1719745"/>
              <a:gd name="connsiteX5" fmla="*/ 60477 w 1521810"/>
              <a:gd name="connsiteY5" fmla="*/ 385699 h 1719745"/>
              <a:gd name="connsiteX6" fmla="*/ 0 w 1521810"/>
              <a:gd name="connsiteY6" fmla="*/ 490360 h 1719745"/>
              <a:gd name="connsiteX7" fmla="*/ 0 w 1521810"/>
              <a:gd name="connsiteY7" fmla="*/ 1229386 h 1719745"/>
              <a:gd name="connsiteX8" fmla="*/ 60477 w 1521810"/>
              <a:gd name="connsiteY8" fmla="*/ 1334047 h 1719745"/>
              <a:gd name="connsiteX9" fmla="*/ 700471 w 1521810"/>
              <a:gd name="connsiteY9" fmla="*/ 1703561 h 1719745"/>
              <a:gd name="connsiteX10" fmla="*/ 821339 w 1521810"/>
              <a:gd name="connsiteY10" fmla="*/ 1703561 h 1719745"/>
              <a:gd name="connsiteX11" fmla="*/ 1461334 w 1521810"/>
              <a:gd name="connsiteY11" fmla="*/ 1334047 h 1719745"/>
              <a:gd name="connsiteX12" fmla="*/ 1521811 w 1521810"/>
              <a:gd name="connsiteY12" fmla="*/ 1229386 h 17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1810" h="1719745">
                <a:moveTo>
                  <a:pt x="1521811" y="1229386"/>
                </a:moveTo>
                <a:lnTo>
                  <a:pt x="1521811" y="490360"/>
                </a:lnTo>
                <a:cubicBezTo>
                  <a:pt x="1521811" y="447199"/>
                  <a:pt x="1498780" y="407279"/>
                  <a:pt x="1461334" y="385699"/>
                </a:cubicBezTo>
                <a:lnTo>
                  <a:pt x="821339" y="16185"/>
                </a:lnTo>
                <a:cubicBezTo>
                  <a:pt x="783893" y="-5395"/>
                  <a:pt x="737832" y="-5395"/>
                  <a:pt x="700471" y="16185"/>
                </a:cubicBezTo>
                <a:lnTo>
                  <a:pt x="60477" y="385699"/>
                </a:lnTo>
                <a:cubicBezTo>
                  <a:pt x="23031" y="407279"/>
                  <a:pt x="0" y="447199"/>
                  <a:pt x="0" y="490360"/>
                </a:cubicBezTo>
                <a:lnTo>
                  <a:pt x="0" y="1229386"/>
                </a:lnTo>
                <a:cubicBezTo>
                  <a:pt x="0" y="1272547"/>
                  <a:pt x="23031" y="1312467"/>
                  <a:pt x="60477" y="1334047"/>
                </a:cubicBezTo>
                <a:lnTo>
                  <a:pt x="700471" y="1703561"/>
                </a:lnTo>
                <a:cubicBezTo>
                  <a:pt x="737917" y="1725141"/>
                  <a:pt x="783979" y="1725141"/>
                  <a:pt x="821339" y="1703561"/>
                </a:cubicBezTo>
                <a:lnTo>
                  <a:pt x="1461334" y="1334047"/>
                </a:lnTo>
                <a:cubicBezTo>
                  <a:pt x="1498780" y="1312467"/>
                  <a:pt x="1521811" y="1272547"/>
                  <a:pt x="1521811" y="1229386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81" name="Forma libre: forma 180">
            <a:extLst>
              <a:ext uri="{FF2B5EF4-FFF2-40B4-BE49-F238E27FC236}">
                <a16:creationId xmlns:a16="http://schemas.microsoft.com/office/drawing/2014/main" id="{71A9EE58-A3AB-97F4-575D-17BE3727A499}"/>
              </a:ext>
            </a:extLst>
          </p:cNvPr>
          <p:cNvSpPr/>
          <p:nvPr/>
        </p:nvSpPr>
        <p:spPr>
          <a:xfrm>
            <a:off x="621580" y="5812343"/>
            <a:ext cx="864335" cy="955459"/>
          </a:xfrm>
          <a:custGeom>
            <a:avLst/>
            <a:gdLst>
              <a:gd name="connsiteX0" fmla="*/ 760948 w 760947"/>
              <a:gd name="connsiteY0" fmla="*/ 570455 h 841171"/>
              <a:gd name="connsiteX1" fmla="*/ 760948 w 760947"/>
              <a:gd name="connsiteY1" fmla="*/ 270716 h 841171"/>
              <a:gd name="connsiteX2" fmla="*/ 700471 w 760947"/>
              <a:gd name="connsiteY2" fmla="*/ 166055 h 841171"/>
              <a:gd name="connsiteX3" fmla="*/ 440908 w 760947"/>
              <a:gd name="connsiteY3" fmla="*/ 16185 h 841171"/>
              <a:gd name="connsiteX4" fmla="*/ 320040 w 760947"/>
              <a:gd name="connsiteY4" fmla="*/ 16185 h 841171"/>
              <a:gd name="connsiteX5" fmla="*/ 60477 w 760947"/>
              <a:gd name="connsiteY5" fmla="*/ 166055 h 841171"/>
              <a:gd name="connsiteX6" fmla="*/ 0 w 760947"/>
              <a:gd name="connsiteY6" fmla="*/ 270716 h 841171"/>
              <a:gd name="connsiteX7" fmla="*/ 0 w 760947"/>
              <a:gd name="connsiteY7" fmla="*/ 570455 h 841171"/>
              <a:gd name="connsiteX8" fmla="*/ 60477 w 760947"/>
              <a:gd name="connsiteY8" fmla="*/ 675116 h 841171"/>
              <a:gd name="connsiteX9" fmla="*/ 320040 w 760947"/>
              <a:gd name="connsiteY9" fmla="*/ 824986 h 841171"/>
              <a:gd name="connsiteX10" fmla="*/ 440908 w 760947"/>
              <a:gd name="connsiteY10" fmla="*/ 824986 h 841171"/>
              <a:gd name="connsiteX11" fmla="*/ 700471 w 760947"/>
              <a:gd name="connsiteY11" fmla="*/ 675116 h 841171"/>
              <a:gd name="connsiteX12" fmla="*/ 760948 w 760947"/>
              <a:gd name="connsiteY12" fmla="*/ 570455 h 84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0947" h="841171">
                <a:moveTo>
                  <a:pt x="760948" y="570455"/>
                </a:moveTo>
                <a:lnTo>
                  <a:pt x="760948" y="270716"/>
                </a:lnTo>
                <a:cubicBezTo>
                  <a:pt x="760948" y="227555"/>
                  <a:pt x="737917" y="187636"/>
                  <a:pt x="700471" y="166055"/>
                </a:cubicBezTo>
                <a:lnTo>
                  <a:pt x="440908" y="16185"/>
                </a:lnTo>
                <a:cubicBezTo>
                  <a:pt x="403462" y="-5395"/>
                  <a:pt x="357401" y="-5395"/>
                  <a:pt x="320040" y="16185"/>
                </a:cubicBezTo>
                <a:lnTo>
                  <a:pt x="60477" y="166055"/>
                </a:lnTo>
                <a:cubicBezTo>
                  <a:pt x="23031" y="187636"/>
                  <a:pt x="0" y="227555"/>
                  <a:pt x="0" y="270716"/>
                </a:cubicBezTo>
                <a:lnTo>
                  <a:pt x="0" y="570455"/>
                </a:lnTo>
                <a:cubicBezTo>
                  <a:pt x="0" y="613616"/>
                  <a:pt x="23031" y="653536"/>
                  <a:pt x="60477" y="675116"/>
                </a:cubicBezTo>
                <a:lnTo>
                  <a:pt x="320040" y="824986"/>
                </a:lnTo>
                <a:cubicBezTo>
                  <a:pt x="357486" y="846567"/>
                  <a:pt x="403547" y="846567"/>
                  <a:pt x="440908" y="824986"/>
                </a:cubicBezTo>
                <a:lnTo>
                  <a:pt x="700471" y="675116"/>
                </a:lnTo>
                <a:cubicBezTo>
                  <a:pt x="737917" y="653536"/>
                  <a:pt x="760948" y="613616"/>
                  <a:pt x="760948" y="5704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1" name="Marcador de posición de imagen 190">
            <a:extLst>
              <a:ext uri="{FF2B5EF4-FFF2-40B4-BE49-F238E27FC236}">
                <a16:creationId xmlns:a16="http://schemas.microsoft.com/office/drawing/2014/main" id="{C954A5B4-1E09-337F-B717-CEFD1ED5EB1E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199448" y="808724"/>
            <a:ext cx="5322136" cy="5048893"/>
          </a:xfrm>
          <a:custGeom>
            <a:avLst/>
            <a:gdLst>
              <a:gd name="connsiteX0" fmla="*/ 1562168 w 4700971"/>
              <a:gd name="connsiteY0" fmla="*/ 2739873 h 4459619"/>
              <a:gd name="connsiteX1" fmla="*/ 1622634 w 4700971"/>
              <a:gd name="connsiteY1" fmla="*/ 2756058 h 4459619"/>
              <a:gd name="connsiteX2" fmla="*/ 2262629 w 4700971"/>
              <a:gd name="connsiteY2" fmla="*/ 3125572 h 4459619"/>
              <a:gd name="connsiteX3" fmla="*/ 2323106 w 4700971"/>
              <a:gd name="connsiteY3" fmla="*/ 3230233 h 4459619"/>
              <a:gd name="connsiteX4" fmla="*/ 2323106 w 4700971"/>
              <a:gd name="connsiteY4" fmla="*/ 3969259 h 4459619"/>
              <a:gd name="connsiteX5" fmla="*/ 2262629 w 4700971"/>
              <a:gd name="connsiteY5" fmla="*/ 4073921 h 4459619"/>
              <a:gd name="connsiteX6" fmla="*/ 1622634 w 4700971"/>
              <a:gd name="connsiteY6" fmla="*/ 4443434 h 4459619"/>
              <a:gd name="connsiteX7" fmla="*/ 1501766 w 4700971"/>
              <a:gd name="connsiteY7" fmla="*/ 4443434 h 4459619"/>
              <a:gd name="connsiteX8" fmla="*/ 861772 w 4700971"/>
              <a:gd name="connsiteY8" fmla="*/ 4073921 h 4459619"/>
              <a:gd name="connsiteX9" fmla="*/ 801295 w 4700971"/>
              <a:gd name="connsiteY9" fmla="*/ 3969259 h 4459619"/>
              <a:gd name="connsiteX10" fmla="*/ 801295 w 4700971"/>
              <a:gd name="connsiteY10" fmla="*/ 3230233 h 4459619"/>
              <a:gd name="connsiteX11" fmla="*/ 861772 w 4700971"/>
              <a:gd name="connsiteY11" fmla="*/ 3125572 h 4459619"/>
              <a:gd name="connsiteX12" fmla="*/ 1501766 w 4700971"/>
              <a:gd name="connsiteY12" fmla="*/ 2756058 h 4459619"/>
              <a:gd name="connsiteX13" fmla="*/ 1562168 w 4700971"/>
              <a:gd name="connsiteY13" fmla="*/ 2739873 h 4459619"/>
              <a:gd name="connsiteX14" fmla="*/ 3147611 w 4700971"/>
              <a:gd name="connsiteY14" fmla="*/ 2739532 h 4459619"/>
              <a:gd name="connsiteX15" fmla="*/ 3208077 w 4700971"/>
              <a:gd name="connsiteY15" fmla="*/ 2755717 h 4459619"/>
              <a:gd name="connsiteX16" fmla="*/ 3848072 w 4700971"/>
              <a:gd name="connsiteY16" fmla="*/ 3125230 h 4459619"/>
              <a:gd name="connsiteX17" fmla="*/ 3908549 w 4700971"/>
              <a:gd name="connsiteY17" fmla="*/ 3229892 h 4459619"/>
              <a:gd name="connsiteX18" fmla="*/ 3908549 w 4700971"/>
              <a:gd name="connsiteY18" fmla="*/ 3968918 h 4459619"/>
              <a:gd name="connsiteX19" fmla="*/ 3848072 w 4700971"/>
              <a:gd name="connsiteY19" fmla="*/ 4073579 h 4459619"/>
              <a:gd name="connsiteX20" fmla="*/ 3208077 w 4700971"/>
              <a:gd name="connsiteY20" fmla="*/ 4443092 h 4459619"/>
              <a:gd name="connsiteX21" fmla="*/ 3087209 w 4700971"/>
              <a:gd name="connsiteY21" fmla="*/ 4443092 h 4459619"/>
              <a:gd name="connsiteX22" fmla="*/ 2447215 w 4700971"/>
              <a:gd name="connsiteY22" fmla="*/ 4073579 h 4459619"/>
              <a:gd name="connsiteX23" fmla="*/ 2386738 w 4700971"/>
              <a:gd name="connsiteY23" fmla="*/ 3968918 h 4459619"/>
              <a:gd name="connsiteX24" fmla="*/ 2386738 w 4700971"/>
              <a:gd name="connsiteY24" fmla="*/ 3229892 h 4459619"/>
              <a:gd name="connsiteX25" fmla="*/ 2447215 w 4700971"/>
              <a:gd name="connsiteY25" fmla="*/ 3125230 h 4459619"/>
              <a:gd name="connsiteX26" fmla="*/ 3087209 w 4700971"/>
              <a:gd name="connsiteY26" fmla="*/ 2755717 h 4459619"/>
              <a:gd name="connsiteX27" fmla="*/ 3147611 w 4700971"/>
              <a:gd name="connsiteY27" fmla="*/ 2739532 h 4459619"/>
              <a:gd name="connsiteX28" fmla="*/ 760873 w 4700971"/>
              <a:gd name="connsiteY28" fmla="*/ 1370064 h 4459619"/>
              <a:gd name="connsiteX29" fmla="*/ 821339 w 4700971"/>
              <a:gd name="connsiteY29" fmla="*/ 1386249 h 4459619"/>
              <a:gd name="connsiteX30" fmla="*/ 1461334 w 4700971"/>
              <a:gd name="connsiteY30" fmla="*/ 1755763 h 4459619"/>
              <a:gd name="connsiteX31" fmla="*/ 1521811 w 4700971"/>
              <a:gd name="connsiteY31" fmla="*/ 1860424 h 4459619"/>
              <a:gd name="connsiteX32" fmla="*/ 1521811 w 4700971"/>
              <a:gd name="connsiteY32" fmla="*/ 2599450 h 4459619"/>
              <a:gd name="connsiteX33" fmla="*/ 1461334 w 4700971"/>
              <a:gd name="connsiteY33" fmla="*/ 2704111 h 4459619"/>
              <a:gd name="connsiteX34" fmla="*/ 821339 w 4700971"/>
              <a:gd name="connsiteY34" fmla="*/ 3073625 h 4459619"/>
              <a:gd name="connsiteX35" fmla="*/ 700471 w 4700971"/>
              <a:gd name="connsiteY35" fmla="*/ 3073625 h 4459619"/>
              <a:gd name="connsiteX36" fmla="*/ 60477 w 4700971"/>
              <a:gd name="connsiteY36" fmla="*/ 2704111 h 4459619"/>
              <a:gd name="connsiteX37" fmla="*/ 0 w 4700971"/>
              <a:gd name="connsiteY37" fmla="*/ 2599450 h 4459619"/>
              <a:gd name="connsiteX38" fmla="*/ 0 w 4700971"/>
              <a:gd name="connsiteY38" fmla="*/ 1860424 h 4459619"/>
              <a:gd name="connsiteX39" fmla="*/ 60477 w 4700971"/>
              <a:gd name="connsiteY39" fmla="*/ 1755763 h 4459619"/>
              <a:gd name="connsiteX40" fmla="*/ 700471 w 4700971"/>
              <a:gd name="connsiteY40" fmla="*/ 1386249 h 4459619"/>
              <a:gd name="connsiteX41" fmla="*/ 760873 w 4700971"/>
              <a:gd name="connsiteY41" fmla="*/ 1370064 h 4459619"/>
              <a:gd name="connsiteX42" fmla="*/ 2354591 w 4700971"/>
              <a:gd name="connsiteY42" fmla="*/ 1369723 h 4459619"/>
              <a:gd name="connsiteX43" fmla="*/ 2415057 w 4700971"/>
              <a:gd name="connsiteY43" fmla="*/ 1385908 h 4459619"/>
              <a:gd name="connsiteX44" fmla="*/ 3055052 w 4700971"/>
              <a:gd name="connsiteY44" fmla="*/ 1755421 h 4459619"/>
              <a:gd name="connsiteX45" fmla="*/ 3115529 w 4700971"/>
              <a:gd name="connsiteY45" fmla="*/ 1860083 h 4459619"/>
              <a:gd name="connsiteX46" fmla="*/ 3115529 w 4700971"/>
              <a:gd name="connsiteY46" fmla="*/ 2599109 h 4459619"/>
              <a:gd name="connsiteX47" fmla="*/ 3055052 w 4700971"/>
              <a:gd name="connsiteY47" fmla="*/ 2703771 h 4459619"/>
              <a:gd name="connsiteX48" fmla="*/ 2415057 w 4700971"/>
              <a:gd name="connsiteY48" fmla="*/ 3073283 h 4459619"/>
              <a:gd name="connsiteX49" fmla="*/ 2294190 w 4700971"/>
              <a:gd name="connsiteY49" fmla="*/ 3073283 h 4459619"/>
              <a:gd name="connsiteX50" fmla="*/ 1654195 w 4700971"/>
              <a:gd name="connsiteY50" fmla="*/ 2703771 h 4459619"/>
              <a:gd name="connsiteX51" fmla="*/ 1593718 w 4700971"/>
              <a:gd name="connsiteY51" fmla="*/ 2599109 h 4459619"/>
              <a:gd name="connsiteX52" fmla="*/ 1593718 w 4700971"/>
              <a:gd name="connsiteY52" fmla="*/ 1860083 h 4459619"/>
              <a:gd name="connsiteX53" fmla="*/ 1654195 w 4700971"/>
              <a:gd name="connsiteY53" fmla="*/ 1755421 h 4459619"/>
              <a:gd name="connsiteX54" fmla="*/ 2294190 w 4700971"/>
              <a:gd name="connsiteY54" fmla="*/ 1385908 h 4459619"/>
              <a:gd name="connsiteX55" fmla="*/ 2354591 w 4700971"/>
              <a:gd name="connsiteY55" fmla="*/ 1369723 h 4459619"/>
              <a:gd name="connsiteX56" fmla="*/ 3940034 w 4700971"/>
              <a:gd name="connsiteY56" fmla="*/ 1369382 h 4459619"/>
              <a:gd name="connsiteX57" fmla="*/ 4000500 w 4700971"/>
              <a:gd name="connsiteY57" fmla="*/ 1385567 h 4459619"/>
              <a:gd name="connsiteX58" fmla="*/ 4640495 w 4700971"/>
              <a:gd name="connsiteY58" fmla="*/ 1755081 h 4459619"/>
              <a:gd name="connsiteX59" fmla="*/ 4700971 w 4700971"/>
              <a:gd name="connsiteY59" fmla="*/ 1859742 h 4459619"/>
              <a:gd name="connsiteX60" fmla="*/ 4700971 w 4700971"/>
              <a:gd name="connsiteY60" fmla="*/ 2598768 h 4459619"/>
              <a:gd name="connsiteX61" fmla="*/ 4640495 w 4700971"/>
              <a:gd name="connsiteY61" fmla="*/ 2703429 h 4459619"/>
              <a:gd name="connsiteX62" fmla="*/ 4000500 w 4700971"/>
              <a:gd name="connsiteY62" fmla="*/ 3072943 h 4459619"/>
              <a:gd name="connsiteX63" fmla="*/ 3879632 w 4700971"/>
              <a:gd name="connsiteY63" fmla="*/ 3072943 h 4459619"/>
              <a:gd name="connsiteX64" fmla="*/ 3239638 w 4700971"/>
              <a:gd name="connsiteY64" fmla="*/ 2703429 h 4459619"/>
              <a:gd name="connsiteX65" fmla="*/ 3179161 w 4700971"/>
              <a:gd name="connsiteY65" fmla="*/ 2598768 h 4459619"/>
              <a:gd name="connsiteX66" fmla="*/ 3179161 w 4700971"/>
              <a:gd name="connsiteY66" fmla="*/ 1859742 h 4459619"/>
              <a:gd name="connsiteX67" fmla="*/ 3239638 w 4700971"/>
              <a:gd name="connsiteY67" fmla="*/ 1755081 h 4459619"/>
              <a:gd name="connsiteX68" fmla="*/ 3879632 w 4700971"/>
              <a:gd name="connsiteY68" fmla="*/ 1385567 h 4459619"/>
              <a:gd name="connsiteX69" fmla="*/ 3940034 w 4700971"/>
              <a:gd name="connsiteY69" fmla="*/ 1369382 h 4459619"/>
              <a:gd name="connsiteX70" fmla="*/ 1562168 w 4700971"/>
              <a:gd name="connsiteY70" fmla="*/ 341 h 4459619"/>
              <a:gd name="connsiteX71" fmla="*/ 1622634 w 4700971"/>
              <a:gd name="connsiteY71" fmla="*/ 16526 h 4459619"/>
              <a:gd name="connsiteX72" fmla="*/ 2262629 w 4700971"/>
              <a:gd name="connsiteY72" fmla="*/ 386040 h 4459619"/>
              <a:gd name="connsiteX73" fmla="*/ 2323106 w 4700971"/>
              <a:gd name="connsiteY73" fmla="*/ 490701 h 4459619"/>
              <a:gd name="connsiteX74" fmla="*/ 2323106 w 4700971"/>
              <a:gd name="connsiteY74" fmla="*/ 1229727 h 4459619"/>
              <a:gd name="connsiteX75" fmla="*/ 2262629 w 4700971"/>
              <a:gd name="connsiteY75" fmla="*/ 1334388 h 4459619"/>
              <a:gd name="connsiteX76" fmla="*/ 1622634 w 4700971"/>
              <a:gd name="connsiteY76" fmla="*/ 1703902 h 4459619"/>
              <a:gd name="connsiteX77" fmla="*/ 1501766 w 4700971"/>
              <a:gd name="connsiteY77" fmla="*/ 1703902 h 4459619"/>
              <a:gd name="connsiteX78" fmla="*/ 861772 w 4700971"/>
              <a:gd name="connsiteY78" fmla="*/ 1334388 h 4459619"/>
              <a:gd name="connsiteX79" fmla="*/ 801295 w 4700971"/>
              <a:gd name="connsiteY79" fmla="*/ 1229727 h 4459619"/>
              <a:gd name="connsiteX80" fmla="*/ 801295 w 4700971"/>
              <a:gd name="connsiteY80" fmla="*/ 490701 h 4459619"/>
              <a:gd name="connsiteX81" fmla="*/ 861772 w 4700971"/>
              <a:gd name="connsiteY81" fmla="*/ 386040 h 4459619"/>
              <a:gd name="connsiteX82" fmla="*/ 1501766 w 4700971"/>
              <a:gd name="connsiteY82" fmla="*/ 16526 h 4459619"/>
              <a:gd name="connsiteX83" fmla="*/ 1562168 w 4700971"/>
              <a:gd name="connsiteY83" fmla="*/ 341 h 4459619"/>
              <a:gd name="connsiteX84" fmla="*/ 3147611 w 4700971"/>
              <a:gd name="connsiteY84" fmla="*/ 0 h 4459619"/>
              <a:gd name="connsiteX85" fmla="*/ 3208077 w 4700971"/>
              <a:gd name="connsiteY85" fmla="*/ 16185 h 4459619"/>
              <a:gd name="connsiteX86" fmla="*/ 3848072 w 4700971"/>
              <a:gd name="connsiteY86" fmla="*/ 385699 h 4459619"/>
              <a:gd name="connsiteX87" fmla="*/ 3908549 w 4700971"/>
              <a:gd name="connsiteY87" fmla="*/ 490360 h 4459619"/>
              <a:gd name="connsiteX88" fmla="*/ 3908549 w 4700971"/>
              <a:gd name="connsiteY88" fmla="*/ 1229386 h 4459619"/>
              <a:gd name="connsiteX89" fmla="*/ 3848072 w 4700971"/>
              <a:gd name="connsiteY89" fmla="*/ 1334047 h 4459619"/>
              <a:gd name="connsiteX90" fmla="*/ 3208077 w 4700971"/>
              <a:gd name="connsiteY90" fmla="*/ 1703561 h 4459619"/>
              <a:gd name="connsiteX91" fmla="*/ 3087209 w 4700971"/>
              <a:gd name="connsiteY91" fmla="*/ 1703561 h 4459619"/>
              <a:gd name="connsiteX92" fmla="*/ 2447215 w 4700971"/>
              <a:gd name="connsiteY92" fmla="*/ 1334047 h 4459619"/>
              <a:gd name="connsiteX93" fmla="*/ 2386738 w 4700971"/>
              <a:gd name="connsiteY93" fmla="*/ 1229386 h 4459619"/>
              <a:gd name="connsiteX94" fmla="*/ 2386738 w 4700971"/>
              <a:gd name="connsiteY94" fmla="*/ 490360 h 4459619"/>
              <a:gd name="connsiteX95" fmla="*/ 2447215 w 4700971"/>
              <a:gd name="connsiteY95" fmla="*/ 385699 h 4459619"/>
              <a:gd name="connsiteX96" fmla="*/ 3087209 w 4700971"/>
              <a:gd name="connsiteY96" fmla="*/ 16185 h 4459619"/>
              <a:gd name="connsiteX97" fmla="*/ 3147611 w 4700971"/>
              <a:gd name="connsiteY97" fmla="*/ 0 h 445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4700971" h="4459619">
                <a:moveTo>
                  <a:pt x="1562168" y="2739873"/>
                </a:moveTo>
                <a:cubicBezTo>
                  <a:pt x="1583034" y="2739873"/>
                  <a:pt x="1603911" y="2745268"/>
                  <a:pt x="1622634" y="2756058"/>
                </a:cubicBezTo>
                <a:lnTo>
                  <a:pt x="2262629" y="3125572"/>
                </a:lnTo>
                <a:cubicBezTo>
                  <a:pt x="2300075" y="3147152"/>
                  <a:pt x="2323106" y="3187072"/>
                  <a:pt x="2323106" y="3230233"/>
                </a:cubicBezTo>
                <a:lnTo>
                  <a:pt x="2323106" y="3969259"/>
                </a:lnTo>
                <a:cubicBezTo>
                  <a:pt x="2323106" y="4012420"/>
                  <a:pt x="2300075" y="4052340"/>
                  <a:pt x="2262629" y="4073921"/>
                </a:cubicBezTo>
                <a:lnTo>
                  <a:pt x="1622634" y="4443434"/>
                </a:lnTo>
                <a:cubicBezTo>
                  <a:pt x="1585274" y="4465014"/>
                  <a:pt x="1539212" y="4465014"/>
                  <a:pt x="1501766" y="4443434"/>
                </a:cubicBezTo>
                <a:lnTo>
                  <a:pt x="861772" y="4073921"/>
                </a:lnTo>
                <a:cubicBezTo>
                  <a:pt x="824326" y="4052340"/>
                  <a:pt x="801295" y="4012420"/>
                  <a:pt x="801295" y="3969259"/>
                </a:cubicBezTo>
                <a:lnTo>
                  <a:pt x="801295" y="3230233"/>
                </a:lnTo>
                <a:cubicBezTo>
                  <a:pt x="801295" y="3187072"/>
                  <a:pt x="824326" y="3147152"/>
                  <a:pt x="861772" y="3125572"/>
                </a:cubicBezTo>
                <a:lnTo>
                  <a:pt x="1501766" y="2756058"/>
                </a:lnTo>
                <a:cubicBezTo>
                  <a:pt x="1520446" y="2745268"/>
                  <a:pt x="1541302" y="2739873"/>
                  <a:pt x="1562168" y="2739873"/>
                </a:cubicBezTo>
                <a:close/>
                <a:moveTo>
                  <a:pt x="3147611" y="2739532"/>
                </a:moveTo>
                <a:cubicBezTo>
                  <a:pt x="3168477" y="2739532"/>
                  <a:pt x="3189354" y="2744927"/>
                  <a:pt x="3208077" y="2755717"/>
                </a:cubicBezTo>
                <a:lnTo>
                  <a:pt x="3848072" y="3125230"/>
                </a:lnTo>
                <a:cubicBezTo>
                  <a:pt x="3885518" y="3146811"/>
                  <a:pt x="3908549" y="3186731"/>
                  <a:pt x="3908549" y="3229892"/>
                </a:cubicBezTo>
                <a:lnTo>
                  <a:pt x="3908549" y="3968918"/>
                </a:lnTo>
                <a:cubicBezTo>
                  <a:pt x="3908549" y="4012079"/>
                  <a:pt x="3885518" y="4051999"/>
                  <a:pt x="3848072" y="4073579"/>
                </a:cubicBezTo>
                <a:lnTo>
                  <a:pt x="3208077" y="4443092"/>
                </a:lnTo>
                <a:cubicBezTo>
                  <a:pt x="3170717" y="4464673"/>
                  <a:pt x="3124655" y="4464673"/>
                  <a:pt x="3087209" y="4443092"/>
                </a:cubicBezTo>
                <a:lnTo>
                  <a:pt x="2447215" y="4073579"/>
                </a:lnTo>
                <a:cubicBezTo>
                  <a:pt x="2409769" y="4051999"/>
                  <a:pt x="2386738" y="4012079"/>
                  <a:pt x="2386738" y="3968918"/>
                </a:cubicBezTo>
                <a:lnTo>
                  <a:pt x="2386738" y="3229892"/>
                </a:lnTo>
                <a:cubicBezTo>
                  <a:pt x="2386738" y="3186731"/>
                  <a:pt x="2409769" y="3146811"/>
                  <a:pt x="2447215" y="3125230"/>
                </a:cubicBezTo>
                <a:lnTo>
                  <a:pt x="3087209" y="2755717"/>
                </a:lnTo>
                <a:cubicBezTo>
                  <a:pt x="3105890" y="2744927"/>
                  <a:pt x="3126745" y="2739532"/>
                  <a:pt x="3147611" y="2739532"/>
                </a:cubicBezTo>
                <a:close/>
                <a:moveTo>
                  <a:pt x="760873" y="1370064"/>
                </a:moveTo>
                <a:cubicBezTo>
                  <a:pt x="781740" y="1370064"/>
                  <a:pt x="802616" y="1375459"/>
                  <a:pt x="821339" y="1386249"/>
                </a:cubicBezTo>
                <a:lnTo>
                  <a:pt x="1461334" y="1755763"/>
                </a:lnTo>
                <a:cubicBezTo>
                  <a:pt x="1498780" y="1777343"/>
                  <a:pt x="1521811" y="1817263"/>
                  <a:pt x="1521811" y="1860424"/>
                </a:cubicBezTo>
                <a:lnTo>
                  <a:pt x="1521811" y="2599450"/>
                </a:lnTo>
                <a:cubicBezTo>
                  <a:pt x="1521811" y="2642611"/>
                  <a:pt x="1498780" y="2682531"/>
                  <a:pt x="1461334" y="2704111"/>
                </a:cubicBezTo>
                <a:lnTo>
                  <a:pt x="821339" y="3073625"/>
                </a:lnTo>
                <a:cubicBezTo>
                  <a:pt x="783979" y="3095205"/>
                  <a:pt x="737917" y="3095205"/>
                  <a:pt x="700471" y="3073625"/>
                </a:cubicBezTo>
                <a:lnTo>
                  <a:pt x="60477" y="2704111"/>
                </a:lnTo>
                <a:cubicBezTo>
                  <a:pt x="23031" y="2682531"/>
                  <a:pt x="0" y="2642611"/>
                  <a:pt x="0" y="2599450"/>
                </a:cubicBezTo>
                <a:lnTo>
                  <a:pt x="0" y="1860424"/>
                </a:lnTo>
                <a:cubicBezTo>
                  <a:pt x="0" y="1817263"/>
                  <a:pt x="23031" y="1777343"/>
                  <a:pt x="60477" y="1755763"/>
                </a:cubicBezTo>
                <a:lnTo>
                  <a:pt x="700471" y="1386249"/>
                </a:lnTo>
                <a:cubicBezTo>
                  <a:pt x="719152" y="1375459"/>
                  <a:pt x="740007" y="1370064"/>
                  <a:pt x="760873" y="1370064"/>
                </a:cubicBezTo>
                <a:close/>
                <a:moveTo>
                  <a:pt x="2354591" y="1369723"/>
                </a:moveTo>
                <a:cubicBezTo>
                  <a:pt x="2375457" y="1369723"/>
                  <a:pt x="2396334" y="1375118"/>
                  <a:pt x="2415057" y="1385908"/>
                </a:cubicBezTo>
                <a:lnTo>
                  <a:pt x="3055052" y="1755421"/>
                </a:lnTo>
                <a:cubicBezTo>
                  <a:pt x="3092498" y="1777002"/>
                  <a:pt x="3115529" y="1816922"/>
                  <a:pt x="3115529" y="1860083"/>
                </a:cubicBezTo>
                <a:lnTo>
                  <a:pt x="3115529" y="2599109"/>
                </a:lnTo>
                <a:cubicBezTo>
                  <a:pt x="3115529" y="2642270"/>
                  <a:pt x="3092498" y="2682190"/>
                  <a:pt x="3055052" y="2703771"/>
                </a:cubicBezTo>
                <a:lnTo>
                  <a:pt x="2415057" y="3073283"/>
                </a:lnTo>
                <a:cubicBezTo>
                  <a:pt x="2377697" y="3094864"/>
                  <a:pt x="2331635" y="3094864"/>
                  <a:pt x="2294190" y="3073283"/>
                </a:cubicBezTo>
                <a:lnTo>
                  <a:pt x="1654195" y="2703771"/>
                </a:lnTo>
                <a:cubicBezTo>
                  <a:pt x="1616749" y="2682190"/>
                  <a:pt x="1593718" y="2642270"/>
                  <a:pt x="1593718" y="2599109"/>
                </a:cubicBezTo>
                <a:lnTo>
                  <a:pt x="1593718" y="1860083"/>
                </a:lnTo>
                <a:cubicBezTo>
                  <a:pt x="1593718" y="1816922"/>
                  <a:pt x="1616749" y="1777002"/>
                  <a:pt x="1654195" y="1755421"/>
                </a:cubicBezTo>
                <a:lnTo>
                  <a:pt x="2294190" y="1385908"/>
                </a:lnTo>
                <a:cubicBezTo>
                  <a:pt x="2312870" y="1375118"/>
                  <a:pt x="2333725" y="1369723"/>
                  <a:pt x="2354591" y="1369723"/>
                </a:cubicBezTo>
                <a:close/>
                <a:moveTo>
                  <a:pt x="3940034" y="1369382"/>
                </a:moveTo>
                <a:cubicBezTo>
                  <a:pt x="3960900" y="1369382"/>
                  <a:pt x="3981777" y="1374777"/>
                  <a:pt x="4000500" y="1385567"/>
                </a:cubicBezTo>
                <a:lnTo>
                  <a:pt x="4640495" y="1755081"/>
                </a:lnTo>
                <a:cubicBezTo>
                  <a:pt x="4677941" y="1776661"/>
                  <a:pt x="4700971" y="1816581"/>
                  <a:pt x="4700971" y="1859742"/>
                </a:cubicBezTo>
                <a:lnTo>
                  <a:pt x="4700971" y="2598768"/>
                </a:lnTo>
                <a:cubicBezTo>
                  <a:pt x="4700971" y="2641929"/>
                  <a:pt x="4677941" y="2681849"/>
                  <a:pt x="4640495" y="2703429"/>
                </a:cubicBezTo>
                <a:lnTo>
                  <a:pt x="4000500" y="3072943"/>
                </a:lnTo>
                <a:cubicBezTo>
                  <a:pt x="3963139" y="3094523"/>
                  <a:pt x="3917078" y="3094523"/>
                  <a:pt x="3879632" y="3072943"/>
                </a:cubicBezTo>
                <a:lnTo>
                  <a:pt x="3239638" y="2703429"/>
                </a:lnTo>
                <a:cubicBezTo>
                  <a:pt x="3202191" y="2681849"/>
                  <a:pt x="3179161" y="2641929"/>
                  <a:pt x="3179161" y="2598768"/>
                </a:cubicBezTo>
                <a:lnTo>
                  <a:pt x="3179161" y="1859742"/>
                </a:lnTo>
                <a:cubicBezTo>
                  <a:pt x="3179161" y="1816581"/>
                  <a:pt x="3202191" y="1776661"/>
                  <a:pt x="3239638" y="1755081"/>
                </a:cubicBezTo>
                <a:lnTo>
                  <a:pt x="3879632" y="1385567"/>
                </a:lnTo>
                <a:cubicBezTo>
                  <a:pt x="3898313" y="1374777"/>
                  <a:pt x="3919168" y="1369382"/>
                  <a:pt x="3940034" y="1369382"/>
                </a:cubicBezTo>
                <a:close/>
                <a:moveTo>
                  <a:pt x="1562168" y="341"/>
                </a:moveTo>
                <a:cubicBezTo>
                  <a:pt x="1583034" y="341"/>
                  <a:pt x="1603911" y="5736"/>
                  <a:pt x="1622634" y="16526"/>
                </a:cubicBezTo>
                <a:lnTo>
                  <a:pt x="2262629" y="386040"/>
                </a:lnTo>
                <a:cubicBezTo>
                  <a:pt x="2300075" y="407620"/>
                  <a:pt x="2323106" y="447540"/>
                  <a:pt x="2323106" y="490701"/>
                </a:cubicBezTo>
                <a:lnTo>
                  <a:pt x="2323106" y="1229727"/>
                </a:lnTo>
                <a:cubicBezTo>
                  <a:pt x="2323106" y="1272888"/>
                  <a:pt x="2300075" y="1312808"/>
                  <a:pt x="2262629" y="1334388"/>
                </a:cubicBezTo>
                <a:lnTo>
                  <a:pt x="1622634" y="1703902"/>
                </a:lnTo>
                <a:cubicBezTo>
                  <a:pt x="1585274" y="1725482"/>
                  <a:pt x="1539212" y="1725482"/>
                  <a:pt x="1501766" y="1703902"/>
                </a:cubicBezTo>
                <a:lnTo>
                  <a:pt x="861772" y="1334388"/>
                </a:lnTo>
                <a:cubicBezTo>
                  <a:pt x="824326" y="1312808"/>
                  <a:pt x="801295" y="1272888"/>
                  <a:pt x="801295" y="1229727"/>
                </a:cubicBezTo>
                <a:lnTo>
                  <a:pt x="801295" y="490701"/>
                </a:lnTo>
                <a:cubicBezTo>
                  <a:pt x="801295" y="447540"/>
                  <a:pt x="824326" y="407620"/>
                  <a:pt x="861772" y="386040"/>
                </a:cubicBezTo>
                <a:lnTo>
                  <a:pt x="1501766" y="16526"/>
                </a:lnTo>
                <a:cubicBezTo>
                  <a:pt x="1520446" y="5736"/>
                  <a:pt x="1541302" y="341"/>
                  <a:pt x="1562168" y="341"/>
                </a:cubicBezTo>
                <a:close/>
                <a:moveTo>
                  <a:pt x="3147611" y="0"/>
                </a:moveTo>
                <a:cubicBezTo>
                  <a:pt x="3168477" y="0"/>
                  <a:pt x="3189354" y="5395"/>
                  <a:pt x="3208077" y="16185"/>
                </a:cubicBezTo>
                <a:lnTo>
                  <a:pt x="3848072" y="385699"/>
                </a:lnTo>
                <a:cubicBezTo>
                  <a:pt x="3885518" y="407279"/>
                  <a:pt x="3908549" y="447199"/>
                  <a:pt x="3908549" y="490360"/>
                </a:cubicBezTo>
                <a:lnTo>
                  <a:pt x="3908549" y="1229386"/>
                </a:lnTo>
                <a:cubicBezTo>
                  <a:pt x="3908549" y="1272547"/>
                  <a:pt x="3885518" y="1312467"/>
                  <a:pt x="3848072" y="1334047"/>
                </a:cubicBezTo>
                <a:lnTo>
                  <a:pt x="3208077" y="1703561"/>
                </a:lnTo>
                <a:cubicBezTo>
                  <a:pt x="3170717" y="1725141"/>
                  <a:pt x="3124655" y="1725141"/>
                  <a:pt x="3087209" y="1703561"/>
                </a:cubicBezTo>
                <a:lnTo>
                  <a:pt x="2447215" y="1334047"/>
                </a:lnTo>
                <a:cubicBezTo>
                  <a:pt x="2409769" y="1312467"/>
                  <a:pt x="2386738" y="1272547"/>
                  <a:pt x="2386738" y="1229386"/>
                </a:cubicBezTo>
                <a:lnTo>
                  <a:pt x="2386738" y="490360"/>
                </a:lnTo>
                <a:cubicBezTo>
                  <a:pt x="2386738" y="447199"/>
                  <a:pt x="2409769" y="407279"/>
                  <a:pt x="2447215" y="385699"/>
                </a:cubicBezTo>
                <a:lnTo>
                  <a:pt x="3087209" y="16185"/>
                </a:lnTo>
                <a:cubicBezTo>
                  <a:pt x="3105890" y="5395"/>
                  <a:pt x="3126745" y="0"/>
                  <a:pt x="31476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1589CC-A83E-ED69-4F2A-87D02F45B9B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40463" y="1487569"/>
            <a:ext cx="5394207" cy="20418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 dirty="0" err="1"/>
              <a:t>Title</a:t>
            </a:r>
            <a:endParaRPr lang="en-US" noProof="0" dirty="0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9AA31FEE-DDF3-18BD-1C47-7AEEEBBFE2F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1" y="184585"/>
            <a:ext cx="1470760" cy="548291"/>
          </a:xfrm>
          <a:prstGeom prst="rect">
            <a:avLst/>
          </a:prstGeom>
        </p:spPr>
      </p:pic>
      <p:sp>
        <p:nvSpPr>
          <p:cNvPr id="61" name="Marcador de texto 60">
            <a:extLst>
              <a:ext uri="{FF2B5EF4-FFF2-40B4-BE49-F238E27FC236}">
                <a16:creationId xmlns:a16="http://schemas.microsoft.com/office/drawing/2014/main" id="{7CF724E8-63B7-28D5-22E8-0C04A052A53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107246" y="5270082"/>
            <a:ext cx="3527425" cy="18922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Position</a:t>
            </a:r>
          </a:p>
        </p:txBody>
      </p:sp>
      <p:sp>
        <p:nvSpPr>
          <p:cNvPr id="65" name="Marcador de texto 64">
            <a:extLst>
              <a:ext uri="{FF2B5EF4-FFF2-40B4-BE49-F238E27FC236}">
                <a16:creationId xmlns:a16="http://schemas.microsoft.com/office/drawing/2014/main" id="{86365149-14B4-FA4C-A707-234AA8BD120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107247" y="4853597"/>
            <a:ext cx="3527424" cy="22262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600">
                <a:latin typeface="Lato Black" panose="020F0A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en-US" dirty="0"/>
              <a:t>Presenter’s name </a:t>
            </a:r>
          </a:p>
        </p:txBody>
      </p:sp>
      <p:sp>
        <p:nvSpPr>
          <p:cNvPr id="84" name="Marcador de texto 83">
            <a:extLst>
              <a:ext uri="{FF2B5EF4-FFF2-40B4-BE49-F238E27FC236}">
                <a16:creationId xmlns:a16="http://schemas.microsoft.com/office/drawing/2014/main" id="{1FA095D1-CAEC-7EFB-DF3B-0EFF2AB3A6C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964821" y="3702465"/>
            <a:ext cx="4669849" cy="619256"/>
          </a:xfrm>
          <a:custGeom>
            <a:avLst/>
            <a:gdLst>
              <a:gd name="connsiteX0" fmla="*/ 111812 w 5435601"/>
              <a:gd name="connsiteY0" fmla="*/ 0 h 670859"/>
              <a:gd name="connsiteX1" fmla="*/ 5323789 w 5435601"/>
              <a:gd name="connsiteY1" fmla="*/ 0 h 670859"/>
              <a:gd name="connsiteX2" fmla="*/ 5435601 w 5435601"/>
              <a:gd name="connsiteY2" fmla="*/ 111812 h 670859"/>
              <a:gd name="connsiteX3" fmla="*/ 5435601 w 5435601"/>
              <a:gd name="connsiteY3" fmla="*/ 559047 h 670859"/>
              <a:gd name="connsiteX4" fmla="*/ 5323789 w 5435601"/>
              <a:gd name="connsiteY4" fmla="*/ 670859 h 670859"/>
              <a:gd name="connsiteX5" fmla="*/ 111812 w 5435601"/>
              <a:gd name="connsiteY5" fmla="*/ 670859 h 670859"/>
              <a:gd name="connsiteX6" fmla="*/ 0 w 5435601"/>
              <a:gd name="connsiteY6" fmla="*/ 559047 h 670859"/>
              <a:gd name="connsiteX7" fmla="*/ 0 w 5435601"/>
              <a:gd name="connsiteY7" fmla="*/ 111812 h 670859"/>
              <a:gd name="connsiteX8" fmla="*/ 111812 w 5435601"/>
              <a:gd name="connsiteY8" fmla="*/ 0 h 67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5601" h="670859">
                <a:moveTo>
                  <a:pt x="111812" y="0"/>
                </a:moveTo>
                <a:lnTo>
                  <a:pt x="5323789" y="0"/>
                </a:lnTo>
                <a:cubicBezTo>
                  <a:pt x="5385541" y="0"/>
                  <a:pt x="5435601" y="50060"/>
                  <a:pt x="5435601" y="111812"/>
                </a:cubicBezTo>
                <a:lnTo>
                  <a:pt x="5435601" y="559047"/>
                </a:lnTo>
                <a:cubicBezTo>
                  <a:pt x="5435601" y="620799"/>
                  <a:pt x="5385541" y="670859"/>
                  <a:pt x="5323789" y="670859"/>
                </a:cubicBezTo>
                <a:lnTo>
                  <a:pt x="111812" y="670859"/>
                </a:lnTo>
                <a:cubicBezTo>
                  <a:pt x="50060" y="670859"/>
                  <a:pt x="0" y="620799"/>
                  <a:pt x="0" y="559047"/>
                </a:cubicBezTo>
                <a:lnTo>
                  <a:pt x="0" y="111812"/>
                </a:lnTo>
                <a:cubicBezTo>
                  <a:pt x="0" y="50060"/>
                  <a:pt x="50060" y="0"/>
                  <a:pt x="11181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Subtitule</a:t>
            </a:r>
            <a:endParaRPr lang="en-US" dirty="0"/>
          </a:p>
        </p:txBody>
      </p:sp>
      <p:pic>
        <p:nvPicPr>
          <p:cNvPr id="101" name="Gráfico 100">
            <a:extLst>
              <a:ext uri="{FF2B5EF4-FFF2-40B4-BE49-F238E27FC236}">
                <a16:creationId xmlns:a16="http://schemas.microsoft.com/office/drawing/2014/main" id="{28F5B460-C2AC-0990-71A5-021BB347FC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26359" y="184584"/>
            <a:ext cx="2714779" cy="1013953"/>
          </a:xfrm>
          <a:prstGeom prst="rect">
            <a:avLst/>
          </a:prstGeom>
        </p:spPr>
      </p:pic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5ED1C0A5-A89C-609B-543D-E3BDADA3718A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11454671" y="4992724"/>
            <a:ext cx="0" cy="3600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">
            <a:extLst>
              <a:ext uri="{FF2B5EF4-FFF2-40B4-BE49-F238E27FC236}">
                <a16:creationId xmlns:a16="http://schemas.microsoft.com/office/drawing/2014/main" id="{8086E9DB-64F7-EA4E-307E-1D2E37FE2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2" b="11784"/>
          <a:stretch/>
        </p:blipFill>
        <p:spPr>
          <a:xfrm>
            <a:off x="8107246" y="6139273"/>
            <a:ext cx="1576200" cy="71872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8F6D91B-324D-137D-DF8C-E0C9F17C6A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35" y="6139272"/>
            <a:ext cx="1757235" cy="478131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D7EBD57-D384-335C-99F2-5E5930B9C058}"/>
              </a:ext>
            </a:extLst>
          </p:cNvPr>
          <p:cNvCxnSpPr/>
          <p:nvPr userDrawn="1"/>
        </p:nvCxnSpPr>
        <p:spPr>
          <a:xfrm flipV="1">
            <a:off x="7628682" y="6216199"/>
            <a:ext cx="0" cy="36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>
            <a:extLst>
              <a:ext uri="{FF2B5EF4-FFF2-40B4-BE49-F238E27FC236}">
                <a16:creationId xmlns:a16="http://schemas.microsoft.com/office/drawing/2014/main" id="{60E05214-423D-D7D8-6DD5-9A2019D6104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039" y="6216199"/>
            <a:ext cx="933726" cy="360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3592510-70F6-C0D4-D50E-E554DF2F837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49" y="6328699"/>
            <a:ext cx="1351149" cy="135000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D1926306-CB22-E3B0-0393-D409AFFAD2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26" y="6216199"/>
            <a:ext cx="1119276" cy="3600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D256C67E-E9FC-CB64-12D1-9D19109ED6A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1706" y="6216199"/>
            <a:ext cx="857079" cy="360000"/>
          </a:xfrm>
          <a:prstGeom prst="rect">
            <a:avLst/>
          </a:prstGeom>
        </p:spPr>
      </p:pic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9A777C47-02F6-85ED-F458-74C3F3D1157E}"/>
              </a:ext>
            </a:extLst>
          </p:cNvPr>
          <p:cNvSpPr/>
          <p:nvPr userDrawn="1"/>
        </p:nvSpPr>
        <p:spPr>
          <a:xfrm>
            <a:off x="1990316" y="-771658"/>
            <a:ext cx="1728574" cy="1953402"/>
          </a:xfrm>
          <a:custGeom>
            <a:avLst/>
            <a:gdLst>
              <a:gd name="connsiteX0" fmla="*/ 1521811 w 1521810"/>
              <a:gd name="connsiteY0" fmla="*/ 1229386 h 1719745"/>
              <a:gd name="connsiteX1" fmla="*/ 1521811 w 1521810"/>
              <a:gd name="connsiteY1" fmla="*/ 490360 h 1719745"/>
              <a:gd name="connsiteX2" fmla="*/ 1461334 w 1521810"/>
              <a:gd name="connsiteY2" fmla="*/ 385699 h 1719745"/>
              <a:gd name="connsiteX3" fmla="*/ 821340 w 1521810"/>
              <a:gd name="connsiteY3" fmla="*/ 16185 h 1719745"/>
              <a:gd name="connsiteX4" fmla="*/ 700471 w 1521810"/>
              <a:gd name="connsiteY4" fmla="*/ 16185 h 1719745"/>
              <a:gd name="connsiteX5" fmla="*/ 60477 w 1521810"/>
              <a:gd name="connsiteY5" fmla="*/ 385699 h 1719745"/>
              <a:gd name="connsiteX6" fmla="*/ 0 w 1521810"/>
              <a:gd name="connsiteY6" fmla="*/ 490360 h 1719745"/>
              <a:gd name="connsiteX7" fmla="*/ 0 w 1521810"/>
              <a:gd name="connsiteY7" fmla="*/ 1229386 h 1719745"/>
              <a:gd name="connsiteX8" fmla="*/ 60477 w 1521810"/>
              <a:gd name="connsiteY8" fmla="*/ 1334047 h 1719745"/>
              <a:gd name="connsiteX9" fmla="*/ 700471 w 1521810"/>
              <a:gd name="connsiteY9" fmla="*/ 1703560 h 1719745"/>
              <a:gd name="connsiteX10" fmla="*/ 821340 w 1521810"/>
              <a:gd name="connsiteY10" fmla="*/ 1703560 h 1719745"/>
              <a:gd name="connsiteX11" fmla="*/ 1461334 w 1521810"/>
              <a:gd name="connsiteY11" fmla="*/ 1334047 h 1719745"/>
              <a:gd name="connsiteX12" fmla="*/ 1521811 w 1521810"/>
              <a:gd name="connsiteY12" fmla="*/ 1229386 h 17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1810" h="1719745">
                <a:moveTo>
                  <a:pt x="1521811" y="1229386"/>
                </a:moveTo>
                <a:lnTo>
                  <a:pt x="1521811" y="490360"/>
                </a:lnTo>
                <a:cubicBezTo>
                  <a:pt x="1521811" y="447199"/>
                  <a:pt x="1498780" y="407279"/>
                  <a:pt x="1461334" y="385699"/>
                </a:cubicBezTo>
                <a:lnTo>
                  <a:pt x="821340" y="16185"/>
                </a:lnTo>
                <a:cubicBezTo>
                  <a:pt x="783893" y="-5395"/>
                  <a:pt x="737832" y="-5395"/>
                  <a:pt x="700471" y="16185"/>
                </a:cubicBezTo>
                <a:lnTo>
                  <a:pt x="60477" y="385699"/>
                </a:lnTo>
                <a:cubicBezTo>
                  <a:pt x="23031" y="407279"/>
                  <a:pt x="0" y="447199"/>
                  <a:pt x="0" y="490360"/>
                </a:cubicBezTo>
                <a:lnTo>
                  <a:pt x="0" y="1229386"/>
                </a:lnTo>
                <a:cubicBezTo>
                  <a:pt x="0" y="1272547"/>
                  <a:pt x="23031" y="1312467"/>
                  <a:pt x="60477" y="1334047"/>
                </a:cubicBezTo>
                <a:lnTo>
                  <a:pt x="700471" y="1703560"/>
                </a:lnTo>
                <a:cubicBezTo>
                  <a:pt x="737917" y="1725141"/>
                  <a:pt x="783979" y="1725141"/>
                  <a:pt x="821340" y="1703560"/>
                </a:cubicBezTo>
                <a:lnTo>
                  <a:pt x="1461334" y="1334047"/>
                </a:lnTo>
                <a:cubicBezTo>
                  <a:pt x="1498780" y="1312467"/>
                  <a:pt x="1521811" y="1272547"/>
                  <a:pt x="1521811" y="1229386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E59025ED-0209-B5EF-0333-780DF943F0EF}"/>
              </a:ext>
            </a:extLst>
          </p:cNvPr>
          <p:cNvSpPr/>
          <p:nvPr userDrawn="1"/>
        </p:nvSpPr>
        <p:spPr>
          <a:xfrm>
            <a:off x="3801478" y="-771658"/>
            <a:ext cx="1728574" cy="1953402"/>
          </a:xfrm>
          <a:custGeom>
            <a:avLst/>
            <a:gdLst>
              <a:gd name="connsiteX0" fmla="*/ 1521811 w 1521810"/>
              <a:gd name="connsiteY0" fmla="*/ 1229386 h 1719745"/>
              <a:gd name="connsiteX1" fmla="*/ 1521811 w 1521810"/>
              <a:gd name="connsiteY1" fmla="*/ 490360 h 1719745"/>
              <a:gd name="connsiteX2" fmla="*/ 1461334 w 1521810"/>
              <a:gd name="connsiteY2" fmla="*/ 385699 h 1719745"/>
              <a:gd name="connsiteX3" fmla="*/ 821340 w 1521810"/>
              <a:gd name="connsiteY3" fmla="*/ 16185 h 1719745"/>
              <a:gd name="connsiteX4" fmla="*/ 700471 w 1521810"/>
              <a:gd name="connsiteY4" fmla="*/ 16185 h 1719745"/>
              <a:gd name="connsiteX5" fmla="*/ 60477 w 1521810"/>
              <a:gd name="connsiteY5" fmla="*/ 385699 h 1719745"/>
              <a:gd name="connsiteX6" fmla="*/ 0 w 1521810"/>
              <a:gd name="connsiteY6" fmla="*/ 490360 h 1719745"/>
              <a:gd name="connsiteX7" fmla="*/ 0 w 1521810"/>
              <a:gd name="connsiteY7" fmla="*/ 1229386 h 1719745"/>
              <a:gd name="connsiteX8" fmla="*/ 60477 w 1521810"/>
              <a:gd name="connsiteY8" fmla="*/ 1334047 h 1719745"/>
              <a:gd name="connsiteX9" fmla="*/ 700471 w 1521810"/>
              <a:gd name="connsiteY9" fmla="*/ 1703560 h 1719745"/>
              <a:gd name="connsiteX10" fmla="*/ 821340 w 1521810"/>
              <a:gd name="connsiteY10" fmla="*/ 1703560 h 1719745"/>
              <a:gd name="connsiteX11" fmla="*/ 1461334 w 1521810"/>
              <a:gd name="connsiteY11" fmla="*/ 1334047 h 1719745"/>
              <a:gd name="connsiteX12" fmla="*/ 1521811 w 1521810"/>
              <a:gd name="connsiteY12" fmla="*/ 1229386 h 17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1810" h="1719745">
                <a:moveTo>
                  <a:pt x="1521811" y="1229386"/>
                </a:moveTo>
                <a:lnTo>
                  <a:pt x="1521811" y="490360"/>
                </a:lnTo>
                <a:cubicBezTo>
                  <a:pt x="1521811" y="447199"/>
                  <a:pt x="1498780" y="407279"/>
                  <a:pt x="1461334" y="385699"/>
                </a:cubicBezTo>
                <a:lnTo>
                  <a:pt x="821340" y="16185"/>
                </a:lnTo>
                <a:cubicBezTo>
                  <a:pt x="783893" y="-5395"/>
                  <a:pt x="737832" y="-5395"/>
                  <a:pt x="700471" y="16185"/>
                </a:cubicBezTo>
                <a:lnTo>
                  <a:pt x="60477" y="385699"/>
                </a:lnTo>
                <a:cubicBezTo>
                  <a:pt x="23031" y="407279"/>
                  <a:pt x="0" y="447199"/>
                  <a:pt x="0" y="490360"/>
                </a:cubicBezTo>
                <a:lnTo>
                  <a:pt x="0" y="1229386"/>
                </a:lnTo>
                <a:cubicBezTo>
                  <a:pt x="0" y="1272547"/>
                  <a:pt x="23031" y="1312467"/>
                  <a:pt x="60477" y="1334047"/>
                </a:cubicBezTo>
                <a:lnTo>
                  <a:pt x="700471" y="1703560"/>
                </a:lnTo>
                <a:cubicBezTo>
                  <a:pt x="737917" y="1725141"/>
                  <a:pt x="783979" y="1725141"/>
                  <a:pt x="821340" y="1703560"/>
                </a:cubicBezTo>
                <a:lnTo>
                  <a:pt x="1461334" y="1334047"/>
                </a:lnTo>
                <a:cubicBezTo>
                  <a:pt x="1498780" y="1312467"/>
                  <a:pt x="1521811" y="1272547"/>
                  <a:pt x="1521811" y="12293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DEFEF9EC-C26E-5076-8D65-8E7C67227A29}"/>
              </a:ext>
            </a:extLst>
          </p:cNvPr>
          <p:cNvSpPr/>
          <p:nvPr userDrawn="1"/>
        </p:nvSpPr>
        <p:spPr>
          <a:xfrm>
            <a:off x="6043313" y="-290512"/>
            <a:ext cx="864335" cy="955459"/>
          </a:xfrm>
          <a:custGeom>
            <a:avLst/>
            <a:gdLst>
              <a:gd name="connsiteX0" fmla="*/ 760948 w 760947"/>
              <a:gd name="connsiteY0" fmla="*/ 570455 h 841171"/>
              <a:gd name="connsiteX1" fmla="*/ 760948 w 760947"/>
              <a:gd name="connsiteY1" fmla="*/ 270716 h 841171"/>
              <a:gd name="connsiteX2" fmla="*/ 700471 w 760947"/>
              <a:gd name="connsiteY2" fmla="*/ 166055 h 841171"/>
              <a:gd name="connsiteX3" fmla="*/ 440908 w 760947"/>
              <a:gd name="connsiteY3" fmla="*/ 16185 h 841171"/>
              <a:gd name="connsiteX4" fmla="*/ 320040 w 760947"/>
              <a:gd name="connsiteY4" fmla="*/ 16185 h 841171"/>
              <a:gd name="connsiteX5" fmla="*/ 60477 w 760947"/>
              <a:gd name="connsiteY5" fmla="*/ 166055 h 841171"/>
              <a:gd name="connsiteX6" fmla="*/ 0 w 760947"/>
              <a:gd name="connsiteY6" fmla="*/ 270716 h 841171"/>
              <a:gd name="connsiteX7" fmla="*/ 0 w 760947"/>
              <a:gd name="connsiteY7" fmla="*/ 570455 h 841171"/>
              <a:gd name="connsiteX8" fmla="*/ 60477 w 760947"/>
              <a:gd name="connsiteY8" fmla="*/ 675116 h 841171"/>
              <a:gd name="connsiteX9" fmla="*/ 320040 w 760947"/>
              <a:gd name="connsiteY9" fmla="*/ 824986 h 841171"/>
              <a:gd name="connsiteX10" fmla="*/ 440908 w 760947"/>
              <a:gd name="connsiteY10" fmla="*/ 824986 h 841171"/>
              <a:gd name="connsiteX11" fmla="*/ 700471 w 760947"/>
              <a:gd name="connsiteY11" fmla="*/ 675116 h 841171"/>
              <a:gd name="connsiteX12" fmla="*/ 760948 w 760947"/>
              <a:gd name="connsiteY12" fmla="*/ 570455 h 84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0947" h="841171">
                <a:moveTo>
                  <a:pt x="760948" y="570455"/>
                </a:moveTo>
                <a:lnTo>
                  <a:pt x="760948" y="270716"/>
                </a:lnTo>
                <a:cubicBezTo>
                  <a:pt x="760948" y="227555"/>
                  <a:pt x="737917" y="187636"/>
                  <a:pt x="700471" y="166055"/>
                </a:cubicBezTo>
                <a:lnTo>
                  <a:pt x="440908" y="16185"/>
                </a:lnTo>
                <a:cubicBezTo>
                  <a:pt x="403462" y="-5395"/>
                  <a:pt x="357401" y="-5395"/>
                  <a:pt x="320040" y="16185"/>
                </a:cubicBezTo>
                <a:lnTo>
                  <a:pt x="60477" y="166055"/>
                </a:lnTo>
                <a:cubicBezTo>
                  <a:pt x="23031" y="187636"/>
                  <a:pt x="0" y="227555"/>
                  <a:pt x="0" y="270716"/>
                </a:cubicBezTo>
                <a:lnTo>
                  <a:pt x="0" y="570455"/>
                </a:lnTo>
                <a:cubicBezTo>
                  <a:pt x="0" y="613616"/>
                  <a:pt x="23031" y="653536"/>
                  <a:pt x="60477" y="675116"/>
                </a:cubicBezTo>
                <a:lnTo>
                  <a:pt x="320040" y="824986"/>
                </a:lnTo>
                <a:cubicBezTo>
                  <a:pt x="357486" y="846567"/>
                  <a:pt x="403547" y="846567"/>
                  <a:pt x="440908" y="824986"/>
                </a:cubicBezTo>
                <a:lnTo>
                  <a:pt x="700471" y="675116"/>
                </a:lnTo>
                <a:cubicBezTo>
                  <a:pt x="737917" y="653536"/>
                  <a:pt x="760948" y="613616"/>
                  <a:pt x="760948" y="570455"/>
                </a:cubicBezTo>
                <a:close/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D92D3C1-DE02-B3A2-0B1C-2FE6095A3C6D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6B331B3-08B3-9C9C-44BB-255516553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2F9D5E5-6BD9-6164-B44C-F2826B73922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áfico 10">
            <a:extLst>
              <a:ext uri="{FF2B5EF4-FFF2-40B4-BE49-F238E27FC236}">
                <a16:creationId xmlns:a16="http://schemas.microsoft.com/office/drawing/2014/main" id="{5BE9F82D-2E7B-4F98-8E35-038FE716F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962" y="184585"/>
            <a:ext cx="1908175" cy="71269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D3CD0B1-B5C8-9B30-EDD2-99CDBB03D9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20616" y="804982"/>
            <a:ext cx="771458" cy="8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90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48DADC6-63FB-8119-5C1C-1DA335B50C4C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A212EBF-D10A-551B-A816-EC7FE8BCE5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00851" cy="6858000"/>
          </a:xfrm>
          <a:custGeom>
            <a:avLst/>
            <a:gdLst>
              <a:gd name="connsiteX0" fmla="*/ 0 w 5100851"/>
              <a:gd name="connsiteY0" fmla="*/ 0 h 6858000"/>
              <a:gd name="connsiteX1" fmla="*/ 2337862 w 5100851"/>
              <a:gd name="connsiteY1" fmla="*/ 4265 h 6858000"/>
              <a:gd name="connsiteX2" fmla="*/ 2341444 w 5100851"/>
              <a:gd name="connsiteY2" fmla="*/ 6312 h 6858000"/>
              <a:gd name="connsiteX3" fmla="*/ 4919507 w 5100851"/>
              <a:gd name="connsiteY3" fmla="*/ 1494771 h 6858000"/>
              <a:gd name="connsiteX4" fmla="*/ 5100851 w 5100851"/>
              <a:gd name="connsiteY4" fmla="*/ 1808840 h 6858000"/>
              <a:gd name="connsiteX5" fmla="*/ 5100851 w 5100851"/>
              <a:gd name="connsiteY5" fmla="*/ 5049160 h 6858000"/>
              <a:gd name="connsiteX6" fmla="*/ 4919507 w 5100851"/>
              <a:gd name="connsiteY6" fmla="*/ 5363229 h 6858000"/>
              <a:gd name="connsiteX7" fmla="*/ 2331891 w 5100851"/>
              <a:gd name="connsiteY7" fmla="*/ 6858000 h 6858000"/>
              <a:gd name="connsiteX8" fmla="*/ 0 w 510085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0851" h="6858000">
                <a:moveTo>
                  <a:pt x="0" y="0"/>
                </a:moveTo>
                <a:lnTo>
                  <a:pt x="2337862" y="4265"/>
                </a:lnTo>
                <a:lnTo>
                  <a:pt x="2341444" y="6312"/>
                </a:lnTo>
                <a:lnTo>
                  <a:pt x="4919507" y="1494771"/>
                </a:lnTo>
                <a:cubicBezTo>
                  <a:pt x="5031760" y="1559513"/>
                  <a:pt x="5100851" y="1679272"/>
                  <a:pt x="5100851" y="1808840"/>
                </a:cubicBezTo>
                <a:lnTo>
                  <a:pt x="5100851" y="5049160"/>
                </a:lnTo>
                <a:cubicBezTo>
                  <a:pt x="5100851" y="5178729"/>
                  <a:pt x="5031760" y="5298402"/>
                  <a:pt x="4919507" y="5363229"/>
                </a:cubicBezTo>
                <a:lnTo>
                  <a:pt x="23318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88C570A-B6B6-1EF6-2784-AC7B346C214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40462" y="1917802"/>
            <a:ext cx="5400675" cy="30223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49" name="Marcador de número de diapositiva 5">
            <a:extLst>
              <a:ext uri="{FF2B5EF4-FFF2-40B4-BE49-F238E27FC236}">
                <a16:creationId xmlns:a16="http://schemas.microsoft.com/office/drawing/2014/main" id="{C6450B6B-4CB1-9643-B7AB-D6876F8A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3835700-B262-E3C6-1BFA-1692408F3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053" y="4181487"/>
            <a:ext cx="1926000" cy="2160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D7D8861-AEEB-3E60-6CD6-F62BD84565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220" y="6034005"/>
            <a:ext cx="962999" cy="1080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EC9211E-CC02-324C-DDFE-9FADB1B1AF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3712" y="-324689"/>
            <a:ext cx="962999" cy="10800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6E59F1B-2266-5E34-A246-BD3E6A97E6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áfico 7">
            <a:extLst>
              <a:ext uri="{FF2B5EF4-FFF2-40B4-BE49-F238E27FC236}">
                <a16:creationId xmlns:a16="http://schemas.microsoft.com/office/drawing/2014/main" id="{D2E6FA18-0F76-429B-EA77-AE83641B9BC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2962" y="184585"/>
            <a:ext cx="1908175" cy="7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55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43A8-A78F-004A-73FF-BF2FA65ED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5435600" cy="8651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Tittle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738E8107-BA75-B157-5C1D-540E72949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F7DEE3-FEA0-FDC2-664C-6D8B978767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4220A1A4-CDB7-87FD-5068-402524377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0463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1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CEDF996-DF01-3EC4-B512-F9595E453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EBDCDCC-FB0B-3A8D-1EBA-745531D27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908050"/>
            <a:ext cx="5400675" cy="8651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62FF4F8C-790C-0E3D-8BE3-009930954E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2AC8AB-A2A3-BC2C-8C94-F1FFD65EC5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463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211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CC497B9A-81B0-79E0-D690-933A2FDB14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0336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8F4BB29-77C5-7842-6417-06162D1EA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5E3D915-84C7-67B8-EFEF-D8A68A21C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4114" y="4460905"/>
            <a:ext cx="7308850" cy="1739870"/>
          </a:xfrm>
          <a:prstGeom prst="rect">
            <a:avLst/>
          </a:prstGeom>
        </p:spPr>
        <p:txBody>
          <a:bodyPr numCol="1" anchor="b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15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5435600" cy="8651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19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D92D3C1-DE02-B3A2-0B1C-2FE6095A3C6D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6B331B3-08B3-9C9C-44BB-255516553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8D5E234-51AA-1EB3-D1CC-1EA7DB4C0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2F9D5E5-6BD9-6164-B44C-F2826B73922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254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48DADC6-63FB-8119-5C1C-1DA335B50C4C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A212EBF-D10A-551B-A816-EC7FE8BCE5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00851" cy="6858000"/>
          </a:xfrm>
          <a:custGeom>
            <a:avLst/>
            <a:gdLst>
              <a:gd name="connsiteX0" fmla="*/ 0 w 5100851"/>
              <a:gd name="connsiteY0" fmla="*/ 0 h 6858000"/>
              <a:gd name="connsiteX1" fmla="*/ 2337862 w 5100851"/>
              <a:gd name="connsiteY1" fmla="*/ 4265 h 6858000"/>
              <a:gd name="connsiteX2" fmla="*/ 2341444 w 5100851"/>
              <a:gd name="connsiteY2" fmla="*/ 6312 h 6858000"/>
              <a:gd name="connsiteX3" fmla="*/ 4919507 w 5100851"/>
              <a:gd name="connsiteY3" fmla="*/ 1494771 h 6858000"/>
              <a:gd name="connsiteX4" fmla="*/ 5100851 w 5100851"/>
              <a:gd name="connsiteY4" fmla="*/ 1808840 h 6858000"/>
              <a:gd name="connsiteX5" fmla="*/ 5100851 w 5100851"/>
              <a:gd name="connsiteY5" fmla="*/ 5049160 h 6858000"/>
              <a:gd name="connsiteX6" fmla="*/ 4919507 w 5100851"/>
              <a:gd name="connsiteY6" fmla="*/ 5363229 h 6858000"/>
              <a:gd name="connsiteX7" fmla="*/ 2331891 w 5100851"/>
              <a:gd name="connsiteY7" fmla="*/ 6858000 h 6858000"/>
              <a:gd name="connsiteX8" fmla="*/ 0 w 510085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0851" h="6858000">
                <a:moveTo>
                  <a:pt x="0" y="0"/>
                </a:moveTo>
                <a:lnTo>
                  <a:pt x="2337862" y="4265"/>
                </a:lnTo>
                <a:lnTo>
                  <a:pt x="2341444" y="6312"/>
                </a:lnTo>
                <a:lnTo>
                  <a:pt x="4919507" y="1494771"/>
                </a:lnTo>
                <a:cubicBezTo>
                  <a:pt x="5031760" y="1559513"/>
                  <a:pt x="5100851" y="1679272"/>
                  <a:pt x="5100851" y="1808840"/>
                </a:cubicBezTo>
                <a:lnTo>
                  <a:pt x="5100851" y="5049160"/>
                </a:lnTo>
                <a:cubicBezTo>
                  <a:pt x="5100851" y="5178729"/>
                  <a:pt x="5031760" y="5298402"/>
                  <a:pt x="4919507" y="5363229"/>
                </a:cubicBezTo>
                <a:lnTo>
                  <a:pt x="23318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88C570A-B6B6-1EF6-2784-AC7B346C214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40462" y="1917802"/>
            <a:ext cx="5400675" cy="30223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49" name="Marcador de número de diapositiva 5">
            <a:extLst>
              <a:ext uri="{FF2B5EF4-FFF2-40B4-BE49-F238E27FC236}">
                <a16:creationId xmlns:a16="http://schemas.microsoft.com/office/drawing/2014/main" id="{C6450B6B-4CB1-9643-B7AB-D6876F8A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3835700-B262-E3C6-1BFA-1692408F3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053" y="4181487"/>
            <a:ext cx="1926000" cy="2160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D7D8861-AEEB-3E60-6CD6-F62BD84565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220" y="6034005"/>
            <a:ext cx="962999" cy="1080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EC9211E-CC02-324C-DDFE-9FADB1B1AF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3712" y="-324689"/>
            <a:ext cx="962999" cy="1080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B1E03BDC-5072-86DD-8A4A-58649E1F7D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6E59F1B-2266-5E34-A246-BD3E6A97E6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436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43A8-A78F-004A-73FF-BF2FA65ED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5435600" cy="8651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Tittle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738E8107-BA75-B157-5C1D-540E72949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F7DEE3-FEA0-FDC2-664C-6D8B978767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4220A1A4-CDB7-87FD-5068-402524377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0463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67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CEDF996-DF01-3EC4-B512-F9595E453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EBDCDCC-FB0B-3A8D-1EBA-745531D27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908050"/>
            <a:ext cx="5400675" cy="8651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62FF4F8C-790C-0E3D-8BE3-009930954E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2AC8AB-A2A3-BC2C-8C94-F1FFD65EC5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463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37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C8DED3F-AE2F-CAB1-5E83-BBBF48C028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9225" y="621798"/>
            <a:ext cx="3373551" cy="1260000"/>
          </a:xfrm>
          <a:prstGeom prst="rect">
            <a:avLst/>
          </a:prstGeom>
        </p:spPr>
      </p:pic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18C6E927-CB7A-627D-A2AE-0A502EA49B40}"/>
              </a:ext>
            </a:extLst>
          </p:cNvPr>
          <p:cNvSpPr/>
          <p:nvPr/>
        </p:nvSpPr>
        <p:spPr>
          <a:xfrm>
            <a:off x="492886" y="5321569"/>
            <a:ext cx="880618" cy="977423"/>
          </a:xfrm>
          <a:custGeom>
            <a:avLst/>
            <a:gdLst>
              <a:gd name="connsiteX0" fmla="*/ 880618 w 880618"/>
              <a:gd name="connsiteY0" fmla="*/ 669592 h 977423"/>
              <a:gd name="connsiteX1" fmla="*/ 880618 w 880618"/>
              <a:gd name="connsiteY1" fmla="*/ 307832 h 977423"/>
              <a:gd name="connsiteX2" fmla="*/ 817118 w 880618"/>
              <a:gd name="connsiteY2" fmla="*/ 197850 h 977423"/>
              <a:gd name="connsiteX3" fmla="*/ 503809 w 880618"/>
              <a:gd name="connsiteY3" fmla="*/ 17002 h 977423"/>
              <a:gd name="connsiteX4" fmla="*/ 376809 w 880618"/>
              <a:gd name="connsiteY4" fmla="*/ 17002 h 977423"/>
              <a:gd name="connsiteX5" fmla="*/ 63500 w 880618"/>
              <a:gd name="connsiteY5" fmla="*/ 197850 h 977423"/>
              <a:gd name="connsiteX6" fmla="*/ 0 w 880618"/>
              <a:gd name="connsiteY6" fmla="*/ 307832 h 977423"/>
              <a:gd name="connsiteX7" fmla="*/ 0 w 880618"/>
              <a:gd name="connsiteY7" fmla="*/ 669592 h 977423"/>
              <a:gd name="connsiteX8" fmla="*/ 63500 w 880618"/>
              <a:gd name="connsiteY8" fmla="*/ 779574 h 977423"/>
              <a:gd name="connsiteX9" fmla="*/ 376809 w 880618"/>
              <a:gd name="connsiteY9" fmla="*/ 960421 h 977423"/>
              <a:gd name="connsiteX10" fmla="*/ 503809 w 880618"/>
              <a:gd name="connsiteY10" fmla="*/ 960421 h 977423"/>
              <a:gd name="connsiteX11" fmla="*/ 817118 w 880618"/>
              <a:gd name="connsiteY11" fmla="*/ 779574 h 977423"/>
              <a:gd name="connsiteX12" fmla="*/ 880618 w 880618"/>
              <a:gd name="connsiteY12" fmla="*/ 669592 h 97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618" h="977423">
                <a:moveTo>
                  <a:pt x="880618" y="669592"/>
                </a:moveTo>
                <a:lnTo>
                  <a:pt x="880618" y="307832"/>
                </a:lnTo>
                <a:cubicBezTo>
                  <a:pt x="880618" y="262430"/>
                  <a:pt x="856425" y="220520"/>
                  <a:pt x="817118" y="197850"/>
                </a:cubicBezTo>
                <a:lnTo>
                  <a:pt x="503809" y="17002"/>
                </a:lnTo>
                <a:cubicBezTo>
                  <a:pt x="464503" y="-5667"/>
                  <a:pt x="416116" y="-5667"/>
                  <a:pt x="376809" y="17002"/>
                </a:cubicBezTo>
                <a:lnTo>
                  <a:pt x="63500" y="197850"/>
                </a:lnTo>
                <a:cubicBezTo>
                  <a:pt x="24193" y="220520"/>
                  <a:pt x="0" y="262493"/>
                  <a:pt x="0" y="307832"/>
                </a:cubicBezTo>
                <a:lnTo>
                  <a:pt x="0" y="669592"/>
                </a:lnTo>
                <a:cubicBezTo>
                  <a:pt x="0" y="714994"/>
                  <a:pt x="24193" y="756904"/>
                  <a:pt x="63500" y="779574"/>
                </a:cubicBezTo>
                <a:lnTo>
                  <a:pt x="376809" y="960421"/>
                </a:lnTo>
                <a:cubicBezTo>
                  <a:pt x="416116" y="983091"/>
                  <a:pt x="464503" y="983091"/>
                  <a:pt x="503809" y="960421"/>
                </a:cubicBezTo>
                <a:lnTo>
                  <a:pt x="817118" y="779574"/>
                </a:lnTo>
                <a:cubicBezTo>
                  <a:pt x="856425" y="756904"/>
                  <a:pt x="880618" y="714931"/>
                  <a:pt x="880618" y="66959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4A4F21C3-22C1-952E-C65D-939408C10F21}"/>
              </a:ext>
            </a:extLst>
          </p:cNvPr>
          <p:cNvSpPr/>
          <p:nvPr/>
        </p:nvSpPr>
        <p:spPr>
          <a:xfrm>
            <a:off x="52641" y="1638696"/>
            <a:ext cx="1761109" cy="1994312"/>
          </a:xfrm>
          <a:custGeom>
            <a:avLst/>
            <a:gdLst>
              <a:gd name="connsiteX0" fmla="*/ 1761109 w 1761109"/>
              <a:gd name="connsiteY0" fmla="*/ 1432227 h 1994312"/>
              <a:gd name="connsiteX1" fmla="*/ 1761109 w 1761109"/>
              <a:gd name="connsiteY1" fmla="*/ 562086 h 1994312"/>
              <a:gd name="connsiteX2" fmla="*/ 1697609 w 1761109"/>
              <a:gd name="connsiteY2" fmla="*/ 452104 h 1994312"/>
              <a:gd name="connsiteX3" fmla="*/ 944055 w 1761109"/>
              <a:gd name="connsiteY3" fmla="*/ 17002 h 1994312"/>
              <a:gd name="connsiteX4" fmla="*/ 817055 w 1761109"/>
              <a:gd name="connsiteY4" fmla="*/ 17002 h 1994312"/>
              <a:gd name="connsiteX5" fmla="*/ 63500 w 1761109"/>
              <a:gd name="connsiteY5" fmla="*/ 452104 h 1994312"/>
              <a:gd name="connsiteX6" fmla="*/ 0 w 1761109"/>
              <a:gd name="connsiteY6" fmla="*/ 562086 h 1994312"/>
              <a:gd name="connsiteX7" fmla="*/ 0 w 1761109"/>
              <a:gd name="connsiteY7" fmla="*/ 1432227 h 1994312"/>
              <a:gd name="connsiteX8" fmla="*/ 63500 w 1761109"/>
              <a:gd name="connsiteY8" fmla="*/ 1542209 h 1994312"/>
              <a:gd name="connsiteX9" fmla="*/ 817055 w 1761109"/>
              <a:gd name="connsiteY9" fmla="*/ 1977311 h 1994312"/>
              <a:gd name="connsiteX10" fmla="*/ 944055 w 1761109"/>
              <a:gd name="connsiteY10" fmla="*/ 1977311 h 1994312"/>
              <a:gd name="connsiteX11" fmla="*/ 1697609 w 1761109"/>
              <a:gd name="connsiteY11" fmla="*/ 1542209 h 1994312"/>
              <a:gd name="connsiteX12" fmla="*/ 1761109 w 1761109"/>
              <a:gd name="connsiteY12" fmla="*/ 1432227 h 199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1109" h="1994312">
                <a:moveTo>
                  <a:pt x="1761109" y="1432227"/>
                </a:moveTo>
                <a:lnTo>
                  <a:pt x="1761109" y="562086"/>
                </a:lnTo>
                <a:cubicBezTo>
                  <a:pt x="1761109" y="516684"/>
                  <a:pt x="1736916" y="474774"/>
                  <a:pt x="1697609" y="452104"/>
                </a:cubicBezTo>
                <a:lnTo>
                  <a:pt x="944055" y="17002"/>
                </a:lnTo>
                <a:cubicBezTo>
                  <a:pt x="904748" y="-5667"/>
                  <a:pt x="856361" y="-5667"/>
                  <a:pt x="817055" y="17002"/>
                </a:cubicBezTo>
                <a:lnTo>
                  <a:pt x="63500" y="452104"/>
                </a:lnTo>
                <a:cubicBezTo>
                  <a:pt x="24194" y="474774"/>
                  <a:pt x="0" y="516747"/>
                  <a:pt x="0" y="562086"/>
                </a:cubicBezTo>
                <a:lnTo>
                  <a:pt x="0" y="1432227"/>
                </a:lnTo>
                <a:cubicBezTo>
                  <a:pt x="0" y="1477629"/>
                  <a:pt x="24194" y="1519539"/>
                  <a:pt x="63500" y="1542209"/>
                </a:cubicBezTo>
                <a:lnTo>
                  <a:pt x="817055" y="1977311"/>
                </a:lnTo>
                <a:cubicBezTo>
                  <a:pt x="856361" y="1999980"/>
                  <a:pt x="904748" y="1999980"/>
                  <a:pt x="944055" y="1977311"/>
                </a:cubicBezTo>
                <a:lnTo>
                  <a:pt x="1697609" y="1542209"/>
                </a:lnTo>
                <a:cubicBezTo>
                  <a:pt x="1736916" y="1519539"/>
                  <a:pt x="1761109" y="1477566"/>
                  <a:pt x="1761109" y="143222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8DAECB89-5739-B9B8-EE93-ABFFBE5C7AAE}"/>
              </a:ext>
            </a:extLst>
          </p:cNvPr>
          <p:cNvSpPr/>
          <p:nvPr/>
        </p:nvSpPr>
        <p:spPr>
          <a:xfrm>
            <a:off x="1429174" y="559895"/>
            <a:ext cx="880618" cy="977423"/>
          </a:xfrm>
          <a:custGeom>
            <a:avLst/>
            <a:gdLst>
              <a:gd name="connsiteX0" fmla="*/ 880618 w 880618"/>
              <a:gd name="connsiteY0" fmla="*/ 669592 h 977423"/>
              <a:gd name="connsiteX1" fmla="*/ 880618 w 880618"/>
              <a:gd name="connsiteY1" fmla="*/ 307832 h 977423"/>
              <a:gd name="connsiteX2" fmla="*/ 817118 w 880618"/>
              <a:gd name="connsiteY2" fmla="*/ 197850 h 977423"/>
              <a:gd name="connsiteX3" fmla="*/ 503809 w 880618"/>
              <a:gd name="connsiteY3" fmla="*/ 17002 h 977423"/>
              <a:gd name="connsiteX4" fmla="*/ 376809 w 880618"/>
              <a:gd name="connsiteY4" fmla="*/ 17002 h 977423"/>
              <a:gd name="connsiteX5" fmla="*/ 63500 w 880618"/>
              <a:gd name="connsiteY5" fmla="*/ 197850 h 977423"/>
              <a:gd name="connsiteX6" fmla="*/ 0 w 880618"/>
              <a:gd name="connsiteY6" fmla="*/ 307832 h 977423"/>
              <a:gd name="connsiteX7" fmla="*/ 0 w 880618"/>
              <a:gd name="connsiteY7" fmla="*/ 669592 h 977423"/>
              <a:gd name="connsiteX8" fmla="*/ 63500 w 880618"/>
              <a:gd name="connsiteY8" fmla="*/ 779574 h 977423"/>
              <a:gd name="connsiteX9" fmla="*/ 376809 w 880618"/>
              <a:gd name="connsiteY9" fmla="*/ 960422 h 977423"/>
              <a:gd name="connsiteX10" fmla="*/ 503809 w 880618"/>
              <a:gd name="connsiteY10" fmla="*/ 960422 h 977423"/>
              <a:gd name="connsiteX11" fmla="*/ 817118 w 880618"/>
              <a:gd name="connsiteY11" fmla="*/ 779574 h 977423"/>
              <a:gd name="connsiteX12" fmla="*/ 880618 w 880618"/>
              <a:gd name="connsiteY12" fmla="*/ 669592 h 97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618" h="977423">
                <a:moveTo>
                  <a:pt x="880618" y="669592"/>
                </a:moveTo>
                <a:lnTo>
                  <a:pt x="880618" y="307832"/>
                </a:lnTo>
                <a:cubicBezTo>
                  <a:pt x="880618" y="262430"/>
                  <a:pt x="856425" y="220520"/>
                  <a:pt x="817118" y="197850"/>
                </a:cubicBezTo>
                <a:lnTo>
                  <a:pt x="503809" y="17002"/>
                </a:lnTo>
                <a:cubicBezTo>
                  <a:pt x="464503" y="-5667"/>
                  <a:pt x="416116" y="-5667"/>
                  <a:pt x="376809" y="17002"/>
                </a:cubicBezTo>
                <a:lnTo>
                  <a:pt x="63500" y="197850"/>
                </a:lnTo>
                <a:cubicBezTo>
                  <a:pt x="24193" y="220520"/>
                  <a:pt x="0" y="262493"/>
                  <a:pt x="0" y="307832"/>
                </a:cubicBezTo>
                <a:lnTo>
                  <a:pt x="0" y="669592"/>
                </a:lnTo>
                <a:cubicBezTo>
                  <a:pt x="0" y="714994"/>
                  <a:pt x="24193" y="756904"/>
                  <a:pt x="63500" y="779574"/>
                </a:cubicBezTo>
                <a:lnTo>
                  <a:pt x="376809" y="960422"/>
                </a:lnTo>
                <a:cubicBezTo>
                  <a:pt x="416116" y="983091"/>
                  <a:pt x="464503" y="983091"/>
                  <a:pt x="503809" y="960422"/>
                </a:cubicBezTo>
                <a:lnTo>
                  <a:pt x="817118" y="779574"/>
                </a:lnTo>
                <a:cubicBezTo>
                  <a:pt x="856425" y="756904"/>
                  <a:pt x="880618" y="714931"/>
                  <a:pt x="880618" y="66959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7736B3D7-23D3-879D-8991-9042C1889C29}"/>
              </a:ext>
            </a:extLst>
          </p:cNvPr>
          <p:cNvSpPr/>
          <p:nvPr/>
        </p:nvSpPr>
        <p:spPr>
          <a:xfrm>
            <a:off x="9897174" y="2147078"/>
            <a:ext cx="880617" cy="977423"/>
          </a:xfrm>
          <a:custGeom>
            <a:avLst/>
            <a:gdLst>
              <a:gd name="connsiteX0" fmla="*/ 0 w 880617"/>
              <a:gd name="connsiteY0" fmla="*/ 307832 h 977423"/>
              <a:gd name="connsiteX1" fmla="*/ 0 w 880617"/>
              <a:gd name="connsiteY1" fmla="*/ 669592 h 977423"/>
              <a:gd name="connsiteX2" fmla="*/ 63500 w 880617"/>
              <a:gd name="connsiteY2" fmla="*/ 779574 h 977423"/>
              <a:gd name="connsiteX3" fmla="*/ 376809 w 880617"/>
              <a:gd name="connsiteY3" fmla="*/ 960422 h 977423"/>
              <a:gd name="connsiteX4" fmla="*/ 503809 w 880617"/>
              <a:gd name="connsiteY4" fmla="*/ 960422 h 977423"/>
              <a:gd name="connsiteX5" fmla="*/ 817118 w 880617"/>
              <a:gd name="connsiteY5" fmla="*/ 779574 h 977423"/>
              <a:gd name="connsiteX6" fmla="*/ 880618 w 880617"/>
              <a:gd name="connsiteY6" fmla="*/ 669592 h 977423"/>
              <a:gd name="connsiteX7" fmla="*/ 880618 w 880617"/>
              <a:gd name="connsiteY7" fmla="*/ 307832 h 977423"/>
              <a:gd name="connsiteX8" fmla="*/ 817118 w 880617"/>
              <a:gd name="connsiteY8" fmla="*/ 197850 h 977423"/>
              <a:gd name="connsiteX9" fmla="*/ 503809 w 880617"/>
              <a:gd name="connsiteY9" fmla="*/ 17002 h 977423"/>
              <a:gd name="connsiteX10" fmla="*/ 376809 w 880617"/>
              <a:gd name="connsiteY10" fmla="*/ 17002 h 977423"/>
              <a:gd name="connsiteX11" fmla="*/ 63500 w 880617"/>
              <a:gd name="connsiteY11" fmla="*/ 197850 h 977423"/>
              <a:gd name="connsiteX12" fmla="*/ 0 w 880617"/>
              <a:gd name="connsiteY12" fmla="*/ 307832 h 97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617" h="977423">
                <a:moveTo>
                  <a:pt x="0" y="307832"/>
                </a:moveTo>
                <a:lnTo>
                  <a:pt x="0" y="669592"/>
                </a:lnTo>
                <a:cubicBezTo>
                  <a:pt x="0" y="714994"/>
                  <a:pt x="24193" y="756904"/>
                  <a:pt x="63500" y="779574"/>
                </a:cubicBezTo>
                <a:lnTo>
                  <a:pt x="376809" y="960422"/>
                </a:lnTo>
                <a:cubicBezTo>
                  <a:pt x="416116" y="983091"/>
                  <a:pt x="464503" y="983091"/>
                  <a:pt x="503809" y="960422"/>
                </a:cubicBezTo>
                <a:lnTo>
                  <a:pt x="817118" y="779574"/>
                </a:lnTo>
                <a:cubicBezTo>
                  <a:pt x="856425" y="756904"/>
                  <a:pt x="880618" y="714931"/>
                  <a:pt x="880618" y="669592"/>
                </a:cubicBezTo>
                <a:lnTo>
                  <a:pt x="880618" y="307832"/>
                </a:lnTo>
                <a:cubicBezTo>
                  <a:pt x="880618" y="262430"/>
                  <a:pt x="856425" y="220520"/>
                  <a:pt x="817118" y="197850"/>
                </a:cubicBezTo>
                <a:lnTo>
                  <a:pt x="503809" y="17002"/>
                </a:lnTo>
                <a:cubicBezTo>
                  <a:pt x="464503" y="-5667"/>
                  <a:pt x="416116" y="-5667"/>
                  <a:pt x="376809" y="17002"/>
                </a:cubicBezTo>
                <a:lnTo>
                  <a:pt x="63500" y="197850"/>
                </a:lnTo>
                <a:cubicBezTo>
                  <a:pt x="24193" y="220520"/>
                  <a:pt x="0" y="262493"/>
                  <a:pt x="0" y="3078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85D6604C-32DB-DE98-FD77-8258EA523FE5}"/>
              </a:ext>
            </a:extLst>
          </p:cNvPr>
          <p:cNvSpPr/>
          <p:nvPr/>
        </p:nvSpPr>
        <p:spPr>
          <a:xfrm>
            <a:off x="9897174" y="5321538"/>
            <a:ext cx="880617" cy="977423"/>
          </a:xfrm>
          <a:custGeom>
            <a:avLst/>
            <a:gdLst>
              <a:gd name="connsiteX0" fmla="*/ 0 w 880617"/>
              <a:gd name="connsiteY0" fmla="*/ 307832 h 977423"/>
              <a:gd name="connsiteX1" fmla="*/ 0 w 880617"/>
              <a:gd name="connsiteY1" fmla="*/ 669592 h 977423"/>
              <a:gd name="connsiteX2" fmla="*/ 63500 w 880617"/>
              <a:gd name="connsiteY2" fmla="*/ 779573 h 977423"/>
              <a:gd name="connsiteX3" fmla="*/ 376809 w 880617"/>
              <a:gd name="connsiteY3" fmla="*/ 960422 h 977423"/>
              <a:gd name="connsiteX4" fmla="*/ 503809 w 880617"/>
              <a:gd name="connsiteY4" fmla="*/ 960422 h 977423"/>
              <a:gd name="connsiteX5" fmla="*/ 817118 w 880617"/>
              <a:gd name="connsiteY5" fmla="*/ 779573 h 977423"/>
              <a:gd name="connsiteX6" fmla="*/ 880618 w 880617"/>
              <a:gd name="connsiteY6" fmla="*/ 669592 h 977423"/>
              <a:gd name="connsiteX7" fmla="*/ 880618 w 880617"/>
              <a:gd name="connsiteY7" fmla="*/ 307832 h 977423"/>
              <a:gd name="connsiteX8" fmla="*/ 817118 w 880617"/>
              <a:gd name="connsiteY8" fmla="*/ 197850 h 977423"/>
              <a:gd name="connsiteX9" fmla="*/ 503809 w 880617"/>
              <a:gd name="connsiteY9" fmla="*/ 17002 h 977423"/>
              <a:gd name="connsiteX10" fmla="*/ 376809 w 880617"/>
              <a:gd name="connsiteY10" fmla="*/ 17002 h 977423"/>
              <a:gd name="connsiteX11" fmla="*/ 63500 w 880617"/>
              <a:gd name="connsiteY11" fmla="*/ 197850 h 977423"/>
              <a:gd name="connsiteX12" fmla="*/ 0 w 880617"/>
              <a:gd name="connsiteY12" fmla="*/ 307832 h 97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617" h="977423">
                <a:moveTo>
                  <a:pt x="0" y="307832"/>
                </a:moveTo>
                <a:lnTo>
                  <a:pt x="0" y="669592"/>
                </a:lnTo>
                <a:cubicBezTo>
                  <a:pt x="0" y="714994"/>
                  <a:pt x="24193" y="756904"/>
                  <a:pt x="63500" y="779573"/>
                </a:cubicBezTo>
                <a:lnTo>
                  <a:pt x="376809" y="960422"/>
                </a:lnTo>
                <a:cubicBezTo>
                  <a:pt x="416116" y="983091"/>
                  <a:pt x="464503" y="983091"/>
                  <a:pt x="503809" y="960422"/>
                </a:cubicBezTo>
                <a:lnTo>
                  <a:pt x="817118" y="779573"/>
                </a:lnTo>
                <a:cubicBezTo>
                  <a:pt x="856425" y="756904"/>
                  <a:pt x="880618" y="714931"/>
                  <a:pt x="880618" y="669592"/>
                </a:cubicBezTo>
                <a:lnTo>
                  <a:pt x="880618" y="307832"/>
                </a:lnTo>
                <a:cubicBezTo>
                  <a:pt x="880618" y="262429"/>
                  <a:pt x="856425" y="220520"/>
                  <a:pt x="817118" y="197850"/>
                </a:cubicBezTo>
                <a:lnTo>
                  <a:pt x="503809" y="17002"/>
                </a:lnTo>
                <a:cubicBezTo>
                  <a:pt x="464503" y="-5667"/>
                  <a:pt x="416116" y="-5667"/>
                  <a:pt x="376809" y="17002"/>
                </a:cubicBezTo>
                <a:lnTo>
                  <a:pt x="63500" y="197850"/>
                </a:lnTo>
                <a:cubicBezTo>
                  <a:pt x="24193" y="220520"/>
                  <a:pt x="0" y="262493"/>
                  <a:pt x="0" y="30783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9FC96D03-4093-2D76-5BA2-F960F81A2865}"/>
              </a:ext>
            </a:extLst>
          </p:cNvPr>
          <p:cNvSpPr/>
          <p:nvPr/>
        </p:nvSpPr>
        <p:spPr>
          <a:xfrm>
            <a:off x="11365865" y="0"/>
            <a:ext cx="826134" cy="458469"/>
          </a:xfrm>
          <a:custGeom>
            <a:avLst/>
            <a:gdLst>
              <a:gd name="connsiteX0" fmla="*/ 763524 w 826134"/>
              <a:gd name="connsiteY0" fmla="*/ 441516 h 458469"/>
              <a:gd name="connsiteX1" fmla="*/ 826135 w 826134"/>
              <a:gd name="connsiteY1" fmla="*/ 458470 h 458469"/>
              <a:gd name="connsiteX2" fmla="*/ 826135 w 826134"/>
              <a:gd name="connsiteY2" fmla="*/ 0 h 458469"/>
              <a:gd name="connsiteX3" fmla="*/ 0 w 826134"/>
              <a:gd name="connsiteY3" fmla="*/ 0 h 458469"/>
              <a:gd name="connsiteX4" fmla="*/ 9906 w 826134"/>
              <a:gd name="connsiteY4" fmla="*/ 6477 h 458469"/>
              <a:gd name="connsiteX5" fmla="*/ 763460 w 826134"/>
              <a:gd name="connsiteY5" fmla="*/ 441579 h 45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134" h="458469">
                <a:moveTo>
                  <a:pt x="763524" y="441516"/>
                </a:moveTo>
                <a:cubicBezTo>
                  <a:pt x="782891" y="452692"/>
                  <a:pt x="804481" y="458343"/>
                  <a:pt x="826135" y="458470"/>
                </a:cubicBezTo>
                <a:lnTo>
                  <a:pt x="826135" y="0"/>
                </a:lnTo>
                <a:lnTo>
                  <a:pt x="0" y="0"/>
                </a:lnTo>
                <a:cubicBezTo>
                  <a:pt x="3239" y="2286"/>
                  <a:pt x="6477" y="4445"/>
                  <a:pt x="9906" y="6477"/>
                </a:cubicBezTo>
                <a:lnTo>
                  <a:pt x="763460" y="441579"/>
                </a:lnTo>
                <a:close/>
              </a:path>
            </a:pathLst>
          </a:custGeom>
          <a:solidFill>
            <a:schemeClr val="accent1">
              <a:lumMod val="75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A231969F-165A-C1C5-0B74-DFE147AEAE08}"/>
              </a:ext>
            </a:extLst>
          </p:cNvPr>
          <p:cNvSpPr/>
          <p:nvPr/>
        </p:nvSpPr>
        <p:spPr>
          <a:xfrm>
            <a:off x="11312334" y="1638617"/>
            <a:ext cx="879665" cy="1994280"/>
          </a:xfrm>
          <a:custGeom>
            <a:avLst/>
            <a:gdLst>
              <a:gd name="connsiteX0" fmla="*/ 63500 w 879665"/>
              <a:gd name="connsiteY0" fmla="*/ 452120 h 1994280"/>
              <a:gd name="connsiteX1" fmla="*/ 0 w 879665"/>
              <a:gd name="connsiteY1" fmla="*/ 562102 h 1994280"/>
              <a:gd name="connsiteX2" fmla="*/ 0 w 879665"/>
              <a:gd name="connsiteY2" fmla="*/ 1432243 h 1994280"/>
              <a:gd name="connsiteX3" fmla="*/ 63500 w 879665"/>
              <a:gd name="connsiteY3" fmla="*/ 1542225 h 1994280"/>
              <a:gd name="connsiteX4" fmla="*/ 817055 w 879665"/>
              <a:gd name="connsiteY4" fmla="*/ 1977327 h 1994280"/>
              <a:gd name="connsiteX5" fmla="*/ 879666 w 879665"/>
              <a:gd name="connsiteY5" fmla="*/ 1994281 h 1994280"/>
              <a:gd name="connsiteX6" fmla="*/ 879666 w 879665"/>
              <a:gd name="connsiteY6" fmla="*/ 0 h 1994280"/>
              <a:gd name="connsiteX7" fmla="*/ 817055 w 879665"/>
              <a:gd name="connsiteY7" fmla="*/ 16955 h 1994280"/>
              <a:gd name="connsiteX8" fmla="*/ 63500 w 879665"/>
              <a:gd name="connsiteY8" fmla="*/ 452057 h 199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665" h="1994280">
                <a:moveTo>
                  <a:pt x="63500" y="452120"/>
                </a:moveTo>
                <a:cubicBezTo>
                  <a:pt x="24194" y="474790"/>
                  <a:pt x="0" y="516763"/>
                  <a:pt x="0" y="562102"/>
                </a:cubicBezTo>
                <a:lnTo>
                  <a:pt x="0" y="1432243"/>
                </a:lnTo>
                <a:cubicBezTo>
                  <a:pt x="0" y="1477645"/>
                  <a:pt x="24194" y="1519555"/>
                  <a:pt x="63500" y="1542225"/>
                </a:cubicBezTo>
                <a:lnTo>
                  <a:pt x="817055" y="1977327"/>
                </a:lnTo>
                <a:cubicBezTo>
                  <a:pt x="836422" y="1988503"/>
                  <a:pt x="858012" y="1994154"/>
                  <a:pt x="879666" y="1994281"/>
                </a:cubicBezTo>
                <a:lnTo>
                  <a:pt x="879666" y="0"/>
                </a:lnTo>
                <a:cubicBezTo>
                  <a:pt x="858012" y="127"/>
                  <a:pt x="836422" y="5779"/>
                  <a:pt x="817055" y="16955"/>
                </a:cubicBezTo>
                <a:lnTo>
                  <a:pt x="63500" y="452057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F4E0718F-8F35-A103-8023-07CBD5E0803A}"/>
              </a:ext>
            </a:extLst>
          </p:cNvPr>
          <p:cNvSpPr/>
          <p:nvPr/>
        </p:nvSpPr>
        <p:spPr>
          <a:xfrm>
            <a:off x="11312334" y="4813109"/>
            <a:ext cx="879665" cy="1994281"/>
          </a:xfrm>
          <a:custGeom>
            <a:avLst/>
            <a:gdLst>
              <a:gd name="connsiteX0" fmla="*/ 63500 w 879665"/>
              <a:gd name="connsiteY0" fmla="*/ 452120 h 1994281"/>
              <a:gd name="connsiteX1" fmla="*/ 0 w 879665"/>
              <a:gd name="connsiteY1" fmla="*/ 562102 h 1994281"/>
              <a:gd name="connsiteX2" fmla="*/ 0 w 879665"/>
              <a:gd name="connsiteY2" fmla="*/ 1432243 h 1994281"/>
              <a:gd name="connsiteX3" fmla="*/ 63500 w 879665"/>
              <a:gd name="connsiteY3" fmla="*/ 1542225 h 1994281"/>
              <a:gd name="connsiteX4" fmla="*/ 817055 w 879665"/>
              <a:gd name="connsiteY4" fmla="*/ 1977327 h 1994281"/>
              <a:gd name="connsiteX5" fmla="*/ 879666 w 879665"/>
              <a:gd name="connsiteY5" fmla="*/ 1994281 h 1994281"/>
              <a:gd name="connsiteX6" fmla="*/ 879666 w 879665"/>
              <a:gd name="connsiteY6" fmla="*/ 0 h 1994281"/>
              <a:gd name="connsiteX7" fmla="*/ 817055 w 879665"/>
              <a:gd name="connsiteY7" fmla="*/ 16955 h 1994281"/>
              <a:gd name="connsiteX8" fmla="*/ 63500 w 879665"/>
              <a:gd name="connsiteY8" fmla="*/ 452057 h 199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665" h="1994281">
                <a:moveTo>
                  <a:pt x="63500" y="452120"/>
                </a:moveTo>
                <a:cubicBezTo>
                  <a:pt x="24194" y="474790"/>
                  <a:pt x="0" y="516763"/>
                  <a:pt x="0" y="562102"/>
                </a:cubicBezTo>
                <a:lnTo>
                  <a:pt x="0" y="1432243"/>
                </a:lnTo>
                <a:cubicBezTo>
                  <a:pt x="0" y="1477645"/>
                  <a:pt x="24194" y="1519555"/>
                  <a:pt x="63500" y="1542225"/>
                </a:cubicBezTo>
                <a:lnTo>
                  <a:pt x="817055" y="1977327"/>
                </a:lnTo>
                <a:cubicBezTo>
                  <a:pt x="836422" y="1988503"/>
                  <a:pt x="858012" y="1994154"/>
                  <a:pt x="879666" y="1994281"/>
                </a:cubicBezTo>
                <a:lnTo>
                  <a:pt x="879666" y="0"/>
                </a:lnTo>
                <a:cubicBezTo>
                  <a:pt x="858012" y="127"/>
                  <a:pt x="836422" y="5779"/>
                  <a:pt x="817055" y="16955"/>
                </a:cubicBezTo>
                <a:lnTo>
                  <a:pt x="63500" y="45205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55A259F9-FA1C-8680-7E02-B3F7F719C7B0}"/>
              </a:ext>
            </a:extLst>
          </p:cNvPr>
          <p:cNvSpPr/>
          <p:nvPr/>
        </p:nvSpPr>
        <p:spPr>
          <a:xfrm>
            <a:off x="10439463" y="6400371"/>
            <a:ext cx="1651634" cy="457692"/>
          </a:xfrm>
          <a:custGeom>
            <a:avLst/>
            <a:gdLst>
              <a:gd name="connsiteX0" fmla="*/ 889254 w 1651634"/>
              <a:gd name="connsiteY0" fmla="*/ 17002 h 457692"/>
              <a:gd name="connsiteX1" fmla="*/ 762254 w 1651634"/>
              <a:gd name="connsiteY1" fmla="*/ 17002 h 457692"/>
              <a:gd name="connsiteX2" fmla="*/ 8699 w 1651634"/>
              <a:gd name="connsiteY2" fmla="*/ 452104 h 457692"/>
              <a:gd name="connsiteX3" fmla="*/ 0 w 1651634"/>
              <a:gd name="connsiteY3" fmla="*/ 457692 h 457692"/>
              <a:gd name="connsiteX4" fmla="*/ 1651635 w 1651634"/>
              <a:gd name="connsiteY4" fmla="*/ 457692 h 457692"/>
              <a:gd name="connsiteX5" fmla="*/ 1642935 w 1651634"/>
              <a:gd name="connsiteY5" fmla="*/ 452104 h 457692"/>
              <a:gd name="connsiteX6" fmla="*/ 889381 w 1651634"/>
              <a:gd name="connsiteY6" fmla="*/ 17002 h 45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634" h="457692">
                <a:moveTo>
                  <a:pt x="889254" y="17002"/>
                </a:moveTo>
                <a:cubicBezTo>
                  <a:pt x="849947" y="-5667"/>
                  <a:pt x="801560" y="-5667"/>
                  <a:pt x="762254" y="17002"/>
                </a:cubicBezTo>
                <a:lnTo>
                  <a:pt x="8699" y="452104"/>
                </a:lnTo>
                <a:cubicBezTo>
                  <a:pt x="5715" y="453819"/>
                  <a:pt x="2794" y="455723"/>
                  <a:pt x="0" y="457692"/>
                </a:cubicBezTo>
                <a:lnTo>
                  <a:pt x="1651635" y="457692"/>
                </a:lnTo>
                <a:cubicBezTo>
                  <a:pt x="1648778" y="455723"/>
                  <a:pt x="1645920" y="453882"/>
                  <a:pt x="1642935" y="452104"/>
                </a:cubicBezTo>
                <a:lnTo>
                  <a:pt x="889381" y="17002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2F81DD0E-DF17-FBCB-AFD7-1648EB95754E}"/>
              </a:ext>
            </a:extLst>
          </p:cNvPr>
          <p:cNvSpPr/>
          <p:nvPr/>
        </p:nvSpPr>
        <p:spPr>
          <a:xfrm>
            <a:off x="106108" y="0"/>
            <a:ext cx="1654048" cy="458517"/>
          </a:xfrm>
          <a:custGeom>
            <a:avLst/>
            <a:gdLst>
              <a:gd name="connsiteX0" fmla="*/ 763524 w 1654048"/>
              <a:gd name="connsiteY0" fmla="*/ 441516 h 458517"/>
              <a:gd name="connsiteX1" fmla="*/ 890524 w 1654048"/>
              <a:gd name="connsiteY1" fmla="*/ 441516 h 458517"/>
              <a:gd name="connsiteX2" fmla="*/ 1644142 w 1654048"/>
              <a:gd name="connsiteY2" fmla="*/ 6477 h 458517"/>
              <a:gd name="connsiteX3" fmla="*/ 1654048 w 1654048"/>
              <a:gd name="connsiteY3" fmla="*/ 0 h 458517"/>
              <a:gd name="connsiteX4" fmla="*/ 0 w 1654048"/>
              <a:gd name="connsiteY4" fmla="*/ 0 h 458517"/>
              <a:gd name="connsiteX5" fmla="*/ 9906 w 1654048"/>
              <a:gd name="connsiteY5" fmla="*/ 6477 h 458517"/>
              <a:gd name="connsiteX6" fmla="*/ 763461 w 1654048"/>
              <a:gd name="connsiteY6" fmla="*/ 441579 h 45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048" h="458517">
                <a:moveTo>
                  <a:pt x="763524" y="441516"/>
                </a:moveTo>
                <a:cubicBezTo>
                  <a:pt x="802831" y="464185"/>
                  <a:pt x="851218" y="464185"/>
                  <a:pt x="890524" y="441516"/>
                </a:cubicBezTo>
                <a:lnTo>
                  <a:pt x="1644142" y="6477"/>
                </a:lnTo>
                <a:cubicBezTo>
                  <a:pt x="1647571" y="4509"/>
                  <a:pt x="1650873" y="2286"/>
                  <a:pt x="1654048" y="0"/>
                </a:cubicBezTo>
                <a:lnTo>
                  <a:pt x="0" y="0"/>
                </a:lnTo>
                <a:cubicBezTo>
                  <a:pt x="3175" y="2286"/>
                  <a:pt x="6477" y="4445"/>
                  <a:pt x="9906" y="6477"/>
                </a:cubicBezTo>
                <a:lnTo>
                  <a:pt x="763461" y="441579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D0EBD95B-5D29-D04F-F799-9F4EDEEC3CAD}"/>
              </a:ext>
            </a:extLst>
          </p:cNvPr>
          <p:cNvSpPr/>
          <p:nvPr/>
        </p:nvSpPr>
        <p:spPr>
          <a:xfrm>
            <a:off x="0" y="51508"/>
            <a:ext cx="886015" cy="1994197"/>
          </a:xfrm>
          <a:custGeom>
            <a:avLst/>
            <a:gdLst>
              <a:gd name="connsiteX0" fmla="*/ 68961 w 886015"/>
              <a:gd name="connsiteY0" fmla="*/ 1977253 h 1994197"/>
              <a:gd name="connsiteX1" fmla="*/ 822516 w 886015"/>
              <a:gd name="connsiteY1" fmla="*/ 1542151 h 1994197"/>
              <a:gd name="connsiteX2" fmla="*/ 886016 w 886015"/>
              <a:gd name="connsiteY2" fmla="*/ 1432169 h 1994197"/>
              <a:gd name="connsiteX3" fmla="*/ 886016 w 886015"/>
              <a:gd name="connsiteY3" fmla="*/ 562029 h 1994197"/>
              <a:gd name="connsiteX4" fmla="*/ 822516 w 886015"/>
              <a:gd name="connsiteY4" fmla="*/ 452047 h 1994197"/>
              <a:gd name="connsiteX5" fmla="*/ 68961 w 886015"/>
              <a:gd name="connsiteY5" fmla="*/ 16945 h 1994197"/>
              <a:gd name="connsiteX6" fmla="*/ 0 w 886015"/>
              <a:gd name="connsiteY6" fmla="*/ 117 h 1994197"/>
              <a:gd name="connsiteX7" fmla="*/ 0 w 886015"/>
              <a:gd name="connsiteY7" fmla="*/ 1994081 h 1994197"/>
              <a:gd name="connsiteX8" fmla="*/ 68961 w 886015"/>
              <a:gd name="connsiteY8" fmla="*/ 1977253 h 199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015" h="1994197">
                <a:moveTo>
                  <a:pt x="68961" y="1977253"/>
                </a:moveTo>
                <a:lnTo>
                  <a:pt x="822516" y="1542151"/>
                </a:lnTo>
                <a:cubicBezTo>
                  <a:pt x="861822" y="1519482"/>
                  <a:pt x="886016" y="1477508"/>
                  <a:pt x="886016" y="1432169"/>
                </a:cubicBezTo>
                <a:lnTo>
                  <a:pt x="886016" y="562029"/>
                </a:lnTo>
                <a:cubicBezTo>
                  <a:pt x="886016" y="516626"/>
                  <a:pt x="861822" y="474716"/>
                  <a:pt x="822516" y="452047"/>
                </a:cubicBezTo>
                <a:lnTo>
                  <a:pt x="68961" y="16945"/>
                </a:lnTo>
                <a:cubicBezTo>
                  <a:pt x="47689" y="4689"/>
                  <a:pt x="23749" y="-899"/>
                  <a:pt x="0" y="117"/>
                </a:cubicBezTo>
                <a:lnTo>
                  <a:pt x="0" y="1994081"/>
                </a:lnTo>
                <a:cubicBezTo>
                  <a:pt x="23749" y="1995097"/>
                  <a:pt x="47689" y="1989509"/>
                  <a:pt x="68961" y="1977253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BCA33389-4FDC-F223-FA84-DF73577EF9F9}"/>
              </a:ext>
            </a:extLst>
          </p:cNvPr>
          <p:cNvSpPr/>
          <p:nvPr/>
        </p:nvSpPr>
        <p:spPr>
          <a:xfrm>
            <a:off x="0" y="3225936"/>
            <a:ext cx="886015" cy="1994197"/>
          </a:xfrm>
          <a:custGeom>
            <a:avLst/>
            <a:gdLst>
              <a:gd name="connsiteX0" fmla="*/ 68961 w 886015"/>
              <a:gd name="connsiteY0" fmla="*/ 1977253 h 1994197"/>
              <a:gd name="connsiteX1" fmla="*/ 822516 w 886015"/>
              <a:gd name="connsiteY1" fmla="*/ 1542151 h 1994197"/>
              <a:gd name="connsiteX2" fmla="*/ 886016 w 886015"/>
              <a:gd name="connsiteY2" fmla="*/ 1432169 h 1994197"/>
              <a:gd name="connsiteX3" fmla="*/ 886016 w 886015"/>
              <a:gd name="connsiteY3" fmla="*/ 562029 h 1994197"/>
              <a:gd name="connsiteX4" fmla="*/ 822516 w 886015"/>
              <a:gd name="connsiteY4" fmla="*/ 452047 h 1994197"/>
              <a:gd name="connsiteX5" fmla="*/ 68961 w 886015"/>
              <a:gd name="connsiteY5" fmla="*/ 16945 h 1994197"/>
              <a:gd name="connsiteX6" fmla="*/ 0 w 886015"/>
              <a:gd name="connsiteY6" fmla="*/ 117 h 1994197"/>
              <a:gd name="connsiteX7" fmla="*/ 0 w 886015"/>
              <a:gd name="connsiteY7" fmla="*/ 1994081 h 1994197"/>
              <a:gd name="connsiteX8" fmla="*/ 68961 w 886015"/>
              <a:gd name="connsiteY8" fmla="*/ 1977253 h 199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015" h="1994197">
                <a:moveTo>
                  <a:pt x="68961" y="1977253"/>
                </a:moveTo>
                <a:lnTo>
                  <a:pt x="822516" y="1542151"/>
                </a:lnTo>
                <a:cubicBezTo>
                  <a:pt x="861822" y="1519482"/>
                  <a:pt x="886016" y="1477508"/>
                  <a:pt x="886016" y="1432169"/>
                </a:cubicBezTo>
                <a:lnTo>
                  <a:pt x="886016" y="562029"/>
                </a:lnTo>
                <a:cubicBezTo>
                  <a:pt x="886016" y="516626"/>
                  <a:pt x="861822" y="474716"/>
                  <a:pt x="822516" y="452047"/>
                </a:cubicBezTo>
                <a:lnTo>
                  <a:pt x="68961" y="16945"/>
                </a:lnTo>
                <a:cubicBezTo>
                  <a:pt x="47689" y="4689"/>
                  <a:pt x="23749" y="-899"/>
                  <a:pt x="0" y="117"/>
                </a:cubicBezTo>
                <a:lnTo>
                  <a:pt x="0" y="1994081"/>
                </a:lnTo>
                <a:cubicBezTo>
                  <a:pt x="23749" y="1995097"/>
                  <a:pt x="47689" y="1989509"/>
                  <a:pt x="68961" y="1977253"/>
                </a:cubicBezTo>
                <a:close/>
              </a:path>
            </a:pathLst>
          </a:custGeom>
          <a:solidFill>
            <a:schemeClr val="accent1">
              <a:lumMod val="75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2891C376-6F6B-F517-141D-69FDCC253832}"/>
              </a:ext>
            </a:extLst>
          </p:cNvPr>
          <p:cNvSpPr/>
          <p:nvPr/>
        </p:nvSpPr>
        <p:spPr>
          <a:xfrm>
            <a:off x="0" y="6404609"/>
            <a:ext cx="793178" cy="453390"/>
          </a:xfrm>
          <a:custGeom>
            <a:avLst/>
            <a:gdLst>
              <a:gd name="connsiteX0" fmla="*/ 793179 w 793178"/>
              <a:gd name="connsiteY0" fmla="*/ 453390 h 453390"/>
              <a:gd name="connsiteX1" fmla="*/ 784479 w 793178"/>
              <a:gd name="connsiteY1" fmla="*/ 447802 h 453390"/>
              <a:gd name="connsiteX2" fmla="*/ 30861 w 793178"/>
              <a:gd name="connsiteY2" fmla="*/ 12764 h 453390"/>
              <a:gd name="connsiteX3" fmla="*/ 0 w 793178"/>
              <a:gd name="connsiteY3" fmla="*/ 0 h 453390"/>
              <a:gd name="connsiteX4" fmla="*/ 0 w 793178"/>
              <a:gd name="connsiteY4" fmla="*/ 453390 h 453390"/>
              <a:gd name="connsiteX5" fmla="*/ 793179 w 793178"/>
              <a:gd name="connsiteY5" fmla="*/ 453390 h 45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3178" h="453390">
                <a:moveTo>
                  <a:pt x="793179" y="453390"/>
                </a:moveTo>
                <a:cubicBezTo>
                  <a:pt x="790321" y="451421"/>
                  <a:pt x="787464" y="449580"/>
                  <a:pt x="784479" y="447802"/>
                </a:cubicBezTo>
                <a:lnTo>
                  <a:pt x="30861" y="12764"/>
                </a:lnTo>
                <a:cubicBezTo>
                  <a:pt x="21019" y="7112"/>
                  <a:pt x="10668" y="2858"/>
                  <a:pt x="0" y="0"/>
                </a:cubicBezTo>
                <a:lnTo>
                  <a:pt x="0" y="453390"/>
                </a:lnTo>
                <a:lnTo>
                  <a:pt x="793179" y="45339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21CBC25E-945A-8C2D-D2B3-301A569C3968}"/>
              </a:ext>
            </a:extLst>
          </p:cNvPr>
          <p:cNvSpPr/>
          <p:nvPr/>
        </p:nvSpPr>
        <p:spPr>
          <a:xfrm>
            <a:off x="1035113" y="6400371"/>
            <a:ext cx="1651634" cy="457692"/>
          </a:xfrm>
          <a:custGeom>
            <a:avLst/>
            <a:gdLst>
              <a:gd name="connsiteX0" fmla="*/ 889254 w 1651634"/>
              <a:gd name="connsiteY0" fmla="*/ 17002 h 457692"/>
              <a:gd name="connsiteX1" fmla="*/ 762254 w 1651634"/>
              <a:gd name="connsiteY1" fmla="*/ 17002 h 457692"/>
              <a:gd name="connsiteX2" fmla="*/ 8700 w 1651634"/>
              <a:gd name="connsiteY2" fmla="*/ 452104 h 457692"/>
              <a:gd name="connsiteX3" fmla="*/ 0 w 1651634"/>
              <a:gd name="connsiteY3" fmla="*/ 457692 h 457692"/>
              <a:gd name="connsiteX4" fmla="*/ 1651635 w 1651634"/>
              <a:gd name="connsiteY4" fmla="*/ 457692 h 457692"/>
              <a:gd name="connsiteX5" fmla="*/ 1642936 w 1651634"/>
              <a:gd name="connsiteY5" fmla="*/ 452104 h 457692"/>
              <a:gd name="connsiteX6" fmla="*/ 889381 w 1651634"/>
              <a:gd name="connsiteY6" fmla="*/ 17002 h 45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634" h="457692">
                <a:moveTo>
                  <a:pt x="889254" y="17002"/>
                </a:moveTo>
                <a:cubicBezTo>
                  <a:pt x="849947" y="-5667"/>
                  <a:pt x="801561" y="-5667"/>
                  <a:pt x="762254" y="17002"/>
                </a:cubicBezTo>
                <a:lnTo>
                  <a:pt x="8700" y="452104"/>
                </a:lnTo>
                <a:cubicBezTo>
                  <a:pt x="5715" y="453819"/>
                  <a:pt x="2794" y="455723"/>
                  <a:pt x="0" y="457692"/>
                </a:cubicBezTo>
                <a:lnTo>
                  <a:pt x="1651635" y="457692"/>
                </a:lnTo>
                <a:cubicBezTo>
                  <a:pt x="1648778" y="455723"/>
                  <a:pt x="1645920" y="453882"/>
                  <a:pt x="1642936" y="452104"/>
                </a:cubicBezTo>
                <a:lnTo>
                  <a:pt x="889381" y="1700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0" name="Gráfico 39">
            <a:extLst>
              <a:ext uri="{FF2B5EF4-FFF2-40B4-BE49-F238E27FC236}">
                <a16:creationId xmlns:a16="http://schemas.microsoft.com/office/drawing/2014/main" id="{18D1587A-9A52-66F1-0CEE-B879A916D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313" y="3224992"/>
            <a:ext cx="1778340" cy="1994400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7C8A28DE-9941-DD8D-AC85-59061B4968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84663" y="3224967"/>
            <a:ext cx="1778340" cy="1994400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6A9EB3AA-01A4-C1B2-0858-9F57F5A380E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67367" y="51450"/>
            <a:ext cx="1778340" cy="1994400"/>
          </a:xfrm>
          <a:prstGeom prst="rect">
            <a:avLst/>
          </a:prstGeom>
        </p:spPr>
      </p:pic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8A0F7017-C07B-DBAF-F0CF-A48108353517}"/>
              </a:ext>
            </a:extLst>
          </p:cNvPr>
          <p:cNvSpPr/>
          <p:nvPr userDrawn="1"/>
        </p:nvSpPr>
        <p:spPr>
          <a:xfrm>
            <a:off x="9510458" y="0"/>
            <a:ext cx="1654048" cy="458517"/>
          </a:xfrm>
          <a:custGeom>
            <a:avLst/>
            <a:gdLst>
              <a:gd name="connsiteX0" fmla="*/ 763524 w 1654048"/>
              <a:gd name="connsiteY0" fmla="*/ 441516 h 458517"/>
              <a:gd name="connsiteX1" fmla="*/ 890524 w 1654048"/>
              <a:gd name="connsiteY1" fmla="*/ 441516 h 458517"/>
              <a:gd name="connsiteX2" fmla="*/ 1644142 w 1654048"/>
              <a:gd name="connsiteY2" fmla="*/ 6477 h 458517"/>
              <a:gd name="connsiteX3" fmla="*/ 1654048 w 1654048"/>
              <a:gd name="connsiteY3" fmla="*/ 0 h 458517"/>
              <a:gd name="connsiteX4" fmla="*/ 0 w 1654048"/>
              <a:gd name="connsiteY4" fmla="*/ 0 h 458517"/>
              <a:gd name="connsiteX5" fmla="*/ 9906 w 1654048"/>
              <a:gd name="connsiteY5" fmla="*/ 6477 h 458517"/>
              <a:gd name="connsiteX6" fmla="*/ 763461 w 1654048"/>
              <a:gd name="connsiteY6" fmla="*/ 441579 h 45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048" h="458517">
                <a:moveTo>
                  <a:pt x="763524" y="441516"/>
                </a:moveTo>
                <a:cubicBezTo>
                  <a:pt x="802831" y="464185"/>
                  <a:pt x="851218" y="464185"/>
                  <a:pt x="890524" y="441516"/>
                </a:cubicBezTo>
                <a:lnTo>
                  <a:pt x="1644142" y="6477"/>
                </a:lnTo>
                <a:cubicBezTo>
                  <a:pt x="1647571" y="4509"/>
                  <a:pt x="1650873" y="2286"/>
                  <a:pt x="1654048" y="0"/>
                </a:cubicBezTo>
                <a:lnTo>
                  <a:pt x="0" y="0"/>
                </a:lnTo>
                <a:cubicBezTo>
                  <a:pt x="3175" y="2286"/>
                  <a:pt x="6477" y="4445"/>
                  <a:pt x="9906" y="6477"/>
                </a:cubicBezTo>
                <a:lnTo>
                  <a:pt x="763461" y="44157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48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CC497B9A-81B0-79E0-D690-933A2FDB14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0336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8F4BB29-77C5-7842-6417-06162D1EA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5E3D915-84C7-67B8-EFEF-D8A68A21C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4114" y="4460905"/>
            <a:ext cx="7308850" cy="1739870"/>
          </a:xfrm>
          <a:prstGeom prst="rect">
            <a:avLst/>
          </a:prstGeom>
        </p:spPr>
        <p:txBody>
          <a:bodyPr numCol="1" anchor="b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624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1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D92D3C1-DE02-B3A2-0B1C-2FE6095A3C6D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15528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6B331B3-08B3-9C9C-44BB-255516553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E15E6E6-FE82-7E61-3139-B634985EEC0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áfico 12">
            <a:extLst>
              <a:ext uri="{FF2B5EF4-FFF2-40B4-BE49-F238E27FC236}">
                <a16:creationId xmlns:a16="http://schemas.microsoft.com/office/drawing/2014/main" id="{C8E276A5-DDF0-22C3-D11C-7F8CE4C27E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962" y="184585"/>
            <a:ext cx="1908175" cy="7126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3FF1DCE-2C48-239E-99DE-7EE7833AE0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7" y="179311"/>
            <a:ext cx="1035043" cy="387402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121627E-7347-7BF5-825F-B6EA83FD46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60230" y="6317896"/>
            <a:ext cx="5245422" cy="4286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961C703-F6E7-336B-752E-93C7193FE03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10" y="6265162"/>
            <a:ext cx="3645723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7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48DADC6-63FB-8119-5C1C-1DA335B50C4C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A212EBF-D10A-551B-A816-EC7FE8BCE5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00851" cy="6858000"/>
          </a:xfrm>
          <a:custGeom>
            <a:avLst/>
            <a:gdLst>
              <a:gd name="connsiteX0" fmla="*/ 0 w 5100851"/>
              <a:gd name="connsiteY0" fmla="*/ 0 h 6858000"/>
              <a:gd name="connsiteX1" fmla="*/ 2337862 w 5100851"/>
              <a:gd name="connsiteY1" fmla="*/ 4265 h 6858000"/>
              <a:gd name="connsiteX2" fmla="*/ 2341444 w 5100851"/>
              <a:gd name="connsiteY2" fmla="*/ 6312 h 6858000"/>
              <a:gd name="connsiteX3" fmla="*/ 4919507 w 5100851"/>
              <a:gd name="connsiteY3" fmla="*/ 1494771 h 6858000"/>
              <a:gd name="connsiteX4" fmla="*/ 5100851 w 5100851"/>
              <a:gd name="connsiteY4" fmla="*/ 1808840 h 6858000"/>
              <a:gd name="connsiteX5" fmla="*/ 5100851 w 5100851"/>
              <a:gd name="connsiteY5" fmla="*/ 5049160 h 6858000"/>
              <a:gd name="connsiteX6" fmla="*/ 4919507 w 5100851"/>
              <a:gd name="connsiteY6" fmla="*/ 5363229 h 6858000"/>
              <a:gd name="connsiteX7" fmla="*/ 2331891 w 5100851"/>
              <a:gd name="connsiteY7" fmla="*/ 6858000 h 6858000"/>
              <a:gd name="connsiteX8" fmla="*/ 0 w 510085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0851" h="6858000">
                <a:moveTo>
                  <a:pt x="0" y="0"/>
                </a:moveTo>
                <a:lnTo>
                  <a:pt x="2337862" y="4265"/>
                </a:lnTo>
                <a:lnTo>
                  <a:pt x="2341444" y="6312"/>
                </a:lnTo>
                <a:lnTo>
                  <a:pt x="4919507" y="1494771"/>
                </a:lnTo>
                <a:cubicBezTo>
                  <a:pt x="5031760" y="1559513"/>
                  <a:pt x="5100851" y="1679272"/>
                  <a:pt x="5100851" y="1808840"/>
                </a:cubicBezTo>
                <a:lnTo>
                  <a:pt x="5100851" y="5049160"/>
                </a:lnTo>
                <a:cubicBezTo>
                  <a:pt x="5100851" y="5178729"/>
                  <a:pt x="5031760" y="5298402"/>
                  <a:pt x="4919507" y="5363229"/>
                </a:cubicBezTo>
                <a:lnTo>
                  <a:pt x="23318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88C570A-B6B6-1EF6-2784-AC7B346C214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40462" y="1917802"/>
            <a:ext cx="5400675" cy="30223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49" name="Marcador de número de diapositiva 5">
            <a:extLst>
              <a:ext uri="{FF2B5EF4-FFF2-40B4-BE49-F238E27FC236}">
                <a16:creationId xmlns:a16="http://schemas.microsoft.com/office/drawing/2014/main" id="{C6450B6B-4CB1-9643-B7AB-D6876F8A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9019E0D-43F0-D2B7-1A9A-3CA02041C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053" y="4181487"/>
            <a:ext cx="1926000" cy="2160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A83AB84-F860-0D43-978E-279040E74E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220" y="6034005"/>
            <a:ext cx="962999" cy="1080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B2ACB14-9CF5-A9B3-5AEA-CA118D51AC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3712" y="-324689"/>
            <a:ext cx="962999" cy="1080000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8B46288-0A6B-1D73-DDA5-638F28EF70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áfico 13">
            <a:extLst>
              <a:ext uri="{FF2B5EF4-FFF2-40B4-BE49-F238E27FC236}">
                <a16:creationId xmlns:a16="http://schemas.microsoft.com/office/drawing/2014/main" id="{43252399-E4EA-C4D9-7EFD-FAC3D10514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2962" y="184585"/>
            <a:ext cx="1908175" cy="71269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CA4A1EF-2243-6625-82EA-6F6FB2E270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7" y="179311"/>
            <a:ext cx="1035043" cy="387402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57B8FE56-2819-EAE4-C06D-F4A9FDF19D2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85906" y="6317896"/>
            <a:ext cx="5119745" cy="4286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E1A7C0-7A99-25B3-80DD-BB854277F3F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06" y="6265162"/>
            <a:ext cx="3645731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84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43A8-A78F-004A-73FF-BF2FA65ED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32619"/>
            <a:ext cx="5435600" cy="865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738E8107-BA75-B157-5C1D-540E72949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F7DEE3-FEA0-FDC2-664C-6D8B978767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4220A1A4-CDB7-87FD-5068-402524377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0463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11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B87B46A-CB2A-C6C2-95C9-F645C19D2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924073"/>
            <a:ext cx="5400675" cy="8651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7" name="Marcador de posición de imagen 5">
            <a:extLst>
              <a:ext uri="{FF2B5EF4-FFF2-40B4-BE49-F238E27FC236}">
                <a16:creationId xmlns:a16="http://schemas.microsoft.com/office/drawing/2014/main" id="{3187EF61-95DF-25A9-A50A-79A19C6C0F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229FB778-39EB-6727-02F3-A7F21E4269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463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491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CC497B9A-81B0-79E0-D690-933A2FDB14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0336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8F4BB29-77C5-7842-6417-06162D1EA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5E3D915-84C7-67B8-EFEF-D8A68A21C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4114" y="4460905"/>
            <a:ext cx="7308850" cy="1739870"/>
          </a:xfrm>
          <a:prstGeom prst="rect">
            <a:avLst/>
          </a:prstGeom>
        </p:spPr>
        <p:txBody>
          <a:bodyPr numCol="1" anchor="b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602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87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D92D3C1-DE02-B3A2-0B1C-2FE6095A3C6D}"/>
              </a:ext>
            </a:extLst>
          </p:cNvPr>
          <p:cNvSpPr/>
          <p:nvPr userDrawn="1"/>
        </p:nvSpPr>
        <p:spPr>
          <a:xfrm>
            <a:off x="19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6B331B3-08B3-9C9C-44BB-255516553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E15E6E6-FE82-7E61-3139-B634985EEC0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4436B041-A609-7582-B6A8-6C30433471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3BB9A17-35DA-5BE0-3148-0FA94EE31E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7" y="179311"/>
            <a:ext cx="1035043" cy="387402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121627E-7347-7BF5-825F-B6EA83FD46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19126" y="6317896"/>
            <a:ext cx="6486525" cy="428625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74E3E153-6F7E-3BF2-1C0B-A57306C473D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248" y="6388208"/>
            <a:ext cx="746981" cy="28800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CD15696A-8C93-1D8F-AB56-88E24063A11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37" y="6478208"/>
            <a:ext cx="1080919" cy="108000"/>
          </a:xfrm>
          <a:prstGeom prst="rect">
            <a:avLst/>
          </a:prstGeom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E2693604-3920-2B1A-AF40-C0DC83E5A5E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17" y="6388208"/>
            <a:ext cx="895421" cy="288000"/>
          </a:xfrm>
          <a:prstGeom prst="rect">
            <a:avLst/>
          </a:prstGeom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443DC983-65D0-053B-AB83-649B065E9F9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2169" y="6388208"/>
            <a:ext cx="68566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5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48DADC6-63FB-8119-5C1C-1DA335B50C4C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A212EBF-D10A-551B-A816-EC7FE8BCE5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00851" cy="6858000"/>
          </a:xfrm>
          <a:custGeom>
            <a:avLst/>
            <a:gdLst>
              <a:gd name="connsiteX0" fmla="*/ 0 w 5100851"/>
              <a:gd name="connsiteY0" fmla="*/ 0 h 6858000"/>
              <a:gd name="connsiteX1" fmla="*/ 2337862 w 5100851"/>
              <a:gd name="connsiteY1" fmla="*/ 4265 h 6858000"/>
              <a:gd name="connsiteX2" fmla="*/ 2341444 w 5100851"/>
              <a:gd name="connsiteY2" fmla="*/ 6312 h 6858000"/>
              <a:gd name="connsiteX3" fmla="*/ 4919507 w 5100851"/>
              <a:gd name="connsiteY3" fmla="*/ 1494771 h 6858000"/>
              <a:gd name="connsiteX4" fmla="*/ 5100851 w 5100851"/>
              <a:gd name="connsiteY4" fmla="*/ 1808840 h 6858000"/>
              <a:gd name="connsiteX5" fmla="*/ 5100851 w 5100851"/>
              <a:gd name="connsiteY5" fmla="*/ 5049160 h 6858000"/>
              <a:gd name="connsiteX6" fmla="*/ 4919507 w 5100851"/>
              <a:gd name="connsiteY6" fmla="*/ 5363229 h 6858000"/>
              <a:gd name="connsiteX7" fmla="*/ 2331891 w 5100851"/>
              <a:gd name="connsiteY7" fmla="*/ 6858000 h 6858000"/>
              <a:gd name="connsiteX8" fmla="*/ 0 w 510085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0851" h="6858000">
                <a:moveTo>
                  <a:pt x="0" y="0"/>
                </a:moveTo>
                <a:lnTo>
                  <a:pt x="2337862" y="4265"/>
                </a:lnTo>
                <a:lnTo>
                  <a:pt x="2341444" y="6312"/>
                </a:lnTo>
                <a:lnTo>
                  <a:pt x="4919507" y="1494771"/>
                </a:lnTo>
                <a:cubicBezTo>
                  <a:pt x="5031760" y="1559513"/>
                  <a:pt x="5100851" y="1679272"/>
                  <a:pt x="5100851" y="1808840"/>
                </a:cubicBezTo>
                <a:lnTo>
                  <a:pt x="5100851" y="5049160"/>
                </a:lnTo>
                <a:cubicBezTo>
                  <a:pt x="5100851" y="5178729"/>
                  <a:pt x="5031760" y="5298402"/>
                  <a:pt x="4919507" y="5363229"/>
                </a:cubicBezTo>
                <a:lnTo>
                  <a:pt x="23318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88C570A-B6B6-1EF6-2784-AC7B346C214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40462" y="1917802"/>
            <a:ext cx="5400675" cy="30223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49" name="Marcador de número de diapositiva 5">
            <a:extLst>
              <a:ext uri="{FF2B5EF4-FFF2-40B4-BE49-F238E27FC236}">
                <a16:creationId xmlns:a16="http://schemas.microsoft.com/office/drawing/2014/main" id="{C6450B6B-4CB1-9643-B7AB-D6876F8A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9019E0D-43F0-D2B7-1A9A-3CA02041C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053" y="4181487"/>
            <a:ext cx="1926000" cy="2160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A83AB84-F860-0D43-978E-279040E74E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220" y="6034005"/>
            <a:ext cx="962999" cy="1080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B2ACB14-9CF5-A9B3-5AEA-CA118D51AC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3712" y="-324689"/>
            <a:ext cx="962999" cy="1080000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8B46288-0A6B-1D73-DDA5-638F28EF70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áfico 12">
            <a:extLst>
              <a:ext uri="{FF2B5EF4-FFF2-40B4-BE49-F238E27FC236}">
                <a16:creationId xmlns:a16="http://schemas.microsoft.com/office/drawing/2014/main" id="{4A8B358A-1433-3B02-FD50-D264983A1C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8E190DE-E6B1-6F40-9AC1-1D3CC0A3E9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7" y="179311"/>
            <a:ext cx="1035043" cy="387402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57B8FE56-2819-EAE4-C06D-F4A9FDF19D2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19126" y="6317896"/>
            <a:ext cx="6486525" cy="428625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7007F4D7-5CA1-CEEB-69BD-9344BD4BDEF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248" y="6388208"/>
            <a:ext cx="746981" cy="288000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5E11880D-07FC-F31A-1DC8-6E2F87D4E2A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37" y="6478208"/>
            <a:ext cx="1080919" cy="108000"/>
          </a:xfrm>
          <a:prstGeom prst="rect">
            <a:avLst/>
          </a:prstGeo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5F7048FC-6DF7-D693-7CEE-04542B18B28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17" y="6388208"/>
            <a:ext cx="895421" cy="288000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3863DE6C-0D0D-9B5E-7DCB-DC08953406E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2169" y="6388208"/>
            <a:ext cx="68566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92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1B26B-4BA7-4D3F-B7F7-29E0B3954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11125200" cy="58896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noProof="0" dirty="0"/>
              <a:t>Tittle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E7AC5284-6E9A-C856-20C7-2F79CB01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962" y="184585"/>
            <a:ext cx="1908175" cy="7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84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43A8-A78F-004A-73FF-BF2FA65ED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5435600" cy="865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738E8107-BA75-B157-5C1D-540E72949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F7DEE3-FEA0-FDC2-664C-6D8B978767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4220A1A4-CDB7-87FD-5068-402524377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0463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1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B87B46A-CB2A-C6C2-95C9-F645C19D2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924073"/>
            <a:ext cx="5400675" cy="8651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7" name="Marcador de posición de imagen 5">
            <a:extLst>
              <a:ext uri="{FF2B5EF4-FFF2-40B4-BE49-F238E27FC236}">
                <a16:creationId xmlns:a16="http://schemas.microsoft.com/office/drawing/2014/main" id="{3187EF61-95DF-25A9-A50A-79A19C6C0F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229FB778-39EB-6727-02F3-A7F21E4269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463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628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CC497B9A-81B0-79E0-D690-933A2FDB14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0336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8F4BB29-77C5-7842-6417-06162D1EA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5E3D915-84C7-67B8-EFEF-D8A68A21C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4114" y="4460905"/>
            <a:ext cx="7308850" cy="1739870"/>
          </a:xfrm>
          <a:prstGeom prst="rect">
            <a:avLst/>
          </a:prstGeom>
        </p:spPr>
        <p:txBody>
          <a:bodyPr numCol="1" anchor="b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599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23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D92D3C1-DE02-B3A2-0B1C-2FE6095A3C6D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6B331B3-08B3-9C9C-44BB-255516553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E15E6E6-FE82-7E61-3139-B634985EEC0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>
            <a:extLst>
              <a:ext uri="{FF2B5EF4-FFF2-40B4-BE49-F238E27FC236}">
                <a16:creationId xmlns:a16="http://schemas.microsoft.com/office/drawing/2014/main" id="{89AD9456-662F-7DDC-74A1-9327AA452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5714" y="6317896"/>
            <a:ext cx="6538685" cy="42862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1E17CDA7-2FCB-909B-DE75-5BB74D6B9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2962" y="184585"/>
            <a:ext cx="1908175" cy="71269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E818FA-FAEA-C14A-DE66-5A071676D5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10" y="6265162"/>
            <a:ext cx="3645723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68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48DADC6-63FB-8119-5C1C-1DA335B50C4C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A212EBF-D10A-551B-A816-EC7FE8BCE5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00851" cy="6858000"/>
          </a:xfrm>
          <a:custGeom>
            <a:avLst/>
            <a:gdLst>
              <a:gd name="connsiteX0" fmla="*/ 0 w 5100851"/>
              <a:gd name="connsiteY0" fmla="*/ 0 h 6858000"/>
              <a:gd name="connsiteX1" fmla="*/ 2337862 w 5100851"/>
              <a:gd name="connsiteY1" fmla="*/ 4265 h 6858000"/>
              <a:gd name="connsiteX2" fmla="*/ 2341444 w 5100851"/>
              <a:gd name="connsiteY2" fmla="*/ 6312 h 6858000"/>
              <a:gd name="connsiteX3" fmla="*/ 4919507 w 5100851"/>
              <a:gd name="connsiteY3" fmla="*/ 1494771 h 6858000"/>
              <a:gd name="connsiteX4" fmla="*/ 5100851 w 5100851"/>
              <a:gd name="connsiteY4" fmla="*/ 1808840 h 6858000"/>
              <a:gd name="connsiteX5" fmla="*/ 5100851 w 5100851"/>
              <a:gd name="connsiteY5" fmla="*/ 5049160 h 6858000"/>
              <a:gd name="connsiteX6" fmla="*/ 4919507 w 5100851"/>
              <a:gd name="connsiteY6" fmla="*/ 5363229 h 6858000"/>
              <a:gd name="connsiteX7" fmla="*/ 2331891 w 5100851"/>
              <a:gd name="connsiteY7" fmla="*/ 6858000 h 6858000"/>
              <a:gd name="connsiteX8" fmla="*/ 0 w 510085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0851" h="6858000">
                <a:moveTo>
                  <a:pt x="0" y="0"/>
                </a:moveTo>
                <a:lnTo>
                  <a:pt x="2337862" y="4265"/>
                </a:lnTo>
                <a:lnTo>
                  <a:pt x="2341444" y="6312"/>
                </a:lnTo>
                <a:lnTo>
                  <a:pt x="4919507" y="1494771"/>
                </a:lnTo>
                <a:cubicBezTo>
                  <a:pt x="5031760" y="1559513"/>
                  <a:pt x="5100851" y="1679272"/>
                  <a:pt x="5100851" y="1808840"/>
                </a:cubicBezTo>
                <a:lnTo>
                  <a:pt x="5100851" y="5049160"/>
                </a:lnTo>
                <a:cubicBezTo>
                  <a:pt x="5100851" y="5178729"/>
                  <a:pt x="5031760" y="5298402"/>
                  <a:pt x="4919507" y="5363229"/>
                </a:cubicBezTo>
                <a:lnTo>
                  <a:pt x="23318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88C570A-B6B6-1EF6-2784-AC7B346C214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40462" y="1917802"/>
            <a:ext cx="5400675" cy="30223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49" name="Marcador de número de diapositiva 5">
            <a:extLst>
              <a:ext uri="{FF2B5EF4-FFF2-40B4-BE49-F238E27FC236}">
                <a16:creationId xmlns:a16="http://schemas.microsoft.com/office/drawing/2014/main" id="{C6450B6B-4CB1-9643-B7AB-D6876F8A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9019E0D-43F0-D2B7-1A9A-3CA02041C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053" y="4181487"/>
            <a:ext cx="1926000" cy="2160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A83AB84-F860-0D43-978E-279040E74E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220" y="6034005"/>
            <a:ext cx="962999" cy="1080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B2ACB14-9CF5-A9B3-5AEA-CA118D51AC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3712" y="-324689"/>
            <a:ext cx="962999" cy="1080000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8B46288-0A6B-1D73-DDA5-638F28EF70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D8E190DE-E6B1-6F40-9AC1-1D3CC0A3E93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7" y="179311"/>
            <a:ext cx="1035043" cy="387402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69B88C4-1BB8-2C78-2A7B-8437B834AD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97874" y="6317896"/>
            <a:ext cx="6486525" cy="428625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9395F19-DDAC-7AAB-DB68-D255869C8B5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17" y="6388208"/>
            <a:ext cx="895421" cy="288000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AB67E604-5C0C-3B03-1282-8BEB8B403B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2169" y="6388208"/>
            <a:ext cx="685663" cy="288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9E59250-9E37-3198-2BAC-DAE14D8852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34" y="6380049"/>
            <a:ext cx="772543" cy="288000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7C912AA7-88A9-36D1-B849-DBC7968F775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32962" y="184585"/>
            <a:ext cx="1908175" cy="7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87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43A8-A78F-004A-73FF-BF2FA65ED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5435600" cy="865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738E8107-BA75-B157-5C1D-540E72949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F7DEE3-FEA0-FDC2-664C-6D8B978767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4220A1A4-CDB7-87FD-5068-402524377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0463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04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B87B46A-CB2A-C6C2-95C9-F645C19D2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908050"/>
            <a:ext cx="5400675" cy="8651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7" name="Marcador de posición de imagen 5">
            <a:extLst>
              <a:ext uri="{FF2B5EF4-FFF2-40B4-BE49-F238E27FC236}">
                <a16:creationId xmlns:a16="http://schemas.microsoft.com/office/drawing/2014/main" id="{3187EF61-95DF-25A9-A50A-79A19C6C0F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229FB778-39EB-6727-02F3-A7F21E4269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463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12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CC497B9A-81B0-79E0-D690-933A2FDB14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0336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8F4BB29-77C5-7842-6417-06162D1EA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5E3D915-84C7-67B8-EFEF-D8A68A21C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4114" y="4460905"/>
            <a:ext cx="7308850" cy="1739870"/>
          </a:xfrm>
          <a:prstGeom prst="rect">
            <a:avLst/>
          </a:prstGeom>
        </p:spPr>
        <p:txBody>
          <a:bodyPr numCol="1" anchor="b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057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4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1B26B-4BA7-4D3F-B7F7-29E0B3954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11125200" cy="58896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noProof="0" dirty="0"/>
              <a:t>Tittle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421C3E1E-393A-9810-834D-F8BF8BDEF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39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D92D3C1-DE02-B3A2-0B1C-2FE6095A3C6D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6B331B3-08B3-9C9C-44BB-255516553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E15E6E6-FE82-7E61-3139-B634985EEC0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>
            <a:extLst>
              <a:ext uri="{FF2B5EF4-FFF2-40B4-BE49-F238E27FC236}">
                <a16:creationId xmlns:a16="http://schemas.microsoft.com/office/drawing/2014/main" id="{89AD9456-662F-7DDC-74A1-9327AA452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7658" y="6317896"/>
            <a:ext cx="6596742" cy="42862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11A2B0C-CC52-B8FC-EA10-48651673D6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4847141-9BD8-C7ED-5BF5-B23892996D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06" y="6265162"/>
            <a:ext cx="3645731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81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48DADC6-63FB-8119-5C1C-1DA335B50C4C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A212EBF-D10A-551B-A816-EC7FE8BCE5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00851" cy="6858000"/>
          </a:xfrm>
          <a:custGeom>
            <a:avLst/>
            <a:gdLst>
              <a:gd name="connsiteX0" fmla="*/ 0 w 5100851"/>
              <a:gd name="connsiteY0" fmla="*/ 0 h 6858000"/>
              <a:gd name="connsiteX1" fmla="*/ 2337862 w 5100851"/>
              <a:gd name="connsiteY1" fmla="*/ 4265 h 6858000"/>
              <a:gd name="connsiteX2" fmla="*/ 2341444 w 5100851"/>
              <a:gd name="connsiteY2" fmla="*/ 6312 h 6858000"/>
              <a:gd name="connsiteX3" fmla="*/ 4919507 w 5100851"/>
              <a:gd name="connsiteY3" fmla="*/ 1494771 h 6858000"/>
              <a:gd name="connsiteX4" fmla="*/ 5100851 w 5100851"/>
              <a:gd name="connsiteY4" fmla="*/ 1808840 h 6858000"/>
              <a:gd name="connsiteX5" fmla="*/ 5100851 w 5100851"/>
              <a:gd name="connsiteY5" fmla="*/ 5049160 h 6858000"/>
              <a:gd name="connsiteX6" fmla="*/ 4919507 w 5100851"/>
              <a:gd name="connsiteY6" fmla="*/ 5363229 h 6858000"/>
              <a:gd name="connsiteX7" fmla="*/ 2331891 w 5100851"/>
              <a:gd name="connsiteY7" fmla="*/ 6858000 h 6858000"/>
              <a:gd name="connsiteX8" fmla="*/ 0 w 510085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0851" h="6858000">
                <a:moveTo>
                  <a:pt x="0" y="0"/>
                </a:moveTo>
                <a:lnTo>
                  <a:pt x="2337862" y="4265"/>
                </a:lnTo>
                <a:lnTo>
                  <a:pt x="2341444" y="6312"/>
                </a:lnTo>
                <a:lnTo>
                  <a:pt x="4919507" y="1494771"/>
                </a:lnTo>
                <a:cubicBezTo>
                  <a:pt x="5031760" y="1559513"/>
                  <a:pt x="5100851" y="1679272"/>
                  <a:pt x="5100851" y="1808840"/>
                </a:cubicBezTo>
                <a:lnTo>
                  <a:pt x="5100851" y="5049160"/>
                </a:lnTo>
                <a:cubicBezTo>
                  <a:pt x="5100851" y="5178729"/>
                  <a:pt x="5031760" y="5298402"/>
                  <a:pt x="4919507" y="5363229"/>
                </a:cubicBezTo>
                <a:lnTo>
                  <a:pt x="23318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88C570A-B6B6-1EF6-2784-AC7B346C214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40462" y="1917802"/>
            <a:ext cx="5400675" cy="30223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49" name="Marcador de número de diapositiva 5">
            <a:extLst>
              <a:ext uri="{FF2B5EF4-FFF2-40B4-BE49-F238E27FC236}">
                <a16:creationId xmlns:a16="http://schemas.microsoft.com/office/drawing/2014/main" id="{C6450B6B-4CB1-9643-B7AB-D6876F8A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9019E0D-43F0-D2B7-1A9A-3CA02041C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053" y="4181487"/>
            <a:ext cx="1926000" cy="2160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A83AB84-F860-0D43-978E-279040E74E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220" y="6034005"/>
            <a:ext cx="962999" cy="1080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B2ACB14-9CF5-A9B3-5AEA-CA118D51AC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3712" y="-324689"/>
            <a:ext cx="962999" cy="1080000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8B46288-0A6B-1D73-DDA5-638F28EF70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D8E190DE-E6B1-6F40-9AC1-1D3CC0A3E93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7" y="179311"/>
            <a:ext cx="1035043" cy="387402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69B88C4-1BB8-2C78-2A7B-8437B834AD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97874" y="6317896"/>
            <a:ext cx="6486525" cy="42862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4C8D1306-7067-BA92-4E33-CB0B42EE308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F09485F-871A-0998-25FB-85A71F5770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06" y="6265162"/>
            <a:ext cx="3645731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1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43A8-A78F-004A-73FF-BF2FA65ED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5435600" cy="865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738E8107-BA75-B157-5C1D-540E72949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F7DEE3-FEA0-FDC2-664C-6D8B978767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4220A1A4-CDB7-87FD-5068-402524377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0463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07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B87B46A-CB2A-C6C2-95C9-F645C19D2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908050"/>
            <a:ext cx="5400675" cy="8651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7" name="Marcador de posición de imagen 5">
            <a:extLst>
              <a:ext uri="{FF2B5EF4-FFF2-40B4-BE49-F238E27FC236}">
                <a16:creationId xmlns:a16="http://schemas.microsoft.com/office/drawing/2014/main" id="{3187EF61-95DF-25A9-A50A-79A19C6C0F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229FB778-39EB-6727-02F3-A7F21E4269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463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4144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CC497B9A-81B0-79E0-D690-933A2FDB14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0336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8F4BB29-77C5-7842-6417-06162D1EA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5E3D915-84C7-67B8-EFEF-D8A68A21C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4114" y="4460905"/>
            <a:ext cx="7308850" cy="1739870"/>
          </a:xfrm>
          <a:prstGeom prst="rect">
            <a:avLst/>
          </a:prstGeom>
        </p:spPr>
        <p:txBody>
          <a:bodyPr numCol="1" anchor="b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921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5435600" cy="8651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Tittle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05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D92D3C1-DE02-B3A2-0B1C-2FE6095A3C6D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Tittle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6B331B3-08B3-9C9C-44BB-255516553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2F9D5E5-6BD9-6164-B44C-F2826B73922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DD612A53-AA18-CBD8-11A9-B2B42EEFDC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26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48DADC6-63FB-8119-5C1C-1DA335B50C4C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rgbClr val="75C2B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A212EBF-D10A-551B-A816-EC7FE8BCE5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00851" cy="6858000"/>
          </a:xfrm>
          <a:custGeom>
            <a:avLst/>
            <a:gdLst>
              <a:gd name="connsiteX0" fmla="*/ 0 w 5100851"/>
              <a:gd name="connsiteY0" fmla="*/ 0 h 6858000"/>
              <a:gd name="connsiteX1" fmla="*/ 2337862 w 5100851"/>
              <a:gd name="connsiteY1" fmla="*/ 4265 h 6858000"/>
              <a:gd name="connsiteX2" fmla="*/ 2341444 w 5100851"/>
              <a:gd name="connsiteY2" fmla="*/ 6312 h 6858000"/>
              <a:gd name="connsiteX3" fmla="*/ 4919507 w 5100851"/>
              <a:gd name="connsiteY3" fmla="*/ 1494771 h 6858000"/>
              <a:gd name="connsiteX4" fmla="*/ 5100851 w 5100851"/>
              <a:gd name="connsiteY4" fmla="*/ 1808840 h 6858000"/>
              <a:gd name="connsiteX5" fmla="*/ 5100851 w 5100851"/>
              <a:gd name="connsiteY5" fmla="*/ 5049160 h 6858000"/>
              <a:gd name="connsiteX6" fmla="*/ 4919507 w 5100851"/>
              <a:gd name="connsiteY6" fmla="*/ 5363229 h 6858000"/>
              <a:gd name="connsiteX7" fmla="*/ 2331891 w 5100851"/>
              <a:gd name="connsiteY7" fmla="*/ 6858000 h 6858000"/>
              <a:gd name="connsiteX8" fmla="*/ 0 w 510085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0851" h="6858000">
                <a:moveTo>
                  <a:pt x="0" y="0"/>
                </a:moveTo>
                <a:lnTo>
                  <a:pt x="2337862" y="4265"/>
                </a:lnTo>
                <a:lnTo>
                  <a:pt x="2341444" y="6312"/>
                </a:lnTo>
                <a:lnTo>
                  <a:pt x="4919507" y="1494771"/>
                </a:lnTo>
                <a:cubicBezTo>
                  <a:pt x="5031760" y="1559513"/>
                  <a:pt x="5100851" y="1679272"/>
                  <a:pt x="5100851" y="1808840"/>
                </a:cubicBezTo>
                <a:lnTo>
                  <a:pt x="5100851" y="5049160"/>
                </a:lnTo>
                <a:cubicBezTo>
                  <a:pt x="5100851" y="5178729"/>
                  <a:pt x="5031760" y="5298402"/>
                  <a:pt x="4919507" y="5363229"/>
                </a:cubicBezTo>
                <a:lnTo>
                  <a:pt x="23318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88C570A-B6B6-1EF6-2784-AC7B346C214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40462" y="1917802"/>
            <a:ext cx="5400675" cy="30223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modify pattern text styles</a:t>
            </a:r>
          </a:p>
        </p:txBody>
      </p:sp>
      <p:sp>
        <p:nvSpPr>
          <p:cNvPr id="49" name="Marcador de número de diapositiva 5">
            <a:extLst>
              <a:ext uri="{FF2B5EF4-FFF2-40B4-BE49-F238E27FC236}">
                <a16:creationId xmlns:a16="http://schemas.microsoft.com/office/drawing/2014/main" id="{C6450B6B-4CB1-9643-B7AB-D6876F8A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3835700-B262-E3C6-1BFA-1692408F3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053" y="4181487"/>
            <a:ext cx="1926000" cy="2160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D7D8861-AEEB-3E60-6CD6-F62BD84565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220" y="6034005"/>
            <a:ext cx="962999" cy="1080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EC9211E-CC02-324C-DDFE-9FADB1B1AF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3712" y="-324689"/>
            <a:ext cx="962999" cy="10800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6E59F1B-2266-5E34-A246-BD3E6A97E6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áfico 7">
            <a:extLst>
              <a:ext uri="{FF2B5EF4-FFF2-40B4-BE49-F238E27FC236}">
                <a16:creationId xmlns:a16="http://schemas.microsoft.com/office/drawing/2014/main" id="{D2E6FA18-0F76-429B-EA77-AE83641B9BC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3888" y="184585"/>
            <a:ext cx="1737249" cy="7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3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48DADC6-63FB-8119-5C1C-1DA335B50C4C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A212EBF-D10A-551B-A816-EC7FE8BCE5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00851" cy="6858000"/>
          </a:xfrm>
          <a:custGeom>
            <a:avLst/>
            <a:gdLst>
              <a:gd name="connsiteX0" fmla="*/ 0 w 5100851"/>
              <a:gd name="connsiteY0" fmla="*/ 0 h 6858000"/>
              <a:gd name="connsiteX1" fmla="*/ 2337862 w 5100851"/>
              <a:gd name="connsiteY1" fmla="*/ 4265 h 6858000"/>
              <a:gd name="connsiteX2" fmla="*/ 2341444 w 5100851"/>
              <a:gd name="connsiteY2" fmla="*/ 6312 h 6858000"/>
              <a:gd name="connsiteX3" fmla="*/ 4919507 w 5100851"/>
              <a:gd name="connsiteY3" fmla="*/ 1494771 h 6858000"/>
              <a:gd name="connsiteX4" fmla="*/ 5100851 w 5100851"/>
              <a:gd name="connsiteY4" fmla="*/ 1808840 h 6858000"/>
              <a:gd name="connsiteX5" fmla="*/ 5100851 w 5100851"/>
              <a:gd name="connsiteY5" fmla="*/ 5049160 h 6858000"/>
              <a:gd name="connsiteX6" fmla="*/ 4919507 w 5100851"/>
              <a:gd name="connsiteY6" fmla="*/ 5363229 h 6858000"/>
              <a:gd name="connsiteX7" fmla="*/ 2331891 w 5100851"/>
              <a:gd name="connsiteY7" fmla="*/ 6858000 h 6858000"/>
              <a:gd name="connsiteX8" fmla="*/ 0 w 510085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0851" h="6858000">
                <a:moveTo>
                  <a:pt x="0" y="0"/>
                </a:moveTo>
                <a:lnTo>
                  <a:pt x="2337862" y="4265"/>
                </a:lnTo>
                <a:lnTo>
                  <a:pt x="2341444" y="6312"/>
                </a:lnTo>
                <a:lnTo>
                  <a:pt x="4919507" y="1494771"/>
                </a:lnTo>
                <a:cubicBezTo>
                  <a:pt x="5031760" y="1559513"/>
                  <a:pt x="5100851" y="1679272"/>
                  <a:pt x="5100851" y="1808840"/>
                </a:cubicBezTo>
                <a:lnTo>
                  <a:pt x="5100851" y="5049160"/>
                </a:lnTo>
                <a:cubicBezTo>
                  <a:pt x="5100851" y="5178729"/>
                  <a:pt x="5031760" y="5298402"/>
                  <a:pt x="4919507" y="5363229"/>
                </a:cubicBezTo>
                <a:lnTo>
                  <a:pt x="23318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88C570A-B6B6-1EF6-2784-AC7B346C214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40462" y="1917802"/>
            <a:ext cx="5400675" cy="30223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modify pattern text styles</a:t>
            </a:r>
          </a:p>
        </p:txBody>
      </p:sp>
      <p:sp>
        <p:nvSpPr>
          <p:cNvPr id="49" name="Marcador de número de diapositiva 5">
            <a:extLst>
              <a:ext uri="{FF2B5EF4-FFF2-40B4-BE49-F238E27FC236}">
                <a16:creationId xmlns:a16="http://schemas.microsoft.com/office/drawing/2014/main" id="{C6450B6B-4CB1-9643-B7AB-D6876F8A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3835700-B262-E3C6-1BFA-1692408F3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053" y="4181487"/>
            <a:ext cx="1926000" cy="2160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D7D8861-AEEB-3E60-6CD6-F62BD84565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220" y="6034005"/>
            <a:ext cx="962999" cy="1080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EC9211E-CC02-324C-DDFE-9FADB1B1AF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3712" y="-324689"/>
            <a:ext cx="962999" cy="10800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6E59F1B-2266-5E34-A246-BD3E6A97E6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áfico 7">
            <a:extLst>
              <a:ext uri="{FF2B5EF4-FFF2-40B4-BE49-F238E27FC236}">
                <a16:creationId xmlns:a16="http://schemas.microsoft.com/office/drawing/2014/main" id="{D2E6FA18-0F76-429B-EA77-AE83641B9BC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3888" y="184585"/>
            <a:ext cx="1737249" cy="7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21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43A8-A78F-004A-73FF-BF2FA65ED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5435600" cy="8651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Tittle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738E8107-BA75-B157-5C1D-540E72949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F7DEE3-FEA0-FDC2-664C-6D8B978767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modify pattern text styles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4220A1A4-CDB7-87FD-5068-402524377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0463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6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>
            <a:extLst>
              <a:ext uri="{FF2B5EF4-FFF2-40B4-BE49-F238E27FC236}">
                <a16:creationId xmlns:a16="http://schemas.microsoft.com/office/drawing/2014/main" id="{5562BCD3-7999-351D-3F7A-12FE21C976CE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0" name="Gráfico 79">
            <a:extLst>
              <a:ext uri="{FF2B5EF4-FFF2-40B4-BE49-F238E27FC236}">
                <a16:creationId xmlns:a16="http://schemas.microsoft.com/office/drawing/2014/main" id="{BE80D265-9CBF-BF63-9526-364FA6B23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9002" y="5452595"/>
            <a:ext cx="1926000" cy="2160000"/>
          </a:xfrm>
          <a:prstGeom prst="rect">
            <a:avLst/>
          </a:prstGeom>
        </p:spPr>
      </p:pic>
      <p:pic>
        <p:nvPicPr>
          <p:cNvPr id="79" name="Gráfico 78">
            <a:extLst>
              <a:ext uri="{FF2B5EF4-FFF2-40B4-BE49-F238E27FC236}">
                <a16:creationId xmlns:a16="http://schemas.microsoft.com/office/drawing/2014/main" id="{5DCEBB66-A327-764E-97FB-BACC302FEF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053" y="917903"/>
            <a:ext cx="1926000" cy="2160000"/>
          </a:xfrm>
          <a:prstGeom prst="rect">
            <a:avLst/>
          </a:prstGeom>
        </p:spPr>
      </p:pic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1456AAF6-9ECA-2FA4-8C62-D7F262061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1" name="Grupo 80">
            <a:extLst>
              <a:ext uri="{FF2B5EF4-FFF2-40B4-BE49-F238E27FC236}">
                <a16:creationId xmlns:a16="http://schemas.microsoft.com/office/drawing/2014/main" id="{DC4D828A-C759-E9CA-E7F3-25F1CF04E74D}"/>
              </a:ext>
            </a:extLst>
          </p:cNvPr>
          <p:cNvGrpSpPr/>
          <p:nvPr userDrawn="1"/>
        </p:nvGrpSpPr>
        <p:grpSpPr>
          <a:xfrm>
            <a:off x="5072950" y="0"/>
            <a:ext cx="7127627" cy="6857999"/>
            <a:chOff x="5072950" y="0"/>
            <a:chExt cx="7127627" cy="6857999"/>
          </a:xfrm>
        </p:grpSpPr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4B464165-DBBA-DA69-17D0-51FDC0F26930}"/>
                </a:ext>
              </a:extLst>
            </p:cNvPr>
            <p:cNvSpPr/>
            <p:nvPr/>
          </p:nvSpPr>
          <p:spPr>
            <a:xfrm>
              <a:off x="10942851" y="1291611"/>
              <a:ext cx="1257726" cy="1414718"/>
            </a:xfrm>
            <a:custGeom>
              <a:avLst/>
              <a:gdLst>
                <a:gd name="connsiteX0" fmla="*/ 0 w 1257726"/>
                <a:gd name="connsiteY0" fmla="*/ 1000616 h 1414718"/>
                <a:gd name="connsiteX1" fmla="*/ 0 w 1257726"/>
                <a:gd name="connsiteY1" fmla="*/ 414103 h 1414718"/>
                <a:gd name="connsiteX2" fmla="*/ 60477 w 1257726"/>
                <a:gd name="connsiteY2" fmla="*/ 309442 h 1414718"/>
                <a:gd name="connsiteX3" fmla="*/ 568429 w 1257726"/>
                <a:gd name="connsiteY3" fmla="*/ 16185 h 1414718"/>
                <a:gd name="connsiteX4" fmla="*/ 689297 w 1257726"/>
                <a:gd name="connsiteY4" fmla="*/ 16185 h 1414718"/>
                <a:gd name="connsiteX5" fmla="*/ 1197250 w 1257726"/>
                <a:gd name="connsiteY5" fmla="*/ 309442 h 1414718"/>
                <a:gd name="connsiteX6" fmla="*/ 1257727 w 1257726"/>
                <a:gd name="connsiteY6" fmla="*/ 414103 h 1414718"/>
                <a:gd name="connsiteX7" fmla="*/ 1257727 w 1257726"/>
                <a:gd name="connsiteY7" fmla="*/ 1000616 h 1414718"/>
                <a:gd name="connsiteX8" fmla="*/ 1197250 w 1257726"/>
                <a:gd name="connsiteY8" fmla="*/ 1105277 h 1414718"/>
                <a:gd name="connsiteX9" fmla="*/ 689297 w 1257726"/>
                <a:gd name="connsiteY9" fmla="*/ 1398533 h 1414718"/>
                <a:gd name="connsiteX10" fmla="*/ 568429 w 1257726"/>
                <a:gd name="connsiteY10" fmla="*/ 1398533 h 1414718"/>
                <a:gd name="connsiteX11" fmla="*/ 60477 w 1257726"/>
                <a:gd name="connsiteY11" fmla="*/ 1105277 h 1414718"/>
                <a:gd name="connsiteX12" fmla="*/ 0 w 1257726"/>
                <a:gd name="connsiteY12" fmla="*/ 1000616 h 141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726" h="1414718">
                  <a:moveTo>
                    <a:pt x="0" y="1000616"/>
                  </a:moveTo>
                  <a:lnTo>
                    <a:pt x="0" y="414103"/>
                  </a:lnTo>
                  <a:cubicBezTo>
                    <a:pt x="0" y="370942"/>
                    <a:pt x="23031" y="331022"/>
                    <a:pt x="60477" y="309442"/>
                  </a:cubicBezTo>
                  <a:lnTo>
                    <a:pt x="568429" y="16185"/>
                  </a:lnTo>
                  <a:cubicBezTo>
                    <a:pt x="605876" y="-5395"/>
                    <a:pt x="651937" y="-5395"/>
                    <a:pt x="689297" y="16185"/>
                  </a:cubicBezTo>
                  <a:lnTo>
                    <a:pt x="1197250" y="309442"/>
                  </a:lnTo>
                  <a:cubicBezTo>
                    <a:pt x="1234696" y="331022"/>
                    <a:pt x="1257727" y="370942"/>
                    <a:pt x="1257727" y="414103"/>
                  </a:cubicBezTo>
                  <a:lnTo>
                    <a:pt x="1257727" y="1000616"/>
                  </a:lnTo>
                  <a:cubicBezTo>
                    <a:pt x="1257727" y="1043777"/>
                    <a:pt x="1234696" y="1083696"/>
                    <a:pt x="1197250" y="1105277"/>
                  </a:cubicBezTo>
                  <a:lnTo>
                    <a:pt x="689297" y="1398533"/>
                  </a:lnTo>
                  <a:cubicBezTo>
                    <a:pt x="651852" y="1420114"/>
                    <a:pt x="605790" y="1420114"/>
                    <a:pt x="568429" y="1398533"/>
                  </a:cubicBezTo>
                  <a:lnTo>
                    <a:pt x="60477" y="1105277"/>
                  </a:lnTo>
                  <a:cubicBezTo>
                    <a:pt x="23031" y="1083696"/>
                    <a:pt x="0" y="1043777"/>
                    <a:pt x="0" y="1000616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673CF795-1371-98B4-815E-B124FD9C9869}"/>
                </a:ext>
              </a:extLst>
            </p:cNvPr>
            <p:cNvSpPr/>
            <p:nvPr/>
          </p:nvSpPr>
          <p:spPr>
            <a:xfrm>
              <a:off x="5072950" y="564441"/>
              <a:ext cx="2515367" cy="2866925"/>
            </a:xfrm>
            <a:custGeom>
              <a:avLst/>
              <a:gdLst>
                <a:gd name="connsiteX0" fmla="*/ 0 w 2515367"/>
                <a:gd name="connsiteY0" fmla="*/ 2089792 h 2866925"/>
                <a:gd name="connsiteX1" fmla="*/ 0 w 2515367"/>
                <a:gd name="connsiteY1" fmla="*/ 777133 h 2866925"/>
                <a:gd name="connsiteX2" fmla="*/ 60477 w 2515367"/>
                <a:gd name="connsiteY2" fmla="*/ 672472 h 2866925"/>
                <a:gd name="connsiteX3" fmla="*/ 1197250 w 2515367"/>
                <a:gd name="connsiteY3" fmla="*/ 16185 h 2866925"/>
                <a:gd name="connsiteX4" fmla="*/ 1318118 w 2515367"/>
                <a:gd name="connsiteY4" fmla="*/ 16185 h 2866925"/>
                <a:gd name="connsiteX5" fmla="*/ 2454891 w 2515367"/>
                <a:gd name="connsiteY5" fmla="*/ 672472 h 2866925"/>
                <a:gd name="connsiteX6" fmla="*/ 2515368 w 2515367"/>
                <a:gd name="connsiteY6" fmla="*/ 777133 h 2866925"/>
                <a:gd name="connsiteX7" fmla="*/ 2515368 w 2515367"/>
                <a:gd name="connsiteY7" fmla="*/ 2089792 h 2866925"/>
                <a:gd name="connsiteX8" fmla="*/ 2454891 w 2515367"/>
                <a:gd name="connsiteY8" fmla="*/ 2194454 h 2866925"/>
                <a:gd name="connsiteX9" fmla="*/ 1318118 w 2515367"/>
                <a:gd name="connsiteY9" fmla="*/ 2850740 h 2866925"/>
                <a:gd name="connsiteX10" fmla="*/ 1197250 w 2515367"/>
                <a:gd name="connsiteY10" fmla="*/ 2850740 h 2866925"/>
                <a:gd name="connsiteX11" fmla="*/ 60477 w 2515367"/>
                <a:gd name="connsiteY11" fmla="*/ 2194454 h 2866925"/>
                <a:gd name="connsiteX12" fmla="*/ 0 w 2515367"/>
                <a:gd name="connsiteY12" fmla="*/ 2089792 h 286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5367" h="2866925">
                  <a:moveTo>
                    <a:pt x="0" y="2089792"/>
                  </a:moveTo>
                  <a:lnTo>
                    <a:pt x="0" y="777133"/>
                  </a:lnTo>
                  <a:cubicBezTo>
                    <a:pt x="0" y="733972"/>
                    <a:pt x="23031" y="694053"/>
                    <a:pt x="60477" y="672472"/>
                  </a:cubicBezTo>
                  <a:lnTo>
                    <a:pt x="1197250" y="16185"/>
                  </a:lnTo>
                  <a:cubicBezTo>
                    <a:pt x="1234696" y="-5395"/>
                    <a:pt x="1280757" y="-5395"/>
                    <a:pt x="1318118" y="16185"/>
                  </a:cubicBezTo>
                  <a:lnTo>
                    <a:pt x="2454891" y="672472"/>
                  </a:lnTo>
                  <a:cubicBezTo>
                    <a:pt x="2492337" y="694053"/>
                    <a:pt x="2515368" y="733972"/>
                    <a:pt x="2515368" y="777133"/>
                  </a:cubicBezTo>
                  <a:lnTo>
                    <a:pt x="2515368" y="2089792"/>
                  </a:lnTo>
                  <a:cubicBezTo>
                    <a:pt x="2515368" y="2132953"/>
                    <a:pt x="2492337" y="2172873"/>
                    <a:pt x="2454891" y="2194454"/>
                  </a:cubicBezTo>
                  <a:lnTo>
                    <a:pt x="1318118" y="2850740"/>
                  </a:lnTo>
                  <a:cubicBezTo>
                    <a:pt x="1280672" y="2872321"/>
                    <a:pt x="1234611" y="2872321"/>
                    <a:pt x="1197250" y="2850740"/>
                  </a:cubicBezTo>
                  <a:lnTo>
                    <a:pt x="60477" y="2194454"/>
                  </a:lnTo>
                  <a:cubicBezTo>
                    <a:pt x="23031" y="2172873"/>
                    <a:pt x="0" y="2132953"/>
                    <a:pt x="0" y="208979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8AAC4D3A-DB6C-EE9F-A2CE-FF07F68B01C2}"/>
                </a:ext>
              </a:extLst>
            </p:cNvPr>
            <p:cNvSpPr/>
            <p:nvPr/>
          </p:nvSpPr>
          <p:spPr>
            <a:xfrm>
              <a:off x="6383732" y="0"/>
              <a:ext cx="2515282" cy="1167374"/>
            </a:xfrm>
            <a:custGeom>
              <a:avLst/>
              <a:gdLst>
                <a:gd name="connsiteX0" fmla="*/ 60391 w 2515282"/>
                <a:gd name="connsiteY0" fmla="*/ 494902 h 1167374"/>
                <a:gd name="connsiteX1" fmla="*/ 1197164 w 2515282"/>
                <a:gd name="connsiteY1" fmla="*/ 1151189 h 1167374"/>
                <a:gd name="connsiteX2" fmla="*/ 1318033 w 2515282"/>
                <a:gd name="connsiteY2" fmla="*/ 1151189 h 1167374"/>
                <a:gd name="connsiteX3" fmla="*/ 2454806 w 2515282"/>
                <a:gd name="connsiteY3" fmla="*/ 494902 h 1167374"/>
                <a:gd name="connsiteX4" fmla="*/ 2515282 w 2515282"/>
                <a:gd name="connsiteY4" fmla="*/ 390241 h 1167374"/>
                <a:gd name="connsiteX5" fmla="*/ 2515282 w 2515282"/>
                <a:gd name="connsiteY5" fmla="*/ 0 h 1167374"/>
                <a:gd name="connsiteX6" fmla="*/ 0 w 2515282"/>
                <a:gd name="connsiteY6" fmla="*/ 0 h 1167374"/>
                <a:gd name="connsiteX7" fmla="*/ 0 w 2515282"/>
                <a:gd name="connsiteY7" fmla="*/ 390155 h 1167374"/>
                <a:gd name="connsiteX8" fmla="*/ 60477 w 2515282"/>
                <a:gd name="connsiteY8" fmla="*/ 494817 h 116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5282" h="1167374">
                  <a:moveTo>
                    <a:pt x="60391" y="494902"/>
                  </a:moveTo>
                  <a:lnTo>
                    <a:pt x="1197164" y="1151189"/>
                  </a:lnTo>
                  <a:cubicBezTo>
                    <a:pt x="1234611" y="1172769"/>
                    <a:pt x="1280672" y="1172769"/>
                    <a:pt x="1318033" y="1151189"/>
                  </a:cubicBezTo>
                  <a:lnTo>
                    <a:pt x="2454806" y="494902"/>
                  </a:lnTo>
                  <a:cubicBezTo>
                    <a:pt x="2492252" y="473321"/>
                    <a:pt x="2515282" y="433402"/>
                    <a:pt x="2515282" y="390241"/>
                  </a:cubicBezTo>
                  <a:lnTo>
                    <a:pt x="2515282" y="0"/>
                  </a:lnTo>
                  <a:lnTo>
                    <a:pt x="0" y="0"/>
                  </a:lnTo>
                  <a:lnTo>
                    <a:pt x="0" y="390155"/>
                  </a:lnTo>
                  <a:cubicBezTo>
                    <a:pt x="0" y="433316"/>
                    <a:pt x="23031" y="473236"/>
                    <a:pt x="60477" y="49481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9B7A9610-FBC9-3726-14B7-36577D5B0419}"/>
                </a:ext>
              </a:extLst>
            </p:cNvPr>
            <p:cNvSpPr/>
            <p:nvPr/>
          </p:nvSpPr>
          <p:spPr>
            <a:xfrm>
              <a:off x="11638461" y="3217289"/>
              <a:ext cx="553501" cy="2091348"/>
            </a:xfrm>
            <a:custGeom>
              <a:avLst/>
              <a:gdLst>
                <a:gd name="connsiteX0" fmla="*/ 60476 w 553501"/>
                <a:gd name="connsiteY0" fmla="*/ 284726 h 2091348"/>
                <a:gd name="connsiteX1" fmla="*/ 0 w 553501"/>
                <a:gd name="connsiteY1" fmla="*/ 389388 h 2091348"/>
                <a:gd name="connsiteX2" fmla="*/ 0 w 553501"/>
                <a:gd name="connsiteY2" fmla="*/ 1702046 h 2091348"/>
                <a:gd name="connsiteX3" fmla="*/ 60476 w 553501"/>
                <a:gd name="connsiteY3" fmla="*/ 1806708 h 2091348"/>
                <a:gd name="connsiteX4" fmla="*/ 553502 w 553501"/>
                <a:gd name="connsiteY4" fmla="*/ 2091349 h 2091348"/>
                <a:gd name="connsiteX5" fmla="*/ 553502 w 553501"/>
                <a:gd name="connsiteY5" fmla="*/ 0 h 2091348"/>
                <a:gd name="connsiteX6" fmla="*/ 60476 w 553501"/>
                <a:gd name="connsiteY6" fmla="*/ 284641 h 209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501" h="2091348">
                  <a:moveTo>
                    <a:pt x="60476" y="284726"/>
                  </a:moveTo>
                  <a:cubicBezTo>
                    <a:pt x="23030" y="306307"/>
                    <a:pt x="0" y="346227"/>
                    <a:pt x="0" y="389388"/>
                  </a:cubicBezTo>
                  <a:lnTo>
                    <a:pt x="0" y="1702046"/>
                  </a:lnTo>
                  <a:cubicBezTo>
                    <a:pt x="0" y="1745208"/>
                    <a:pt x="23030" y="1785127"/>
                    <a:pt x="60476" y="1806708"/>
                  </a:cubicBezTo>
                  <a:lnTo>
                    <a:pt x="553502" y="2091349"/>
                  </a:lnTo>
                  <a:lnTo>
                    <a:pt x="553502" y="0"/>
                  </a:lnTo>
                  <a:lnTo>
                    <a:pt x="60476" y="28464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A4C2B5F6-3F85-C1D7-0AD6-170192FD67C5}"/>
                </a:ext>
              </a:extLst>
            </p:cNvPr>
            <p:cNvSpPr/>
            <p:nvPr/>
          </p:nvSpPr>
          <p:spPr>
            <a:xfrm>
              <a:off x="10314031" y="5093451"/>
              <a:ext cx="1877931" cy="1764463"/>
            </a:xfrm>
            <a:custGeom>
              <a:avLst/>
              <a:gdLst>
                <a:gd name="connsiteX0" fmla="*/ 1197250 w 1877931"/>
                <a:gd name="connsiteY0" fmla="*/ 16270 h 1764463"/>
                <a:gd name="connsiteX1" fmla="*/ 60477 w 1877931"/>
                <a:gd name="connsiteY1" fmla="*/ 672557 h 1764463"/>
                <a:gd name="connsiteX2" fmla="*/ 0 w 1877931"/>
                <a:gd name="connsiteY2" fmla="*/ 777219 h 1764463"/>
                <a:gd name="connsiteX3" fmla="*/ 0 w 1877931"/>
                <a:gd name="connsiteY3" fmla="*/ 1764464 h 1764463"/>
                <a:gd name="connsiteX4" fmla="*/ 1877932 w 1877931"/>
                <a:gd name="connsiteY4" fmla="*/ 1764464 h 1764463"/>
                <a:gd name="connsiteX5" fmla="*/ 1877932 w 1877931"/>
                <a:gd name="connsiteY5" fmla="*/ 339381 h 1764463"/>
                <a:gd name="connsiteX6" fmla="*/ 1318118 w 1877931"/>
                <a:gd name="connsiteY6" fmla="*/ 16186 h 1764463"/>
                <a:gd name="connsiteX7" fmla="*/ 1197250 w 1877931"/>
                <a:gd name="connsiteY7" fmla="*/ 16186 h 176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7931" h="1764463">
                  <a:moveTo>
                    <a:pt x="1197250" y="16270"/>
                  </a:moveTo>
                  <a:lnTo>
                    <a:pt x="60477" y="672557"/>
                  </a:lnTo>
                  <a:cubicBezTo>
                    <a:pt x="23031" y="694138"/>
                    <a:pt x="0" y="734058"/>
                    <a:pt x="0" y="777219"/>
                  </a:cubicBezTo>
                  <a:lnTo>
                    <a:pt x="0" y="1764464"/>
                  </a:lnTo>
                  <a:lnTo>
                    <a:pt x="1877932" y="1764464"/>
                  </a:lnTo>
                  <a:lnTo>
                    <a:pt x="1877932" y="339381"/>
                  </a:lnTo>
                  <a:lnTo>
                    <a:pt x="1318118" y="16186"/>
                  </a:lnTo>
                  <a:cubicBezTo>
                    <a:pt x="1280672" y="-5395"/>
                    <a:pt x="1234611" y="-5395"/>
                    <a:pt x="1197250" y="1618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3C2847E1-42D1-2729-BEE0-AEC30B38A886}"/>
                </a:ext>
              </a:extLst>
            </p:cNvPr>
            <p:cNvSpPr/>
            <p:nvPr/>
          </p:nvSpPr>
          <p:spPr>
            <a:xfrm>
              <a:off x="7693490" y="5093024"/>
              <a:ext cx="2515367" cy="1764975"/>
            </a:xfrm>
            <a:custGeom>
              <a:avLst/>
              <a:gdLst>
                <a:gd name="connsiteX0" fmla="*/ 2454891 w 2515367"/>
                <a:gd name="connsiteY0" fmla="*/ 672472 h 1764975"/>
                <a:gd name="connsiteX1" fmla="*/ 1318118 w 2515367"/>
                <a:gd name="connsiteY1" fmla="*/ 16185 h 1764975"/>
                <a:gd name="connsiteX2" fmla="*/ 1197250 w 2515367"/>
                <a:gd name="connsiteY2" fmla="*/ 16185 h 1764975"/>
                <a:gd name="connsiteX3" fmla="*/ 60477 w 2515367"/>
                <a:gd name="connsiteY3" fmla="*/ 672472 h 1764975"/>
                <a:gd name="connsiteX4" fmla="*/ 0 w 2515367"/>
                <a:gd name="connsiteY4" fmla="*/ 777133 h 1764975"/>
                <a:gd name="connsiteX5" fmla="*/ 0 w 2515367"/>
                <a:gd name="connsiteY5" fmla="*/ 1764975 h 1764975"/>
                <a:gd name="connsiteX6" fmla="*/ 2515368 w 2515367"/>
                <a:gd name="connsiteY6" fmla="*/ 1764975 h 1764975"/>
                <a:gd name="connsiteX7" fmla="*/ 2515368 w 2515367"/>
                <a:gd name="connsiteY7" fmla="*/ 777133 h 1764975"/>
                <a:gd name="connsiteX8" fmla="*/ 2454891 w 2515367"/>
                <a:gd name="connsiteY8" fmla="*/ 672472 h 176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5367" h="1764975">
                  <a:moveTo>
                    <a:pt x="2454891" y="672472"/>
                  </a:moveTo>
                  <a:lnTo>
                    <a:pt x="1318118" y="16185"/>
                  </a:lnTo>
                  <a:cubicBezTo>
                    <a:pt x="1280672" y="-5395"/>
                    <a:pt x="1234611" y="-5395"/>
                    <a:pt x="1197250" y="16185"/>
                  </a:cubicBezTo>
                  <a:lnTo>
                    <a:pt x="60477" y="672472"/>
                  </a:lnTo>
                  <a:cubicBezTo>
                    <a:pt x="23031" y="694053"/>
                    <a:pt x="0" y="733972"/>
                    <a:pt x="0" y="777133"/>
                  </a:cubicBezTo>
                  <a:lnTo>
                    <a:pt x="0" y="1764975"/>
                  </a:lnTo>
                  <a:lnTo>
                    <a:pt x="2515368" y="1764975"/>
                  </a:lnTo>
                  <a:lnTo>
                    <a:pt x="2515368" y="777133"/>
                  </a:lnTo>
                  <a:cubicBezTo>
                    <a:pt x="2515368" y="733972"/>
                    <a:pt x="2492337" y="694053"/>
                    <a:pt x="2454891" y="67247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47B3DB15-E07E-C675-DA89-69E592E11682}"/>
                </a:ext>
              </a:extLst>
            </p:cNvPr>
            <p:cNvSpPr/>
            <p:nvPr/>
          </p:nvSpPr>
          <p:spPr>
            <a:xfrm>
              <a:off x="5701685" y="5818573"/>
              <a:ext cx="1257726" cy="1039426"/>
            </a:xfrm>
            <a:custGeom>
              <a:avLst/>
              <a:gdLst>
                <a:gd name="connsiteX0" fmla="*/ 1257727 w 1257726"/>
                <a:gd name="connsiteY0" fmla="*/ 414103 h 1039426"/>
                <a:gd name="connsiteX1" fmla="*/ 1197250 w 1257726"/>
                <a:gd name="connsiteY1" fmla="*/ 309442 h 1039426"/>
                <a:gd name="connsiteX2" fmla="*/ 689297 w 1257726"/>
                <a:gd name="connsiteY2" fmla="*/ 16185 h 1039426"/>
                <a:gd name="connsiteX3" fmla="*/ 568429 w 1257726"/>
                <a:gd name="connsiteY3" fmla="*/ 16185 h 1039426"/>
                <a:gd name="connsiteX4" fmla="*/ 60477 w 1257726"/>
                <a:gd name="connsiteY4" fmla="*/ 309442 h 1039426"/>
                <a:gd name="connsiteX5" fmla="*/ 0 w 1257726"/>
                <a:gd name="connsiteY5" fmla="*/ 414103 h 1039426"/>
                <a:gd name="connsiteX6" fmla="*/ 0 w 1257726"/>
                <a:gd name="connsiteY6" fmla="*/ 1000616 h 1039426"/>
                <a:gd name="connsiteX7" fmla="*/ 6397 w 1257726"/>
                <a:gd name="connsiteY7" fmla="*/ 1039426 h 1039426"/>
                <a:gd name="connsiteX8" fmla="*/ 1251244 w 1257726"/>
                <a:gd name="connsiteY8" fmla="*/ 1039426 h 1039426"/>
                <a:gd name="connsiteX9" fmla="*/ 1257641 w 1257726"/>
                <a:gd name="connsiteY9" fmla="*/ 1000616 h 1039426"/>
                <a:gd name="connsiteX10" fmla="*/ 1257641 w 1257726"/>
                <a:gd name="connsiteY10" fmla="*/ 414103 h 103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7726" h="1039426">
                  <a:moveTo>
                    <a:pt x="1257727" y="414103"/>
                  </a:moveTo>
                  <a:cubicBezTo>
                    <a:pt x="1257727" y="370942"/>
                    <a:pt x="1234696" y="331022"/>
                    <a:pt x="1197250" y="309442"/>
                  </a:cubicBezTo>
                  <a:lnTo>
                    <a:pt x="689297" y="16185"/>
                  </a:lnTo>
                  <a:cubicBezTo>
                    <a:pt x="651851" y="-5395"/>
                    <a:pt x="605790" y="-5395"/>
                    <a:pt x="568429" y="16185"/>
                  </a:cubicBezTo>
                  <a:lnTo>
                    <a:pt x="60477" y="309442"/>
                  </a:lnTo>
                  <a:cubicBezTo>
                    <a:pt x="23031" y="331022"/>
                    <a:pt x="0" y="370942"/>
                    <a:pt x="0" y="414103"/>
                  </a:cubicBezTo>
                  <a:lnTo>
                    <a:pt x="0" y="1000616"/>
                  </a:lnTo>
                  <a:cubicBezTo>
                    <a:pt x="0" y="1014008"/>
                    <a:pt x="2218" y="1027143"/>
                    <a:pt x="6397" y="1039426"/>
                  </a:cubicBezTo>
                  <a:lnTo>
                    <a:pt x="1251244" y="1039426"/>
                  </a:lnTo>
                  <a:cubicBezTo>
                    <a:pt x="1255423" y="1027143"/>
                    <a:pt x="1257641" y="1014008"/>
                    <a:pt x="1257641" y="1000616"/>
                  </a:cubicBezTo>
                  <a:lnTo>
                    <a:pt x="1257641" y="414103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8D0159B0-1C20-A527-C8BC-408515959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3731" y="564953"/>
            <a:ext cx="5135908" cy="5131003"/>
          </a:xfrm>
          <a:custGeom>
            <a:avLst/>
            <a:gdLst>
              <a:gd name="connsiteX0" fmla="*/ 3878256 w 5135908"/>
              <a:gd name="connsiteY0" fmla="*/ 2264078 h 5131003"/>
              <a:gd name="connsiteX1" fmla="*/ 3938658 w 5135908"/>
              <a:gd name="connsiteY1" fmla="*/ 2280263 h 5131003"/>
              <a:gd name="connsiteX2" fmla="*/ 5075431 w 5135908"/>
              <a:gd name="connsiteY2" fmla="*/ 2936550 h 5131003"/>
              <a:gd name="connsiteX3" fmla="*/ 5135908 w 5135908"/>
              <a:gd name="connsiteY3" fmla="*/ 3041211 h 5131003"/>
              <a:gd name="connsiteX4" fmla="*/ 5135908 w 5135908"/>
              <a:gd name="connsiteY4" fmla="*/ 4353870 h 5131003"/>
              <a:gd name="connsiteX5" fmla="*/ 5075431 w 5135908"/>
              <a:gd name="connsiteY5" fmla="*/ 4458531 h 5131003"/>
              <a:gd name="connsiteX6" fmla="*/ 3938658 w 5135908"/>
              <a:gd name="connsiteY6" fmla="*/ 5114818 h 5131003"/>
              <a:gd name="connsiteX7" fmla="*/ 3817790 w 5135908"/>
              <a:gd name="connsiteY7" fmla="*/ 5114818 h 5131003"/>
              <a:gd name="connsiteX8" fmla="*/ 2681017 w 5135908"/>
              <a:gd name="connsiteY8" fmla="*/ 4458531 h 5131003"/>
              <a:gd name="connsiteX9" fmla="*/ 2620540 w 5135908"/>
              <a:gd name="connsiteY9" fmla="*/ 4353870 h 5131003"/>
              <a:gd name="connsiteX10" fmla="*/ 2620540 w 5135908"/>
              <a:gd name="connsiteY10" fmla="*/ 3041211 h 5131003"/>
              <a:gd name="connsiteX11" fmla="*/ 2681017 w 5135908"/>
              <a:gd name="connsiteY11" fmla="*/ 2936550 h 5131003"/>
              <a:gd name="connsiteX12" fmla="*/ 3817790 w 5135908"/>
              <a:gd name="connsiteY12" fmla="*/ 2280263 h 5131003"/>
              <a:gd name="connsiteX13" fmla="*/ 3878256 w 5135908"/>
              <a:gd name="connsiteY13" fmla="*/ 2264078 h 5131003"/>
              <a:gd name="connsiteX14" fmla="*/ 1257716 w 5135908"/>
              <a:gd name="connsiteY14" fmla="*/ 2263481 h 5131003"/>
              <a:gd name="connsiteX15" fmla="*/ 1318118 w 5135908"/>
              <a:gd name="connsiteY15" fmla="*/ 2279666 h 5131003"/>
              <a:gd name="connsiteX16" fmla="*/ 2454891 w 5135908"/>
              <a:gd name="connsiteY16" fmla="*/ 2935953 h 5131003"/>
              <a:gd name="connsiteX17" fmla="*/ 2515368 w 5135908"/>
              <a:gd name="connsiteY17" fmla="*/ 3040615 h 5131003"/>
              <a:gd name="connsiteX18" fmla="*/ 2515368 w 5135908"/>
              <a:gd name="connsiteY18" fmla="*/ 4353273 h 5131003"/>
              <a:gd name="connsiteX19" fmla="*/ 2454891 w 5135908"/>
              <a:gd name="connsiteY19" fmla="*/ 4457934 h 5131003"/>
              <a:gd name="connsiteX20" fmla="*/ 1318118 w 5135908"/>
              <a:gd name="connsiteY20" fmla="*/ 5114221 h 5131003"/>
              <a:gd name="connsiteX21" fmla="*/ 1197250 w 5135908"/>
              <a:gd name="connsiteY21" fmla="*/ 5114221 h 5131003"/>
              <a:gd name="connsiteX22" fmla="*/ 60477 w 5135908"/>
              <a:gd name="connsiteY22" fmla="*/ 4457934 h 5131003"/>
              <a:gd name="connsiteX23" fmla="*/ 0 w 5135908"/>
              <a:gd name="connsiteY23" fmla="*/ 4353273 h 5131003"/>
              <a:gd name="connsiteX24" fmla="*/ 0 w 5135908"/>
              <a:gd name="connsiteY24" fmla="*/ 3040615 h 5131003"/>
              <a:gd name="connsiteX25" fmla="*/ 60477 w 5135908"/>
              <a:gd name="connsiteY25" fmla="*/ 2935953 h 5131003"/>
              <a:gd name="connsiteX26" fmla="*/ 1197250 w 5135908"/>
              <a:gd name="connsiteY26" fmla="*/ 2279666 h 5131003"/>
              <a:gd name="connsiteX27" fmla="*/ 1257716 w 5135908"/>
              <a:gd name="connsiteY27" fmla="*/ 2263481 h 5131003"/>
              <a:gd name="connsiteX28" fmla="*/ 2567474 w 5135908"/>
              <a:gd name="connsiteY28" fmla="*/ 0 h 5131003"/>
              <a:gd name="connsiteX29" fmla="*/ 2627876 w 5135908"/>
              <a:gd name="connsiteY29" fmla="*/ 16185 h 5131003"/>
              <a:gd name="connsiteX30" fmla="*/ 3764649 w 5135908"/>
              <a:gd name="connsiteY30" fmla="*/ 672472 h 5131003"/>
              <a:gd name="connsiteX31" fmla="*/ 3825126 w 5135908"/>
              <a:gd name="connsiteY31" fmla="*/ 777133 h 5131003"/>
              <a:gd name="connsiteX32" fmla="*/ 3825126 w 5135908"/>
              <a:gd name="connsiteY32" fmla="*/ 2089792 h 5131003"/>
              <a:gd name="connsiteX33" fmla="*/ 3764649 w 5135908"/>
              <a:gd name="connsiteY33" fmla="*/ 2194454 h 5131003"/>
              <a:gd name="connsiteX34" fmla="*/ 2627876 w 5135908"/>
              <a:gd name="connsiteY34" fmla="*/ 2850740 h 5131003"/>
              <a:gd name="connsiteX35" fmla="*/ 2507008 w 5135908"/>
              <a:gd name="connsiteY35" fmla="*/ 2850740 h 5131003"/>
              <a:gd name="connsiteX36" fmla="*/ 1370235 w 5135908"/>
              <a:gd name="connsiteY36" fmla="*/ 2194454 h 5131003"/>
              <a:gd name="connsiteX37" fmla="*/ 1309758 w 5135908"/>
              <a:gd name="connsiteY37" fmla="*/ 2089792 h 5131003"/>
              <a:gd name="connsiteX38" fmla="*/ 1309758 w 5135908"/>
              <a:gd name="connsiteY38" fmla="*/ 777133 h 5131003"/>
              <a:gd name="connsiteX39" fmla="*/ 1370235 w 5135908"/>
              <a:gd name="connsiteY39" fmla="*/ 672472 h 5131003"/>
              <a:gd name="connsiteX40" fmla="*/ 2507008 w 5135908"/>
              <a:gd name="connsiteY40" fmla="*/ 16185 h 5131003"/>
              <a:gd name="connsiteX41" fmla="*/ 2567474 w 5135908"/>
              <a:gd name="connsiteY41" fmla="*/ 0 h 513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135908" h="5131003">
                <a:moveTo>
                  <a:pt x="3878256" y="2264078"/>
                </a:moveTo>
                <a:cubicBezTo>
                  <a:pt x="3899122" y="2264078"/>
                  <a:pt x="3919977" y="2269473"/>
                  <a:pt x="3938658" y="2280263"/>
                </a:cubicBezTo>
                <a:lnTo>
                  <a:pt x="5075431" y="2936550"/>
                </a:lnTo>
                <a:cubicBezTo>
                  <a:pt x="5112877" y="2958131"/>
                  <a:pt x="5135908" y="2998050"/>
                  <a:pt x="5135908" y="3041211"/>
                </a:cubicBezTo>
                <a:lnTo>
                  <a:pt x="5135908" y="4353870"/>
                </a:lnTo>
                <a:cubicBezTo>
                  <a:pt x="5135908" y="4397031"/>
                  <a:pt x="5112877" y="4436951"/>
                  <a:pt x="5075431" y="4458531"/>
                </a:cubicBezTo>
                <a:lnTo>
                  <a:pt x="3938658" y="5114818"/>
                </a:lnTo>
                <a:cubicBezTo>
                  <a:pt x="3901212" y="5136399"/>
                  <a:pt x="3855151" y="5136399"/>
                  <a:pt x="3817790" y="5114818"/>
                </a:cubicBezTo>
                <a:lnTo>
                  <a:pt x="2681017" y="4458531"/>
                </a:lnTo>
                <a:cubicBezTo>
                  <a:pt x="2643570" y="4436951"/>
                  <a:pt x="2620540" y="4397031"/>
                  <a:pt x="2620540" y="4353870"/>
                </a:cubicBezTo>
                <a:lnTo>
                  <a:pt x="2620540" y="3041211"/>
                </a:lnTo>
                <a:cubicBezTo>
                  <a:pt x="2620540" y="2998050"/>
                  <a:pt x="2643570" y="2958131"/>
                  <a:pt x="2681017" y="2936550"/>
                </a:cubicBezTo>
                <a:lnTo>
                  <a:pt x="3817790" y="2280263"/>
                </a:lnTo>
                <a:cubicBezTo>
                  <a:pt x="3836513" y="2269473"/>
                  <a:pt x="3857390" y="2264078"/>
                  <a:pt x="3878256" y="2264078"/>
                </a:cubicBezTo>
                <a:close/>
                <a:moveTo>
                  <a:pt x="1257716" y="2263481"/>
                </a:moveTo>
                <a:cubicBezTo>
                  <a:pt x="1278582" y="2263481"/>
                  <a:pt x="1299438" y="2268876"/>
                  <a:pt x="1318118" y="2279666"/>
                </a:cubicBezTo>
                <a:lnTo>
                  <a:pt x="2454891" y="2935953"/>
                </a:lnTo>
                <a:cubicBezTo>
                  <a:pt x="2492337" y="2957534"/>
                  <a:pt x="2515368" y="2997454"/>
                  <a:pt x="2515368" y="3040615"/>
                </a:cubicBezTo>
                <a:lnTo>
                  <a:pt x="2515368" y="4353273"/>
                </a:lnTo>
                <a:cubicBezTo>
                  <a:pt x="2515368" y="4396435"/>
                  <a:pt x="2492337" y="4436354"/>
                  <a:pt x="2454891" y="4457934"/>
                </a:cubicBezTo>
                <a:lnTo>
                  <a:pt x="1318118" y="5114221"/>
                </a:lnTo>
                <a:cubicBezTo>
                  <a:pt x="1280672" y="5135802"/>
                  <a:pt x="1234611" y="5135802"/>
                  <a:pt x="1197250" y="5114221"/>
                </a:cubicBezTo>
                <a:lnTo>
                  <a:pt x="60477" y="4457934"/>
                </a:lnTo>
                <a:cubicBezTo>
                  <a:pt x="23031" y="4436354"/>
                  <a:pt x="0" y="4396435"/>
                  <a:pt x="0" y="4353273"/>
                </a:cubicBezTo>
                <a:lnTo>
                  <a:pt x="0" y="3040615"/>
                </a:lnTo>
                <a:cubicBezTo>
                  <a:pt x="0" y="2997454"/>
                  <a:pt x="23031" y="2957534"/>
                  <a:pt x="60477" y="2935953"/>
                </a:cubicBezTo>
                <a:lnTo>
                  <a:pt x="1197250" y="2279666"/>
                </a:lnTo>
                <a:cubicBezTo>
                  <a:pt x="1215973" y="2268876"/>
                  <a:pt x="1236850" y="2263481"/>
                  <a:pt x="1257716" y="2263481"/>
                </a:cubicBezTo>
                <a:close/>
                <a:moveTo>
                  <a:pt x="2567474" y="0"/>
                </a:moveTo>
                <a:cubicBezTo>
                  <a:pt x="2588340" y="0"/>
                  <a:pt x="2609195" y="5395"/>
                  <a:pt x="2627876" y="16185"/>
                </a:cubicBezTo>
                <a:lnTo>
                  <a:pt x="3764649" y="672472"/>
                </a:lnTo>
                <a:cubicBezTo>
                  <a:pt x="3802095" y="694053"/>
                  <a:pt x="3825126" y="733972"/>
                  <a:pt x="3825126" y="777133"/>
                </a:cubicBezTo>
                <a:lnTo>
                  <a:pt x="3825126" y="2089792"/>
                </a:lnTo>
                <a:cubicBezTo>
                  <a:pt x="3825126" y="2132953"/>
                  <a:pt x="3802095" y="2172873"/>
                  <a:pt x="3764649" y="2194454"/>
                </a:cubicBezTo>
                <a:lnTo>
                  <a:pt x="2627876" y="2850740"/>
                </a:lnTo>
                <a:cubicBezTo>
                  <a:pt x="2590430" y="2872321"/>
                  <a:pt x="2544369" y="2872321"/>
                  <a:pt x="2507008" y="2850740"/>
                </a:cubicBezTo>
                <a:lnTo>
                  <a:pt x="1370235" y="2194454"/>
                </a:lnTo>
                <a:cubicBezTo>
                  <a:pt x="1332789" y="2172873"/>
                  <a:pt x="1309758" y="2132953"/>
                  <a:pt x="1309758" y="2089792"/>
                </a:cubicBezTo>
                <a:lnTo>
                  <a:pt x="1309758" y="777133"/>
                </a:lnTo>
                <a:cubicBezTo>
                  <a:pt x="1309758" y="733972"/>
                  <a:pt x="1332789" y="694053"/>
                  <a:pt x="1370235" y="672472"/>
                </a:cubicBezTo>
                <a:lnTo>
                  <a:pt x="2507008" y="16185"/>
                </a:lnTo>
                <a:cubicBezTo>
                  <a:pt x="2525731" y="5395"/>
                  <a:pt x="2546608" y="0"/>
                  <a:pt x="256747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78" name="Gráfico 77">
            <a:extLst>
              <a:ext uri="{FF2B5EF4-FFF2-40B4-BE49-F238E27FC236}">
                <a16:creationId xmlns:a16="http://schemas.microsoft.com/office/drawing/2014/main" id="{3CCAB654-17D4-2139-75CA-5818CA05B7D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2776" y="-247414"/>
            <a:ext cx="962999" cy="1080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8CCA535-0231-B7F4-F192-67EAE49F242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4071" y="184584"/>
            <a:ext cx="2137067" cy="798181"/>
          </a:xfrm>
          <a:prstGeom prst="rect">
            <a:avLst/>
          </a:prstGeom>
        </p:spPr>
      </p:pic>
      <p:sp>
        <p:nvSpPr>
          <p:cNvPr id="3" name="Marcador de texto 70">
            <a:extLst>
              <a:ext uri="{FF2B5EF4-FFF2-40B4-BE49-F238E27FC236}">
                <a16:creationId xmlns:a16="http://schemas.microsoft.com/office/drawing/2014/main" id="{57866D1E-5DA2-0095-F74A-E06E66E82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75784" y="1411747"/>
            <a:ext cx="2411013" cy="16866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" name="Marcador de texto 82">
            <a:extLst>
              <a:ext uri="{FF2B5EF4-FFF2-40B4-BE49-F238E27FC236}">
                <a16:creationId xmlns:a16="http://schemas.microsoft.com/office/drawing/2014/main" id="{5650262C-EC93-21C6-3BE1-D72F24B83A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75784" y="1383172"/>
            <a:ext cx="2411013" cy="20645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latin typeface="Lato Black" panose="020F0A0202020403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Chapter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3B1CCF1-C3C6-AB1F-C037-FBC8DC7469D0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93927" y="3199788"/>
            <a:ext cx="0" cy="3600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470A60D7-C0C1-9818-C741-E0D484FBDE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5" y="145139"/>
            <a:ext cx="1442747" cy="540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A7417014-70FD-0953-53F1-936C63EEB2C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224537" y="5918695"/>
            <a:ext cx="962999" cy="108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ABD759-CD6E-1126-1F12-4BCCC2E56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712" y="3952875"/>
            <a:ext cx="5432826" cy="186939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title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D78CBC5-375F-86DF-D418-412AD3C59A0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áfico 8">
            <a:extLst>
              <a:ext uri="{FF2B5EF4-FFF2-40B4-BE49-F238E27FC236}">
                <a16:creationId xmlns:a16="http://schemas.microsoft.com/office/drawing/2014/main" id="{CF463B8D-DFC2-86AD-A1D4-9A24764C57A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69170" y="6317896"/>
            <a:ext cx="5336481" cy="4286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2408E61-4535-6D8F-AF9E-524419A99C6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10" y="6265162"/>
            <a:ext cx="3645723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2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CEDF996-DF01-3EC4-B512-F9595E453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EBDCDCC-FB0B-3A8D-1EBA-745531D27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908050"/>
            <a:ext cx="5400675" cy="8651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Tittle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62FF4F8C-790C-0E3D-8BE3-009930954E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2AC8AB-A2A3-BC2C-8C94-F1FFD65EC5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463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0332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CC497B9A-81B0-79E0-D690-933A2FDB14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0336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8F4BB29-77C5-7842-6417-06162D1EA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5E3D915-84C7-67B8-EFEF-D8A68A21C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4114" y="4460905"/>
            <a:ext cx="7308850" cy="1739870"/>
          </a:xfrm>
          <a:prstGeom prst="rect">
            <a:avLst/>
          </a:prstGeom>
        </p:spPr>
        <p:txBody>
          <a:bodyPr numCol="1" anchor="b"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519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B06A5AD-CFFE-B207-C61A-E1B813DAB905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Gráfico 79">
            <a:extLst>
              <a:ext uri="{FF2B5EF4-FFF2-40B4-BE49-F238E27FC236}">
                <a16:creationId xmlns:a16="http://schemas.microsoft.com/office/drawing/2014/main" id="{BE80D265-9CBF-BF63-9526-364FA6B23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9002" y="5452595"/>
            <a:ext cx="1926000" cy="2160000"/>
          </a:xfrm>
          <a:prstGeom prst="rect">
            <a:avLst/>
          </a:prstGeom>
        </p:spPr>
      </p:pic>
      <p:pic>
        <p:nvPicPr>
          <p:cNvPr id="79" name="Gráfico 78">
            <a:extLst>
              <a:ext uri="{FF2B5EF4-FFF2-40B4-BE49-F238E27FC236}">
                <a16:creationId xmlns:a16="http://schemas.microsoft.com/office/drawing/2014/main" id="{5DCEBB66-A327-764E-97FB-BACC302FEF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053" y="917903"/>
            <a:ext cx="1926000" cy="2160000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81B64794-7045-8302-1B27-E6068095091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312" y="3705712"/>
            <a:ext cx="962999" cy="108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ABD759-CD6E-1126-1F12-4BCCC2E56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712" y="3952875"/>
            <a:ext cx="5432826" cy="186939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title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1456AAF6-9ECA-2FA4-8C62-D7F262061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1" name="Grupo 80">
            <a:extLst>
              <a:ext uri="{FF2B5EF4-FFF2-40B4-BE49-F238E27FC236}">
                <a16:creationId xmlns:a16="http://schemas.microsoft.com/office/drawing/2014/main" id="{DC4D828A-C759-E9CA-E7F3-25F1CF04E74D}"/>
              </a:ext>
            </a:extLst>
          </p:cNvPr>
          <p:cNvGrpSpPr/>
          <p:nvPr userDrawn="1"/>
        </p:nvGrpSpPr>
        <p:grpSpPr>
          <a:xfrm>
            <a:off x="5072950" y="0"/>
            <a:ext cx="7127627" cy="6857999"/>
            <a:chOff x="5072950" y="0"/>
            <a:chExt cx="7127627" cy="6857999"/>
          </a:xfrm>
        </p:grpSpPr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4B464165-DBBA-DA69-17D0-51FDC0F26930}"/>
                </a:ext>
              </a:extLst>
            </p:cNvPr>
            <p:cNvSpPr/>
            <p:nvPr/>
          </p:nvSpPr>
          <p:spPr>
            <a:xfrm>
              <a:off x="10942851" y="1291611"/>
              <a:ext cx="1257726" cy="1414718"/>
            </a:xfrm>
            <a:custGeom>
              <a:avLst/>
              <a:gdLst>
                <a:gd name="connsiteX0" fmla="*/ 0 w 1257726"/>
                <a:gd name="connsiteY0" fmla="*/ 1000616 h 1414718"/>
                <a:gd name="connsiteX1" fmla="*/ 0 w 1257726"/>
                <a:gd name="connsiteY1" fmla="*/ 414103 h 1414718"/>
                <a:gd name="connsiteX2" fmla="*/ 60477 w 1257726"/>
                <a:gd name="connsiteY2" fmla="*/ 309442 h 1414718"/>
                <a:gd name="connsiteX3" fmla="*/ 568429 w 1257726"/>
                <a:gd name="connsiteY3" fmla="*/ 16185 h 1414718"/>
                <a:gd name="connsiteX4" fmla="*/ 689297 w 1257726"/>
                <a:gd name="connsiteY4" fmla="*/ 16185 h 1414718"/>
                <a:gd name="connsiteX5" fmla="*/ 1197250 w 1257726"/>
                <a:gd name="connsiteY5" fmla="*/ 309442 h 1414718"/>
                <a:gd name="connsiteX6" fmla="*/ 1257727 w 1257726"/>
                <a:gd name="connsiteY6" fmla="*/ 414103 h 1414718"/>
                <a:gd name="connsiteX7" fmla="*/ 1257727 w 1257726"/>
                <a:gd name="connsiteY7" fmla="*/ 1000616 h 1414718"/>
                <a:gd name="connsiteX8" fmla="*/ 1197250 w 1257726"/>
                <a:gd name="connsiteY8" fmla="*/ 1105277 h 1414718"/>
                <a:gd name="connsiteX9" fmla="*/ 689297 w 1257726"/>
                <a:gd name="connsiteY9" fmla="*/ 1398533 h 1414718"/>
                <a:gd name="connsiteX10" fmla="*/ 568429 w 1257726"/>
                <a:gd name="connsiteY10" fmla="*/ 1398533 h 1414718"/>
                <a:gd name="connsiteX11" fmla="*/ 60477 w 1257726"/>
                <a:gd name="connsiteY11" fmla="*/ 1105277 h 1414718"/>
                <a:gd name="connsiteX12" fmla="*/ 0 w 1257726"/>
                <a:gd name="connsiteY12" fmla="*/ 1000616 h 141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726" h="1414718">
                  <a:moveTo>
                    <a:pt x="0" y="1000616"/>
                  </a:moveTo>
                  <a:lnTo>
                    <a:pt x="0" y="414103"/>
                  </a:lnTo>
                  <a:cubicBezTo>
                    <a:pt x="0" y="370942"/>
                    <a:pt x="23031" y="331022"/>
                    <a:pt x="60477" y="309442"/>
                  </a:cubicBezTo>
                  <a:lnTo>
                    <a:pt x="568429" y="16185"/>
                  </a:lnTo>
                  <a:cubicBezTo>
                    <a:pt x="605876" y="-5395"/>
                    <a:pt x="651937" y="-5395"/>
                    <a:pt x="689297" y="16185"/>
                  </a:cubicBezTo>
                  <a:lnTo>
                    <a:pt x="1197250" y="309442"/>
                  </a:lnTo>
                  <a:cubicBezTo>
                    <a:pt x="1234696" y="331022"/>
                    <a:pt x="1257727" y="370942"/>
                    <a:pt x="1257727" y="414103"/>
                  </a:cubicBezTo>
                  <a:lnTo>
                    <a:pt x="1257727" y="1000616"/>
                  </a:lnTo>
                  <a:cubicBezTo>
                    <a:pt x="1257727" y="1043777"/>
                    <a:pt x="1234696" y="1083696"/>
                    <a:pt x="1197250" y="1105277"/>
                  </a:cubicBezTo>
                  <a:lnTo>
                    <a:pt x="689297" y="1398533"/>
                  </a:lnTo>
                  <a:cubicBezTo>
                    <a:pt x="651852" y="1420114"/>
                    <a:pt x="605790" y="1420114"/>
                    <a:pt x="568429" y="1398533"/>
                  </a:cubicBezTo>
                  <a:lnTo>
                    <a:pt x="60477" y="1105277"/>
                  </a:lnTo>
                  <a:cubicBezTo>
                    <a:pt x="23031" y="1083696"/>
                    <a:pt x="0" y="1043777"/>
                    <a:pt x="0" y="1000616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673CF795-1371-98B4-815E-B124FD9C9869}"/>
                </a:ext>
              </a:extLst>
            </p:cNvPr>
            <p:cNvSpPr/>
            <p:nvPr/>
          </p:nvSpPr>
          <p:spPr>
            <a:xfrm>
              <a:off x="5072950" y="564441"/>
              <a:ext cx="2515367" cy="2866925"/>
            </a:xfrm>
            <a:custGeom>
              <a:avLst/>
              <a:gdLst>
                <a:gd name="connsiteX0" fmla="*/ 0 w 2515367"/>
                <a:gd name="connsiteY0" fmla="*/ 2089792 h 2866925"/>
                <a:gd name="connsiteX1" fmla="*/ 0 w 2515367"/>
                <a:gd name="connsiteY1" fmla="*/ 777133 h 2866925"/>
                <a:gd name="connsiteX2" fmla="*/ 60477 w 2515367"/>
                <a:gd name="connsiteY2" fmla="*/ 672472 h 2866925"/>
                <a:gd name="connsiteX3" fmla="*/ 1197250 w 2515367"/>
                <a:gd name="connsiteY3" fmla="*/ 16185 h 2866925"/>
                <a:gd name="connsiteX4" fmla="*/ 1318118 w 2515367"/>
                <a:gd name="connsiteY4" fmla="*/ 16185 h 2866925"/>
                <a:gd name="connsiteX5" fmla="*/ 2454891 w 2515367"/>
                <a:gd name="connsiteY5" fmla="*/ 672472 h 2866925"/>
                <a:gd name="connsiteX6" fmla="*/ 2515368 w 2515367"/>
                <a:gd name="connsiteY6" fmla="*/ 777133 h 2866925"/>
                <a:gd name="connsiteX7" fmla="*/ 2515368 w 2515367"/>
                <a:gd name="connsiteY7" fmla="*/ 2089792 h 2866925"/>
                <a:gd name="connsiteX8" fmla="*/ 2454891 w 2515367"/>
                <a:gd name="connsiteY8" fmla="*/ 2194454 h 2866925"/>
                <a:gd name="connsiteX9" fmla="*/ 1318118 w 2515367"/>
                <a:gd name="connsiteY9" fmla="*/ 2850740 h 2866925"/>
                <a:gd name="connsiteX10" fmla="*/ 1197250 w 2515367"/>
                <a:gd name="connsiteY10" fmla="*/ 2850740 h 2866925"/>
                <a:gd name="connsiteX11" fmla="*/ 60477 w 2515367"/>
                <a:gd name="connsiteY11" fmla="*/ 2194454 h 2866925"/>
                <a:gd name="connsiteX12" fmla="*/ 0 w 2515367"/>
                <a:gd name="connsiteY12" fmla="*/ 2089792 h 286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5367" h="2866925">
                  <a:moveTo>
                    <a:pt x="0" y="2089792"/>
                  </a:moveTo>
                  <a:lnTo>
                    <a:pt x="0" y="777133"/>
                  </a:lnTo>
                  <a:cubicBezTo>
                    <a:pt x="0" y="733972"/>
                    <a:pt x="23031" y="694053"/>
                    <a:pt x="60477" y="672472"/>
                  </a:cubicBezTo>
                  <a:lnTo>
                    <a:pt x="1197250" y="16185"/>
                  </a:lnTo>
                  <a:cubicBezTo>
                    <a:pt x="1234696" y="-5395"/>
                    <a:pt x="1280757" y="-5395"/>
                    <a:pt x="1318118" y="16185"/>
                  </a:cubicBezTo>
                  <a:lnTo>
                    <a:pt x="2454891" y="672472"/>
                  </a:lnTo>
                  <a:cubicBezTo>
                    <a:pt x="2492337" y="694053"/>
                    <a:pt x="2515368" y="733972"/>
                    <a:pt x="2515368" y="777133"/>
                  </a:cubicBezTo>
                  <a:lnTo>
                    <a:pt x="2515368" y="2089792"/>
                  </a:lnTo>
                  <a:cubicBezTo>
                    <a:pt x="2515368" y="2132953"/>
                    <a:pt x="2492337" y="2172873"/>
                    <a:pt x="2454891" y="2194454"/>
                  </a:cubicBezTo>
                  <a:lnTo>
                    <a:pt x="1318118" y="2850740"/>
                  </a:lnTo>
                  <a:cubicBezTo>
                    <a:pt x="1280672" y="2872321"/>
                    <a:pt x="1234611" y="2872321"/>
                    <a:pt x="1197250" y="2850740"/>
                  </a:cubicBezTo>
                  <a:lnTo>
                    <a:pt x="60477" y="2194454"/>
                  </a:lnTo>
                  <a:cubicBezTo>
                    <a:pt x="23031" y="2172873"/>
                    <a:pt x="0" y="2132953"/>
                    <a:pt x="0" y="208979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8AAC4D3A-DB6C-EE9F-A2CE-FF07F68B01C2}"/>
                </a:ext>
              </a:extLst>
            </p:cNvPr>
            <p:cNvSpPr/>
            <p:nvPr/>
          </p:nvSpPr>
          <p:spPr>
            <a:xfrm>
              <a:off x="6383732" y="0"/>
              <a:ext cx="2515282" cy="1167374"/>
            </a:xfrm>
            <a:custGeom>
              <a:avLst/>
              <a:gdLst>
                <a:gd name="connsiteX0" fmla="*/ 60391 w 2515282"/>
                <a:gd name="connsiteY0" fmla="*/ 494902 h 1167374"/>
                <a:gd name="connsiteX1" fmla="*/ 1197164 w 2515282"/>
                <a:gd name="connsiteY1" fmla="*/ 1151189 h 1167374"/>
                <a:gd name="connsiteX2" fmla="*/ 1318033 w 2515282"/>
                <a:gd name="connsiteY2" fmla="*/ 1151189 h 1167374"/>
                <a:gd name="connsiteX3" fmla="*/ 2454806 w 2515282"/>
                <a:gd name="connsiteY3" fmla="*/ 494902 h 1167374"/>
                <a:gd name="connsiteX4" fmla="*/ 2515282 w 2515282"/>
                <a:gd name="connsiteY4" fmla="*/ 390241 h 1167374"/>
                <a:gd name="connsiteX5" fmla="*/ 2515282 w 2515282"/>
                <a:gd name="connsiteY5" fmla="*/ 0 h 1167374"/>
                <a:gd name="connsiteX6" fmla="*/ 0 w 2515282"/>
                <a:gd name="connsiteY6" fmla="*/ 0 h 1167374"/>
                <a:gd name="connsiteX7" fmla="*/ 0 w 2515282"/>
                <a:gd name="connsiteY7" fmla="*/ 390155 h 1167374"/>
                <a:gd name="connsiteX8" fmla="*/ 60477 w 2515282"/>
                <a:gd name="connsiteY8" fmla="*/ 494817 h 116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5282" h="1167374">
                  <a:moveTo>
                    <a:pt x="60391" y="494902"/>
                  </a:moveTo>
                  <a:lnTo>
                    <a:pt x="1197164" y="1151189"/>
                  </a:lnTo>
                  <a:cubicBezTo>
                    <a:pt x="1234611" y="1172769"/>
                    <a:pt x="1280672" y="1172769"/>
                    <a:pt x="1318033" y="1151189"/>
                  </a:cubicBezTo>
                  <a:lnTo>
                    <a:pt x="2454806" y="494902"/>
                  </a:lnTo>
                  <a:cubicBezTo>
                    <a:pt x="2492252" y="473321"/>
                    <a:pt x="2515282" y="433402"/>
                    <a:pt x="2515282" y="390241"/>
                  </a:cubicBezTo>
                  <a:lnTo>
                    <a:pt x="2515282" y="0"/>
                  </a:lnTo>
                  <a:lnTo>
                    <a:pt x="0" y="0"/>
                  </a:lnTo>
                  <a:lnTo>
                    <a:pt x="0" y="390155"/>
                  </a:lnTo>
                  <a:cubicBezTo>
                    <a:pt x="0" y="433316"/>
                    <a:pt x="23031" y="473236"/>
                    <a:pt x="60477" y="494817"/>
                  </a:cubicBezTo>
                  <a:close/>
                </a:path>
              </a:pathLst>
            </a:custGeom>
            <a:solidFill>
              <a:srgbClr val="E0970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9B7A9610-FBC9-3726-14B7-36577D5B0419}"/>
                </a:ext>
              </a:extLst>
            </p:cNvPr>
            <p:cNvSpPr/>
            <p:nvPr/>
          </p:nvSpPr>
          <p:spPr>
            <a:xfrm>
              <a:off x="11638461" y="3217289"/>
              <a:ext cx="553501" cy="2091348"/>
            </a:xfrm>
            <a:custGeom>
              <a:avLst/>
              <a:gdLst>
                <a:gd name="connsiteX0" fmla="*/ 60476 w 553501"/>
                <a:gd name="connsiteY0" fmla="*/ 284726 h 2091348"/>
                <a:gd name="connsiteX1" fmla="*/ 0 w 553501"/>
                <a:gd name="connsiteY1" fmla="*/ 389388 h 2091348"/>
                <a:gd name="connsiteX2" fmla="*/ 0 w 553501"/>
                <a:gd name="connsiteY2" fmla="*/ 1702046 h 2091348"/>
                <a:gd name="connsiteX3" fmla="*/ 60476 w 553501"/>
                <a:gd name="connsiteY3" fmla="*/ 1806708 h 2091348"/>
                <a:gd name="connsiteX4" fmla="*/ 553502 w 553501"/>
                <a:gd name="connsiteY4" fmla="*/ 2091349 h 2091348"/>
                <a:gd name="connsiteX5" fmla="*/ 553502 w 553501"/>
                <a:gd name="connsiteY5" fmla="*/ 0 h 2091348"/>
                <a:gd name="connsiteX6" fmla="*/ 60476 w 553501"/>
                <a:gd name="connsiteY6" fmla="*/ 284641 h 209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501" h="2091348">
                  <a:moveTo>
                    <a:pt x="60476" y="284726"/>
                  </a:moveTo>
                  <a:cubicBezTo>
                    <a:pt x="23030" y="306307"/>
                    <a:pt x="0" y="346227"/>
                    <a:pt x="0" y="389388"/>
                  </a:cubicBezTo>
                  <a:lnTo>
                    <a:pt x="0" y="1702046"/>
                  </a:lnTo>
                  <a:cubicBezTo>
                    <a:pt x="0" y="1745208"/>
                    <a:pt x="23030" y="1785127"/>
                    <a:pt x="60476" y="1806708"/>
                  </a:cubicBezTo>
                  <a:lnTo>
                    <a:pt x="553502" y="2091349"/>
                  </a:lnTo>
                  <a:lnTo>
                    <a:pt x="553502" y="0"/>
                  </a:lnTo>
                  <a:lnTo>
                    <a:pt x="60476" y="28464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A4C2B5F6-3F85-C1D7-0AD6-170192FD67C5}"/>
                </a:ext>
              </a:extLst>
            </p:cNvPr>
            <p:cNvSpPr/>
            <p:nvPr/>
          </p:nvSpPr>
          <p:spPr>
            <a:xfrm>
              <a:off x="10314031" y="5093451"/>
              <a:ext cx="1877931" cy="1764463"/>
            </a:xfrm>
            <a:custGeom>
              <a:avLst/>
              <a:gdLst>
                <a:gd name="connsiteX0" fmla="*/ 1197250 w 1877931"/>
                <a:gd name="connsiteY0" fmla="*/ 16270 h 1764463"/>
                <a:gd name="connsiteX1" fmla="*/ 60477 w 1877931"/>
                <a:gd name="connsiteY1" fmla="*/ 672557 h 1764463"/>
                <a:gd name="connsiteX2" fmla="*/ 0 w 1877931"/>
                <a:gd name="connsiteY2" fmla="*/ 777219 h 1764463"/>
                <a:gd name="connsiteX3" fmla="*/ 0 w 1877931"/>
                <a:gd name="connsiteY3" fmla="*/ 1764464 h 1764463"/>
                <a:gd name="connsiteX4" fmla="*/ 1877932 w 1877931"/>
                <a:gd name="connsiteY4" fmla="*/ 1764464 h 1764463"/>
                <a:gd name="connsiteX5" fmla="*/ 1877932 w 1877931"/>
                <a:gd name="connsiteY5" fmla="*/ 339381 h 1764463"/>
                <a:gd name="connsiteX6" fmla="*/ 1318118 w 1877931"/>
                <a:gd name="connsiteY6" fmla="*/ 16186 h 1764463"/>
                <a:gd name="connsiteX7" fmla="*/ 1197250 w 1877931"/>
                <a:gd name="connsiteY7" fmla="*/ 16186 h 176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7931" h="1764463">
                  <a:moveTo>
                    <a:pt x="1197250" y="16270"/>
                  </a:moveTo>
                  <a:lnTo>
                    <a:pt x="60477" y="672557"/>
                  </a:lnTo>
                  <a:cubicBezTo>
                    <a:pt x="23031" y="694138"/>
                    <a:pt x="0" y="734058"/>
                    <a:pt x="0" y="777219"/>
                  </a:cubicBezTo>
                  <a:lnTo>
                    <a:pt x="0" y="1764464"/>
                  </a:lnTo>
                  <a:lnTo>
                    <a:pt x="1877932" y="1764464"/>
                  </a:lnTo>
                  <a:lnTo>
                    <a:pt x="1877932" y="339381"/>
                  </a:lnTo>
                  <a:lnTo>
                    <a:pt x="1318118" y="16186"/>
                  </a:lnTo>
                  <a:cubicBezTo>
                    <a:pt x="1280672" y="-5395"/>
                    <a:pt x="1234611" y="-5395"/>
                    <a:pt x="1197250" y="1618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3C2847E1-42D1-2729-BEE0-AEC30B38A886}"/>
                </a:ext>
              </a:extLst>
            </p:cNvPr>
            <p:cNvSpPr/>
            <p:nvPr/>
          </p:nvSpPr>
          <p:spPr>
            <a:xfrm>
              <a:off x="7693490" y="5093024"/>
              <a:ext cx="2515367" cy="1764975"/>
            </a:xfrm>
            <a:custGeom>
              <a:avLst/>
              <a:gdLst>
                <a:gd name="connsiteX0" fmla="*/ 2454891 w 2515367"/>
                <a:gd name="connsiteY0" fmla="*/ 672472 h 1764975"/>
                <a:gd name="connsiteX1" fmla="*/ 1318118 w 2515367"/>
                <a:gd name="connsiteY1" fmla="*/ 16185 h 1764975"/>
                <a:gd name="connsiteX2" fmla="*/ 1197250 w 2515367"/>
                <a:gd name="connsiteY2" fmla="*/ 16185 h 1764975"/>
                <a:gd name="connsiteX3" fmla="*/ 60477 w 2515367"/>
                <a:gd name="connsiteY3" fmla="*/ 672472 h 1764975"/>
                <a:gd name="connsiteX4" fmla="*/ 0 w 2515367"/>
                <a:gd name="connsiteY4" fmla="*/ 777133 h 1764975"/>
                <a:gd name="connsiteX5" fmla="*/ 0 w 2515367"/>
                <a:gd name="connsiteY5" fmla="*/ 1764975 h 1764975"/>
                <a:gd name="connsiteX6" fmla="*/ 2515368 w 2515367"/>
                <a:gd name="connsiteY6" fmla="*/ 1764975 h 1764975"/>
                <a:gd name="connsiteX7" fmla="*/ 2515368 w 2515367"/>
                <a:gd name="connsiteY7" fmla="*/ 777133 h 1764975"/>
                <a:gd name="connsiteX8" fmla="*/ 2454891 w 2515367"/>
                <a:gd name="connsiteY8" fmla="*/ 672472 h 176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5367" h="1764975">
                  <a:moveTo>
                    <a:pt x="2454891" y="672472"/>
                  </a:moveTo>
                  <a:lnTo>
                    <a:pt x="1318118" y="16185"/>
                  </a:lnTo>
                  <a:cubicBezTo>
                    <a:pt x="1280672" y="-5395"/>
                    <a:pt x="1234611" y="-5395"/>
                    <a:pt x="1197250" y="16185"/>
                  </a:cubicBezTo>
                  <a:lnTo>
                    <a:pt x="60477" y="672472"/>
                  </a:lnTo>
                  <a:cubicBezTo>
                    <a:pt x="23031" y="694053"/>
                    <a:pt x="0" y="733972"/>
                    <a:pt x="0" y="777133"/>
                  </a:cubicBezTo>
                  <a:lnTo>
                    <a:pt x="0" y="1764975"/>
                  </a:lnTo>
                  <a:lnTo>
                    <a:pt x="2515368" y="1764975"/>
                  </a:lnTo>
                  <a:lnTo>
                    <a:pt x="2515368" y="777133"/>
                  </a:lnTo>
                  <a:cubicBezTo>
                    <a:pt x="2515368" y="733972"/>
                    <a:pt x="2492337" y="694053"/>
                    <a:pt x="2454891" y="672472"/>
                  </a:cubicBezTo>
                  <a:close/>
                </a:path>
              </a:pathLst>
            </a:custGeom>
            <a:solidFill>
              <a:srgbClr val="E0970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47B3DB15-E07E-C675-DA89-69E592E11682}"/>
                </a:ext>
              </a:extLst>
            </p:cNvPr>
            <p:cNvSpPr/>
            <p:nvPr/>
          </p:nvSpPr>
          <p:spPr>
            <a:xfrm>
              <a:off x="5701685" y="5818573"/>
              <a:ext cx="1257726" cy="1039426"/>
            </a:xfrm>
            <a:custGeom>
              <a:avLst/>
              <a:gdLst>
                <a:gd name="connsiteX0" fmla="*/ 1257727 w 1257726"/>
                <a:gd name="connsiteY0" fmla="*/ 414103 h 1039426"/>
                <a:gd name="connsiteX1" fmla="*/ 1197250 w 1257726"/>
                <a:gd name="connsiteY1" fmla="*/ 309442 h 1039426"/>
                <a:gd name="connsiteX2" fmla="*/ 689297 w 1257726"/>
                <a:gd name="connsiteY2" fmla="*/ 16185 h 1039426"/>
                <a:gd name="connsiteX3" fmla="*/ 568429 w 1257726"/>
                <a:gd name="connsiteY3" fmla="*/ 16185 h 1039426"/>
                <a:gd name="connsiteX4" fmla="*/ 60477 w 1257726"/>
                <a:gd name="connsiteY4" fmla="*/ 309442 h 1039426"/>
                <a:gd name="connsiteX5" fmla="*/ 0 w 1257726"/>
                <a:gd name="connsiteY5" fmla="*/ 414103 h 1039426"/>
                <a:gd name="connsiteX6" fmla="*/ 0 w 1257726"/>
                <a:gd name="connsiteY6" fmla="*/ 1000616 h 1039426"/>
                <a:gd name="connsiteX7" fmla="*/ 6397 w 1257726"/>
                <a:gd name="connsiteY7" fmla="*/ 1039426 h 1039426"/>
                <a:gd name="connsiteX8" fmla="*/ 1251244 w 1257726"/>
                <a:gd name="connsiteY8" fmla="*/ 1039426 h 1039426"/>
                <a:gd name="connsiteX9" fmla="*/ 1257641 w 1257726"/>
                <a:gd name="connsiteY9" fmla="*/ 1000616 h 1039426"/>
                <a:gd name="connsiteX10" fmla="*/ 1257641 w 1257726"/>
                <a:gd name="connsiteY10" fmla="*/ 414103 h 103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7726" h="1039426">
                  <a:moveTo>
                    <a:pt x="1257727" y="414103"/>
                  </a:moveTo>
                  <a:cubicBezTo>
                    <a:pt x="1257727" y="370942"/>
                    <a:pt x="1234696" y="331022"/>
                    <a:pt x="1197250" y="309442"/>
                  </a:cubicBezTo>
                  <a:lnTo>
                    <a:pt x="689297" y="16185"/>
                  </a:lnTo>
                  <a:cubicBezTo>
                    <a:pt x="651851" y="-5395"/>
                    <a:pt x="605790" y="-5395"/>
                    <a:pt x="568429" y="16185"/>
                  </a:cubicBezTo>
                  <a:lnTo>
                    <a:pt x="60477" y="309442"/>
                  </a:lnTo>
                  <a:cubicBezTo>
                    <a:pt x="23031" y="331022"/>
                    <a:pt x="0" y="370942"/>
                    <a:pt x="0" y="414103"/>
                  </a:cubicBezTo>
                  <a:lnTo>
                    <a:pt x="0" y="1000616"/>
                  </a:lnTo>
                  <a:cubicBezTo>
                    <a:pt x="0" y="1014008"/>
                    <a:pt x="2218" y="1027143"/>
                    <a:pt x="6397" y="1039426"/>
                  </a:cubicBezTo>
                  <a:lnTo>
                    <a:pt x="1251244" y="1039426"/>
                  </a:lnTo>
                  <a:cubicBezTo>
                    <a:pt x="1255423" y="1027143"/>
                    <a:pt x="1257641" y="1014008"/>
                    <a:pt x="1257641" y="1000616"/>
                  </a:cubicBezTo>
                  <a:lnTo>
                    <a:pt x="1257641" y="414103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8D0159B0-1C20-A527-C8BC-408515959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3731" y="564953"/>
            <a:ext cx="5135908" cy="5131003"/>
          </a:xfrm>
          <a:custGeom>
            <a:avLst/>
            <a:gdLst>
              <a:gd name="connsiteX0" fmla="*/ 3878256 w 5135908"/>
              <a:gd name="connsiteY0" fmla="*/ 2264078 h 5131003"/>
              <a:gd name="connsiteX1" fmla="*/ 3938658 w 5135908"/>
              <a:gd name="connsiteY1" fmla="*/ 2280263 h 5131003"/>
              <a:gd name="connsiteX2" fmla="*/ 5075431 w 5135908"/>
              <a:gd name="connsiteY2" fmla="*/ 2936550 h 5131003"/>
              <a:gd name="connsiteX3" fmla="*/ 5135908 w 5135908"/>
              <a:gd name="connsiteY3" fmla="*/ 3041211 h 5131003"/>
              <a:gd name="connsiteX4" fmla="*/ 5135908 w 5135908"/>
              <a:gd name="connsiteY4" fmla="*/ 4353870 h 5131003"/>
              <a:gd name="connsiteX5" fmla="*/ 5075431 w 5135908"/>
              <a:gd name="connsiteY5" fmla="*/ 4458531 h 5131003"/>
              <a:gd name="connsiteX6" fmla="*/ 3938658 w 5135908"/>
              <a:gd name="connsiteY6" fmla="*/ 5114818 h 5131003"/>
              <a:gd name="connsiteX7" fmla="*/ 3817790 w 5135908"/>
              <a:gd name="connsiteY7" fmla="*/ 5114818 h 5131003"/>
              <a:gd name="connsiteX8" fmla="*/ 2681017 w 5135908"/>
              <a:gd name="connsiteY8" fmla="*/ 4458531 h 5131003"/>
              <a:gd name="connsiteX9" fmla="*/ 2620540 w 5135908"/>
              <a:gd name="connsiteY9" fmla="*/ 4353870 h 5131003"/>
              <a:gd name="connsiteX10" fmla="*/ 2620540 w 5135908"/>
              <a:gd name="connsiteY10" fmla="*/ 3041211 h 5131003"/>
              <a:gd name="connsiteX11" fmla="*/ 2681017 w 5135908"/>
              <a:gd name="connsiteY11" fmla="*/ 2936550 h 5131003"/>
              <a:gd name="connsiteX12" fmla="*/ 3817790 w 5135908"/>
              <a:gd name="connsiteY12" fmla="*/ 2280263 h 5131003"/>
              <a:gd name="connsiteX13" fmla="*/ 3878256 w 5135908"/>
              <a:gd name="connsiteY13" fmla="*/ 2264078 h 5131003"/>
              <a:gd name="connsiteX14" fmla="*/ 1257716 w 5135908"/>
              <a:gd name="connsiteY14" fmla="*/ 2263481 h 5131003"/>
              <a:gd name="connsiteX15" fmla="*/ 1318118 w 5135908"/>
              <a:gd name="connsiteY15" fmla="*/ 2279666 h 5131003"/>
              <a:gd name="connsiteX16" fmla="*/ 2454891 w 5135908"/>
              <a:gd name="connsiteY16" fmla="*/ 2935953 h 5131003"/>
              <a:gd name="connsiteX17" fmla="*/ 2515368 w 5135908"/>
              <a:gd name="connsiteY17" fmla="*/ 3040615 h 5131003"/>
              <a:gd name="connsiteX18" fmla="*/ 2515368 w 5135908"/>
              <a:gd name="connsiteY18" fmla="*/ 4353273 h 5131003"/>
              <a:gd name="connsiteX19" fmla="*/ 2454891 w 5135908"/>
              <a:gd name="connsiteY19" fmla="*/ 4457934 h 5131003"/>
              <a:gd name="connsiteX20" fmla="*/ 1318118 w 5135908"/>
              <a:gd name="connsiteY20" fmla="*/ 5114221 h 5131003"/>
              <a:gd name="connsiteX21" fmla="*/ 1197250 w 5135908"/>
              <a:gd name="connsiteY21" fmla="*/ 5114221 h 5131003"/>
              <a:gd name="connsiteX22" fmla="*/ 60477 w 5135908"/>
              <a:gd name="connsiteY22" fmla="*/ 4457934 h 5131003"/>
              <a:gd name="connsiteX23" fmla="*/ 0 w 5135908"/>
              <a:gd name="connsiteY23" fmla="*/ 4353273 h 5131003"/>
              <a:gd name="connsiteX24" fmla="*/ 0 w 5135908"/>
              <a:gd name="connsiteY24" fmla="*/ 3040615 h 5131003"/>
              <a:gd name="connsiteX25" fmla="*/ 60477 w 5135908"/>
              <a:gd name="connsiteY25" fmla="*/ 2935953 h 5131003"/>
              <a:gd name="connsiteX26" fmla="*/ 1197250 w 5135908"/>
              <a:gd name="connsiteY26" fmla="*/ 2279666 h 5131003"/>
              <a:gd name="connsiteX27" fmla="*/ 1257716 w 5135908"/>
              <a:gd name="connsiteY27" fmla="*/ 2263481 h 5131003"/>
              <a:gd name="connsiteX28" fmla="*/ 2567474 w 5135908"/>
              <a:gd name="connsiteY28" fmla="*/ 0 h 5131003"/>
              <a:gd name="connsiteX29" fmla="*/ 2627876 w 5135908"/>
              <a:gd name="connsiteY29" fmla="*/ 16185 h 5131003"/>
              <a:gd name="connsiteX30" fmla="*/ 3764649 w 5135908"/>
              <a:gd name="connsiteY30" fmla="*/ 672472 h 5131003"/>
              <a:gd name="connsiteX31" fmla="*/ 3825126 w 5135908"/>
              <a:gd name="connsiteY31" fmla="*/ 777133 h 5131003"/>
              <a:gd name="connsiteX32" fmla="*/ 3825126 w 5135908"/>
              <a:gd name="connsiteY32" fmla="*/ 2089792 h 5131003"/>
              <a:gd name="connsiteX33" fmla="*/ 3764649 w 5135908"/>
              <a:gd name="connsiteY33" fmla="*/ 2194454 h 5131003"/>
              <a:gd name="connsiteX34" fmla="*/ 2627876 w 5135908"/>
              <a:gd name="connsiteY34" fmla="*/ 2850740 h 5131003"/>
              <a:gd name="connsiteX35" fmla="*/ 2507008 w 5135908"/>
              <a:gd name="connsiteY35" fmla="*/ 2850740 h 5131003"/>
              <a:gd name="connsiteX36" fmla="*/ 1370235 w 5135908"/>
              <a:gd name="connsiteY36" fmla="*/ 2194454 h 5131003"/>
              <a:gd name="connsiteX37" fmla="*/ 1309758 w 5135908"/>
              <a:gd name="connsiteY37" fmla="*/ 2089792 h 5131003"/>
              <a:gd name="connsiteX38" fmla="*/ 1309758 w 5135908"/>
              <a:gd name="connsiteY38" fmla="*/ 777133 h 5131003"/>
              <a:gd name="connsiteX39" fmla="*/ 1370235 w 5135908"/>
              <a:gd name="connsiteY39" fmla="*/ 672472 h 5131003"/>
              <a:gd name="connsiteX40" fmla="*/ 2507008 w 5135908"/>
              <a:gd name="connsiteY40" fmla="*/ 16185 h 5131003"/>
              <a:gd name="connsiteX41" fmla="*/ 2567474 w 5135908"/>
              <a:gd name="connsiteY41" fmla="*/ 0 h 513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135908" h="5131003">
                <a:moveTo>
                  <a:pt x="3878256" y="2264078"/>
                </a:moveTo>
                <a:cubicBezTo>
                  <a:pt x="3899122" y="2264078"/>
                  <a:pt x="3919977" y="2269473"/>
                  <a:pt x="3938658" y="2280263"/>
                </a:cubicBezTo>
                <a:lnTo>
                  <a:pt x="5075431" y="2936550"/>
                </a:lnTo>
                <a:cubicBezTo>
                  <a:pt x="5112877" y="2958131"/>
                  <a:pt x="5135908" y="2998050"/>
                  <a:pt x="5135908" y="3041211"/>
                </a:cubicBezTo>
                <a:lnTo>
                  <a:pt x="5135908" y="4353870"/>
                </a:lnTo>
                <a:cubicBezTo>
                  <a:pt x="5135908" y="4397031"/>
                  <a:pt x="5112877" y="4436951"/>
                  <a:pt x="5075431" y="4458531"/>
                </a:cubicBezTo>
                <a:lnTo>
                  <a:pt x="3938658" y="5114818"/>
                </a:lnTo>
                <a:cubicBezTo>
                  <a:pt x="3901212" y="5136399"/>
                  <a:pt x="3855151" y="5136399"/>
                  <a:pt x="3817790" y="5114818"/>
                </a:cubicBezTo>
                <a:lnTo>
                  <a:pt x="2681017" y="4458531"/>
                </a:lnTo>
                <a:cubicBezTo>
                  <a:pt x="2643570" y="4436951"/>
                  <a:pt x="2620540" y="4397031"/>
                  <a:pt x="2620540" y="4353870"/>
                </a:cubicBezTo>
                <a:lnTo>
                  <a:pt x="2620540" y="3041211"/>
                </a:lnTo>
                <a:cubicBezTo>
                  <a:pt x="2620540" y="2998050"/>
                  <a:pt x="2643570" y="2958131"/>
                  <a:pt x="2681017" y="2936550"/>
                </a:cubicBezTo>
                <a:lnTo>
                  <a:pt x="3817790" y="2280263"/>
                </a:lnTo>
                <a:cubicBezTo>
                  <a:pt x="3836513" y="2269473"/>
                  <a:pt x="3857390" y="2264078"/>
                  <a:pt x="3878256" y="2264078"/>
                </a:cubicBezTo>
                <a:close/>
                <a:moveTo>
                  <a:pt x="1257716" y="2263481"/>
                </a:moveTo>
                <a:cubicBezTo>
                  <a:pt x="1278582" y="2263481"/>
                  <a:pt x="1299438" y="2268876"/>
                  <a:pt x="1318118" y="2279666"/>
                </a:cubicBezTo>
                <a:lnTo>
                  <a:pt x="2454891" y="2935953"/>
                </a:lnTo>
                <a:cubicBezTo>
                  <a:pt x="2492337" y="2957534"/>
                  <a:pt x="2515368" y="2997454"/>
                  <a:pt x="2515368" y="3040615"/>
                </a:cubicBezTo>
                <a:lnTo>
                  <a:pt x="2515368" y="4353273"/>
                </a:lnTo>
                <a:cubicBezTo>
                  <a:pt x="2515368" y="4396435"/>
                  <a:pt x="2492337" y="4436354"/>
                  <a:pt x="2454891" y="4457934"/>
                </a:cubicBezTo>
                <a:lnTo>
                  <a:pt x="1318118" y="5114221"/>
                </a:lnTo>
                <a:cubicBezTo>
                  <a:pt x="1280672" y="5135802"/>
                  <a:pt x="1234611" y="5135802"/>
                  <a:pt x="1197250" y="5114221"/>
                </a:cubicBezTo>
                <a:lnTo>
                  <a:pt x="60477" y="4457934"/>
                </a:lnTo>
                <a:cubicBezTo>
                  <a:pt x="23031" y="4436354"/>
                  <a:pt x="0" y="4396435"/>
                  <a:pt x="0" y="4353273"/>
                </a:cubicBezTo>
                <a:lnTo>
                  <a:pt x="0" y="3040615"/>
                </a:lnTo>
                <a:cubicBezTo>
                  <a:pt x="0" y="2997454"/>
                  <a:pt x="23031" y="2957534"/>
                  <a:pt x="60477" y="2935953"/>
                </a:cubicBezTo>
                <a:lnTo>
                  <a:pt x="1197250" y="2279666"/>
                </a:lnTo>
                <a:cubicBezTo>
                  <a:pt x="1215973" y="2268876"/>
                  <a:pt x="1236850" y="2263481"/>
                  <a:pt x="1257716" y="2263481"/>
                </a:cubicBezTo>
                <a:close/>
                <a:moveTo>
                  <a:pt x="2567474" y="0"/>
                </a:moveTo>
                <a:cubicBezTo>
                  <a:pt x="2588340" y="0"/>
                  <a:pt x="2609195" y="5395"/>
                  <a:pt x="2627876" y="16185"/>
                </a:cubicBezTo>
                <a:lnTo>
                  <a:pt x="3764649" y="672472"/>
                </a:lnTo>
                <a:cubicBezTo>
                  <a:pt x="3802095" y="694053"/>
                  <a:pt x="3825126" y="733972"/>
                  <a:pt x="3825126" y="777133"/>
                </a:cubicBezTo>
                <a:lnTo>
                  <a:pt x="3825126" y="2089792"/>
                </a:lnTo>
                <a:cubicBezTo>
                  <a:pt x="3825126" y="2132953"/>
                  <a:pt x="3802095" y="2172873"/>
                  <a:pt x="3764649" y="2194454"/>
                </a:cubicBezTo>
                <a:lnTo>
                  <a:pt x="2627876" y="2850740"/>
                </a:lnTo>
                <a:cubicBezTo>
                  <a:pt x="2590430" y="2872321"/>
                  <a:pt x="2544369" y="2872321"/>
                  <a:pt x="2507008" y="2850740"/>
                </a:cubicBezTo>
                <a:lnTo>
                  <a:pt x="1370235" y="2194454"/>
                </a:lnTo>
                <a:cubicBezTo>
                  <a:pt x="1332789" y="2172873"/>
                  <a:pt x="1309758" y="2132953"/>
                  <a:pt x="1309758" y="2089792"/>
                </a:cubicBezTo>
                <a:lnTo>
                  <a:pt x="1309758" y="777133"/>
                </a:lnTo>
                <a:cubicBezTo>
                  <a:pt x="1309758" y="733972"/>
                  <a:pt x="1332789" y="694053"/>
                  <a:pt x="1370235" y="672472"/>
                </a:cubicBezTo>
                <a:lnTo>
                  <a:pt x="2507008" y="16185"/>
                </a:lnTo>
                <a:cubicBezTo>
                  <a:pt x="2525731" y="5395"/>
                  <a:pt x="2546608" y="0"/>
                  <a:pt x="256747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78" name="Gráfico 77">
            <a:extLst>
              <a:ext uri="{FF2B5EF4-FFF2-40B4-BE49-F238E27FC236}">
                <a16:creationId xmlns:a16="http://schemas.microsoft.com/office/drawing/2014/main" id="{3CCAB654-17D4-2139-75CA-5818CA05B7D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2776" y="-247414"/>
            <a:ext cx="962999" cy="1080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5E256CA-9CD7-64E3-094E-4A1511ED13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4071" y="184584"/>
            <a:ext cx="2137067" cy="798181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41BB5BA-E175-D52B-C5EA-720D15BB951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07A3967E-F7B0-EE3D-D085-07A68F546C4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69170" y="6317896"/>
            <a:ext cx="5336481" cy="428625"/>
          </a:xfrm>
          <a:prstGeom prst="rect">
            <a:avLst/>
          </a:prstGeom>
        </p:spPr>
      </p:pic>
      <p:sp>
        <p:nvSpPr>
          <p:cNvPr id="8" name="Marcador de texto 70">
            <a:extLst>
              <a:ext uri="{FF2B5EF4-FFF2-40B4-BE49-F238E27FC236}">
                <a16:creationId xmlns:a16="http://schemas.microsoft.com/office/drawing/2014/main" id="{5AB90724-2A00-D3E0-234F-12CD9269BA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75784" y="1411747"/>
            <a:ext cx="2411013" cy="16866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9" name="Marcador de texto 82">
            <a:extLst>
              <a:ext uri="{FF2B5EF4-FFF2-40B4-BE49-F238E27FC236}">
                <a16:creationId xmlns:a16="http://schemas.microsoft.com/office/drawing/2014/main" id="{CF8DA304-E554-74F0-34BC-9EC94A5E57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75784" y="1383172"/>
            <a:ext cx="2411013" cy="20645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latin typeface="Lato Black" panose="020F0A0202020403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Chapter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C950BAB-A464-463A-0533-6F1F4AA2E82E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93927" y="3199788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D6798388-13C8-8587-300C-BE861ECEF34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5" y="145139"/>
            <a:ext cx="1442747" cy="54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1044EAC-7DC0-0F35-C616-8F523F5F5D0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10" y="6265162"/>
            <a:ext cx="3645723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42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C234BD3-27B4-66E8-4EBD-B662BCC536F3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Marcador de texto 70">
            <a:extLst>
              <a:ext uri="{FF2B5EF4-FFF2-40B4-BE49-F238E27FC236}">
                <a16:creationId xmlns:a16="http://schemas.microsoft.com/office/drawing/2014/main" id="{CC6F1672-A337-A425-1005-CB2FFFC5BA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75784" y="1411747"/>
            <a:ext cx="2411013" cy="16866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pic>
        <p:nvPicPr>
          <p:cNvPr id="80" name="Gráfico 79">
            <a:extLst>
              <a:ext uri="{FF2B5EF4-FFF2-40B4-BE49-F238E27FC236}">
                <a16:creationId xmlns:a16="http://schemas.microsoft.com/office/drawing/2014/main" id="{BE80D265-9CBF-BF63-9526-364FA6B23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9002" y="5452595"/>
            <a:ext cx="1926000" cy="2160000"/>
          </a:xfrm>
          <a:prstGeom prst="rect">
            <a:avLst/>
          </a:prstGeom>
        </p:spPr>
      </p:pic>
      <p:pic>
        <p:nvPicPr>
          <p:cNvPr id="79" name="Gráfico 78">
            <a:extLst>
              <a:ext uri="{FF2B5EF4-FFF2-40B4-BE49-F238E27FC236}">
                <a16:creationId xmlns:a16="http://schemas.microsoft.com/office/drawing/2014/main" id="{5DCEBB66-A327-764E-97FB-BACC302FEF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053" y="917903"/>
            <a:ext cx="1926000" cy="2160000"/>
          </a:xfrm>
          <a:prstGeom prst="rect">
            <a:avLst/>
          </a:prstGeom>
        </p:spPr>
      </p:pic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1456AAF6-9ECA-2FA4-8C62-D7F262061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1" name="Grupo 80">
            <a:extLst>
              <a:ext uri="{FF2B5EF4-FFF2-40B4-BE49-F238E27FC236}">
                <a16:creationId xmlns:a16="http://schemas.microsoft.com/office/drawing/2014/main" id="{DC4D828A-C759-E9CA-E7F3-25F1CF04E74D}"/>
              </a:ext>
            </a:extLst>
          </p:cNvPr>
          <p:cNvGrpSpPr/>
          <p:nvPr userDrawn="1"/>
        </p:nvGrpSpPr>
        <p:grpSpPr>
          <a:xfrm>
            <a:off x="5072950" y="0"/>
            <a:ext cx="7127627" cy="6857999"/>
            <a:chOff x="5072950" y="0"/>
            <a:chExt cx="7127627" cy="6857999"/>
          </a:xfrm>
        </p:grpSpPr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4B464165-DBBA-DA69-17D0-51FDC0F26930}"/>
                </a:ext>
              </a:extLst>
            </p:cNvPr>
            <p:cNvSpPr/>
            <p:nvPr/>
          </p:nvSpPr>
          <p:spPr>
            <a:xfrm>
              <a:off x="10942851" y="1291611"/>
              <a:ext cx="1257726" cy="1414718"/>
            </a:xfrm>
            <a:custGeom>
              <a:avLst/>
              <a:gdLst>
                <a:gd name="connsiteX0" fmla="*/ 0 w 1257726"/>
                <a:gd name="connsiteY0" fmla="*/ 1000616 h 1414718"/>
                <a:gd name="connsiteX1" fmla="*/ 0 w 1257726"/>
                <a:gd name="connsiteY1" fmla="*/ 414103 h 1414718"/>
                <a:gd name="connsiteX2" fmla="*/ 60477 w 1257726"/>
                <a:gd name="connsiteY2" fmla="*/ 309442 h 1414718"/>
                <a:gd name="connsiteX3" fmla="*/ 568429 w 1257726"/>
                <a:gd name="connsiteY3" fmla="*/ 16185 h 1414718"/>
                <a:gd name="connsiteX4" fmla="*/ 689297 w 1257726"/>
                <a:gd name="connsiteY4" fmla="*/ 16185 h 1414718"/>
                <a:gd name="connsiteX5" fmla="*/ 1197250 w 1257726"/>
                <a:gd name="connsiteY5" fmla="*/ 309442 h 1414718"/>
                <a:gd name="connsiteX6" fmla="*/ 1257727 w 1257726"/>
                <a:gd name="connsiteY6" fmla="*/ 414103 h 1414718"/>
                <a:gd name="connsiteX7" fmla="*/ 1257727 w 1257726"/>
                <a:gd name="connsiteY7" fmla="*/ 1000616 h 1414718"/>
                <a:gd name="connsiteX8" fmla="*/ 1197250 w 1257726"/>
                <a:gd name="connsiteY8" fmla="*/ 1105277 h 1414718"/>
                <a:gd name="connsiteX9" fmla="*/ 689297 w 1257726"/>
                <a:gd name="connsiteY9" fmla="*/ 1398533 h 1414718"/>
                <a:gd name="connsiteX10" fmla="*/ 568429 w 1257726"/>
                <a:gd name="connsiteY10" fmla="*/ 1398533 h 1414718"/>
                <a:gd name="connsiteX11" fmla="*/ 60477 w 1257726"/>
                <a:gd name="connsiteY11" fmla="*/ 1105277 h 1414718"/>
                <a:gd name="connsiteX12" fmla="*/ 0 w 1257726"/>
                <a:gd name="connsiteY12" fmla="*/ 1000616 h 141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726" h="1414718">
                  <a:moveTo>
                    <a:pt x="0" y="1000616"/>
                  </a:moveTo>
                  <a:lnTo>
                    <a:pt x="0" y="414103"/>
                  </a:lnTo>
                  <a:cubicBezTo>
                    <a:pt x="0" y="370942"/>
                    <a:pt x="23031" y="331022"/>
                    <a:pt x="60477" y="309442"/>
                  </a:cubicBezTo>
                  <a:lnTo>
                    <a:pt x="568429" y="16185"/>
                  </a:lnTo>
                  <a:cubicBezTo>
                    <a:pt x="605876" y="-5395"/>
                    <a:pt x="651937" y="-5395"/>
                    <a:pt x="689297" y="16185"/>
                  </a:cubicBezTo>
                  <a:lnTo>
                    <a:pt x="1197250" y="309442"/>
                  </a:lnTo>
                  <a:cubicBezTo>
                    <a:pt x="1234696" y="331022"/>
                    <a:pt x="1257727" y="370942"/>
                    <a:pt x="1257727" y="414103"/>
                  </a:cubicBezTo>
                  <a:lnTo>
                    <a:pt x="1257727" y="1000616"/>
                  </a:lnTo>
                  <a:cubicBezTo>
                    <a:pt x="1257727" y="1043777"/>
                    <a:pt x="1234696" y="1083696"/>
                    <a:pt x="1197250" y="1105277"/>
                  </a:cubicBezTo>
                  <a:lnTo>
                    <a:pt x="689297" y="1398533"/>
                  </a:lnTo>
                  <a:cubicBezTo>
                    <a:pt x="651852" y="1420114"/>
                    <a:pt x="605790" y="1420114"/>
                    <a:pt x="568429" y="1398533"/>
                  </a:cubicBezTo>
                  <a:lnTo>
                    <a:pt x="60477" y="1105277"/>
                  </a:lnTo>
                  <a:cubicBezTo>
                    <a:pt x="23031" y="1083696"/>
                    <a:pt x="0" y="1043777"/>
                    <a:pt x="0" y="1000616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673CF795-1371-98B4-815E-B124FD9C9869}"/>
                </a:ext>
              </a:extLst>
            </p:cNvPr>
            <p:cNvSpPr/>
            <p:nvPr/>
          </p:nvSpPr>
          <p:spPr>
            <a:xfrm>
              <a:off x="5072950" y="564441"/>
              <a:ext cx="2515367" cy="2866925"/>
            </a:xfrm>
            <a:custGeom>
              <a:avLst/>
              <a:gdLst>
                <a:gd name="connsiteX0" fmla="*/ 0 w 2515367"/>
                <a:gd name="connsiteY0" fmla="*/ 2089792 h 2866925"/>
                <a:gd name="connsiteX1" fmla="*/ 0 w 2515367"/>
                <a:gd name="connsiteY1" fmla="*/ 777133 h 2866925"/>
                <a:gd name="connsiteX2" fmla="*/ 60477 w 2515367"/>
                <a:gd name="connsiteY2" fmla="*/ 672472 h 2866925"/>
                <a:gd name="connsiteX3" fmla="*/ 1197250 w 2515367"/>
                <a:gd name="connsiteY3" fmla="*/ 16185 h 2866925"/>
                <a:gd name="connsiteX4" fmla="*/ 1318118 w 2515367"/>
                <a:gd name="connsiteY4" fmla="*/ 16185 h 2866925"/>
                <a:gd name="connsiteX5" fmla="*/ 2454891 w 2515367"/>
                <a:gd name="connsiteY5" fmla="*/ 672472 h 2866925"/>
                <a:gd name="connsiteX6" fmla="*/ 2515368 w 2515367"/>
                <a:gd name="connsiteY6" fmla="*/ 777133 h 2866925"/>
                <a:gd name="connsiteX7" fmla="*/ 2515368 w 2515367"/>
                <a:gd name="connsiteY7" fmla="*/ 2089792 h 2866925"/>
                <a:gd name="connsiteX8" fmla="*/ 2454891 w 2515367"/>
                <a:gd name="connsiteY8" fmla="*/ 2194454 h 2866925"/>
                <a:gd name="connsiteX9" fmla="*/ 1318118 w 2515367"/>
                <a:gd name="connsiteY9" fmla="*/ 2850740 h 2866925"/>
                <a:gd name="connsiteX10" fmla="*/ 1197250 w 2515367"/>
                <a:gd name="connsiteY10" fmla="*/ 2850740 h 2866925"/>
                <a:gd name="connsiteX11" fmla="*/ 60477 w 2515367"/>
                <a:gd name="connsiteY11" fmla="*/ 2194454 h 2866925"/>
                <a:gd name="connsiteX12" fmla="*/ 0 w 2515367"/>
                <a:gd name="connsiteY12" fmla="*/ 2089792 h 286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5367" h="2866925">
                  <a:moveTo>
                    <a:pt x="0" y="2089792"/>
                  </a:moveTo>
                  <a:lnTo>
                    <a:pt x="0" y="777133"/>
                  </a:lnTo>
                  <a:cubicBezTo>
                    <a:pt x="0" y="733972"/>
                    <a:pt x="23031" y="694053"/>
                    <a:pt x="60477" y="672472"/>
                  </a:cubicBezTo>
                  <a:lnTo>
                    <a:pt x="1197250" y="16185"/>
                  </a:lnTo>
                  <a:cubicBezTo>
                    <a:pt x="1234696" y="-5395"/>
                    <a:pt x="1280757" y="-5395"/>
                    <a:pt x="1318118" y="16185"/>
                  </a:cubicBezTo>
                  <a:lnTo>
                    <a:pt x="2454891" y="672472"/>
                  </a:lnTo>
                  <a:cubicBezTo>
                    <a:pt x="2492337" y="694053"/>
                    <a:pt x="2515368" y="733972"/>
                    <a:pt x="2515368" y="777133"/>
                  </a:cubicBezTo>
                  <a:lnTo>
                    <a:pt x="2515368" y="2089792"/>
                  </a:lnTo>
                  <a:cubicBezTo>
                    <a:pt x="2515368" y="2132953"/>
                    <a:pt x="2492337" y="2172873"/>
                    <a:pt x="2454891" y="2194454"/>
                  </a:cubicBezTo>
                  <a:lnTo>
                    <a:pt x="1318118" y="2850740"/>
                  </a:lnTo>
                  <a:cubicBezTo>
                    <a:pt x="1280672" y="2872321"/>
                    <a:pt x="1234611" y="2872321"/>
                    <a:pt x="1197250" y="2850740"/>
                  </a:cubicBezTo>
                  <a:lnTo>
                    <a:pt x="60477" y="2194454"/>
                  </a:lnTo>
                  <a:cubicBezTo>
                    <a:pt x="23031" y="2172873"/>
                    <a:pt x="0" y="2132953"/>
                    <a:pt x="0" y="208979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8AAC4D3A-DB6C-EE9F-A2CE-FF07F68B01C2}"/>
                </a:ext>
              </a:extLst>
            </p:cNvPr>
            <p:cNvSpPr/>
            <p:nvPr/>
          </p:nvSpPr>
          <p:spPr>
            <a:xfrm>
              <a:off x="6383732" y="0"/>
              <a:ext cx="2515282" cy="1167374"/>
            </a:xfrm>
            <a:custGeom>
              <a:avLst/>
              <a:gdLst>
                <a:gd name="connsiteX0" fmla="*/ 60391 w 2515282"/>
                <a:gd name="connsiteY0" fmla="*/ 494902 h 1167374"/>
                <a:gd name="connsiteX1" fmla="*/ 1197164 w 2515282"/>
                <a:gd name="connsiteY1" fmla="*/ 1151189 h 1167374"/>
                <a:gd name="connsiteX2" fmla="*/ 1318033 w 2515282"/>
                <a:gd name="connsiteY2" fmla="*/ 1151189 h 1167374"/>
                <a:gd name="connsiteX3" fmla="*/ 2454806 w 2515282"/>
                <a:gd name="connsiteY3" fmla="*/ 494902 h 1167374"/>
                <a:gd name="connsiteX4" fmla="*/ 2515282 w 2515282"/>
                <a:gd name="connsiteY4" fmla="*/ 390241 h 1167374"/>
                <a:gd name="connsiteX5" fmla="*/ 2515282 w 2515282"/>
                <a:gd name="connsiteY5" fmla="*/ 0 h 1167374"/>
                <a:gd name="connsiteX6" fmla="*/ 0 w 2515282"/>
                <a:gd name="connsiteY6" fmla="*/ 0 h 1167374"/>
                <a:gd name="connsiteX7" fmla="*/ 0 w 2515282"/>
                <a:gd name="connsiteY7" fmla="*/ 390155 h 1167374"/>
                <a:gd name="connsiteX8" fmla="*/ 60477 w 2515282"/>
                <a:gd name="connsiteY8" fmla="*/ 494817 h 116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5282" h="1167374">
                  <a:moveTo>
                    <a:pt x="60391" y="494902"/>
                  </a:moveTo>
                  <a:lnTo>
                    <a:pt x="1197164" y="1151189"/>
                  </a:lnTo>
                  <a:cubicBezTo>
                    <a:pt x="1234611" y="1172769"/>
                    <a:pt x="1280672" y="1172769"/>
                    <a:pt x="1318033" y="1151189"/>
                  </a:cubicBezTo>
                  <a:lnTo>
                    <a:pt x="2454806" y="494902"/>
                  </a:lnTo>
                  <a:cubicBezTo>
                    <a:pt x="2492252" y="473321"/>
                    <a:pt x="2515282" y="433402"/>
                    <a:pt x="2515282" y="390241"/>
                  </a:cubicBezTo>
                  <a:lnTo>
                    <a:pt x="2515282" y="0"/>
                  </a:lnTo>
                  <a:lnTo>
                    <a:pt x="0" y="0"/>
                  </a:lnTo>
                  <a:lnTo>
                    <a:pt x="0" y="390155"/>
                  </a:lnTo>
                  <a:cubicBezTo>
                    <a:pt x="0" y="433316"/>
                    <a:pt x="23031" y="473236"/>
                    <a:pt x="60477" y="4948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9B7A9610-FBC9-3726-14B7-36577D5B0419}"/>
                </a:ext>
              </a:extLst>
            </p:cNvPr>
            <p:cNvSpPr/>
            <p:nvPr/>
          </p:nvSpPr>
          <p:spPr>
            <a:xfrm>
              <a:off x="11638461" y="3217289"/>
              <a:ext cx="553501" cy="2091348"/>
            </a:xfrm>
            <a:custGeom>
              <a:avLst/>
              <a:gdLst>
                <a:gd name="connsiteX0" fmla="*/ 60476 w 553501"/>
                <a:gd name="connsiteY0" fmla="*/ 284726 h 2091348"/>
                <a:gd name="connsiteX1" fmla="*/ 0 w 553501"/>
                <a:gd name="connsiteY1" fmla="*/ 389388 h 2091348"/>
                <a:gd name="connsiteX2" fmla="*/ 0 w 553501"/>
                <a:gd name="connsiteY2" fmla="*/ 1702046 h 2091348"/>
                <a:gd name="connsiteX3" fmla="*/ 60476 w 553501"/>
                <a:gd name="connsiteY3" fmla="*/ 1806708 h 2091348"/>
                <a:gd name="connsiteX4" fmla="*/ 553502 w 553501"/>
                <a:gd name="connsiteY4" fmla="*/ 2091349 h 2091348"/>
                <a:gd name="connsiteX5" fmla="*/ 553502 w 553501"/>
                <a:gd name="connsiteY5" fmla="*/ 0 h 2091348"/>
                <a:gd name="connsiteX6" fmla="*/ 60476 w 553501"/>
                <a:gd name="connsiteY6" fmla="*/ 284641 h 209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501" h="2091348">
                  <a:moveTo>
                    <a:pt x="60476" y="284726"/>
                  </a:moveTo>
                  <a:cubicBezTo>
                    <a:pt x="23030" y="306307"/>
                    <a:pt x="0" y="346227"/>
                    <a:pt x="0" y="389388"/>
                  </a:cubicBezTo>
                  <a:lnTo>
                    <a:pt x="0" y="1702046"/>
                  </a:lnTo>
                  <a:cubicBezTo>
                    <a:pt x="0" y="1745208"/>
                    <a:pt x="23030" y="1785127"/>
                    <a:pt x="60476" y="1806708"/>
                  </a:cubicBezTo>
                  <a:lnTo>
                    <a:pt x="553502" y="2091349"/>
                  </a:lnTo>
                  <a:lnTo>
                    <a:pt x="553502" y="0"/>
                  </a:lnTo>
                  <a:lnTo>
                    <a:pt x="60476" y="28464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A4C2B5F6-3F85-C1D7-0AD6-170192FD67C5}"/>
                </a:ext>
              </a:extLst>
            </p:cNvPr>
            <p:cNvSpPr/>
            <p:nvPr/>
          </p:nvSpPr>
          <p:spPr>
            <a:xfrm>
              <a:off x="10314031" y="5093451"/>
              <a:ext cx="1877931" cy="1764463"/>
            </a:xfrm>
            <a:custGeom>
              <a:avLst/>
              <a:gdLst>
                <a:gd name="connsiteX0" fmla="*/ 1197250 w 1877931"/>
                <a:gd name="connsiteY0" fmla="*/ 16270 h 1764463"/>
                <a:gd name="connsiteX1" fmla="*/ 60477 w 1877931"/>
                <a:gd name="connsiteY1" fmla="*/ 672557 h 1764463"/>
                <a:gd name="connsiteX2" fmla="*/ 0 w 1877931"/>
                <a:gd name="connsiteY2" fmla="*/ 777219 h 1764463"/>
                <a:gd name="connsiteX3" fmla="*/ 0 w 1877931"/>
                <a:gd name="connsiteY3" fmla="*/ 1764464 h 1764463"/>
                <a:gd name="connsiteX4" fmla="*/ 1877932 w 1877931"/>
                <a:gd name="connsiteY4" fmla="*/ 1764464 h 1764463"/>
                <a:gd name="connsiteX5" fmla="*/ 1877932 w 1877931"/>
                <a:gd name="connsiteY5" fmla="*/ 339381 h 1764463"/>
                <a:gd name="connsiteX6" fmla="*/ 1318118 w 1877931"/>
                <a:gd name="connsiteY6" fmla="*/ 16186 h 1764463"/>
                <a:gd name="connsiteX7" fmla="*/ 1197250 w 1877931"/>
                <a:gd name="connsiteY7" fmla="*/ 16186 h 176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7931" h="1764463">
                  <a:moveTo>
                    <a:pt x="1197250" y="16270"/>
                  </a:moveTo>
                  <a:lnTo>
                    <a:pt x="60477" y="672557"/>
                  </a:lnTo>
                  <a:cubicBezTo>
                    <a:pt x="23031" y="694138"/>
                    <a:pt x="0" y="734058"/>
                    <a:pt x="0" y="777219"/>
                  </a:cubicBezTo>
                  <a:lnTo>
                    <a:pt x="0" y="1764464"/>
                  </a:lnTo>
                  <a:lnTo>
                    <a:pt x="1877932" y="1764464"/>
                  </a:lnTo>
                  <a:lnTo>
                    <a:pt x="1877932" y="339381"/>
                  </a:lnTo>
                  <a:lnTo>
                    <a:pt x="1318118" y="16186"/>
                  </a:lnTo>
                  <a:cubicBezTo>
                    <a:pt x="1280672" y="-5395"/>
                    <a:pt x="1234611" y="-5395"/>
                    <a:pt x="1197250" y="161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3C2847E1-42D1-2729-BEE0-AEC30B38A886}"/>
                </a:ext>
              </a:extLst>
            </p:cNvPr>
            <p:cNvSpPr/>
            <p:nvPr/>
          </p:nvSpPr>
          <p:spPr>
            <a:xfrm>
              <a:off x="7693490" y="5093024"/>
              <a:ext cx="2515367" cy="1764975"/>
            </a:xfrm>
            <a:custGeom>
              <a:avLst/>
              <a:gdLst>
                <a:gd name="connsiteX0" fmla="*/ 2454891 w 2515367"/>
                <a:gd name="connsiteY0" fmla="*/ 672472 h 1764975"/>
                <a:gd name="connsiteX1" fmla="*/ 1318118 w 2515367"/>
                <a:gd name="connsiteY1" fmla="*/ 16185 h 1764975"/>
                <a:gd name="connsiteX2" fmla="*/ 1197250 w 2515367"/>
                <a:gd name="connsiteY2" fmla="*/ 16185 h 1764975"/>
                <a:gd name="connsiteX3" fmla="*/ 60477 w 2515367"/>
                <a:gd name="connsiteY3" fmla="*/ 672472 h 1764975"/>
                <a:gd name="connsiteX4" fmla="*/ 0 w 2515367"/>
                <a:gd name="connsiteY4" fmla="*/ 777133 h 1764975"/>
                <a:gd name="connsiteX5" fmla="*/ 0 w 2515367"/>
                <a:gd name="connsiteY5" fmla="*/ 1764975 h 1764975"/>
                <a:gd name="connsiteX6" fmla="*/ 2515368 w 2515367"/>
                <a:gd name="connsiteY6" fmla="*/ 1764975 h 1764975"/>
                <a:gd name="connsiteX7" fmla="*/ 2515368 w 2515367"/>
                <a:gd name="connsiteY7" fmla="*/ 777133 h 1764975"/>
                <a:gd name="connsiteX8" fmla="*/ 2454891 w 2515367"/>
                <a:gd name="connsiteY8" fmla="*/ 672472 h 176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5367" h="1764975">
                  <a:moveTo>
                    <a:pt x="2454891" y="672472"/>
                  </a:moveTo>
                  <a:lnTo>
                    <a:pt x="1318118" y="16185"/>
                  </a:lnTo>
                  <a:cubicBezTo>
                    <a:pt x="1280672" y="-5395"/>
                    <a:pt x="1234611" y="-5395"/>
                    <a:pt x="1197250" y="16185"/>
                  </a:cubicBezTo>
                  <a:lnTo>
                    <a:pt x="60477" y="672472"/>
                  </a:lnTo>
                  <a:cubicBezTo>
                    <a:pt x="23031" y="694053"/>
                    <a:pt x="0" y="733972"/>
                    <a:pt x="0" y="777133"/>
                  </a:cubicBezTo>
                  <a:lnTo>
                    <a:pt x="0" y="1764975"/>
                  </a:lnTo>
                  <a:lnTo>
                    <a:pt x="2515368" y="1764975"/>
                  </a:lnTo>
                  <a:lnTo>
                    <a:pt x="2515368" y="777133"/>
                  </a:lnTo>
                  <a:cubicBezTo>
                    <a:pt x="2515368" y="733972"/>
                    <a:pt x="2492337" y="694053"/>
                    <a:pt x="2454891" y="67247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47B3DB15-E07E-C675-DA89-69E592E11682}"/>
                </a:ext>
              </a:extLst>
            </p:cNvPr>
            <p:cNvSpPr/>
            <p:nvPr/>
          </p:nvSpPr>
          <p:spPr>
            <a:xfrm>
              <a:off x="5701685" y="5818573"/>
              <a:ext cx="1257726" cy="1039426"/>
            </a:xfrm>
            <a:custGeom>
              <a:avLst/>
              <a:gdLst>
                <a:gd name="connsiteX0" fmla="*/ 1257727 w 1257726"/>
                <a:gd name="connsiteY0" fmla="*/ 414103 h 1039426"/>
                <a:gd name="connsiteX1" fmla="*/ 1197250 w 1257726"/>
                <a:gd name="connsiteY1" fmla="*/ 309442 h 1039426"/>
                <a:gd name="connsiteX2" fmla="*/ 689297 w 1257726"/>
                <a:gd name="connsiteY2" fmla="*/ 16185 h 1039426"/>
                <a:gd name="connsiteX3" fmla="*/ 568429 w 1257726"/>
                <a:gd name="connsiteY3" fmla="*/ 16185 h 1039426"/>
                <a:gd name="connsiteX4" fmla="*/ 60477 w 1257726"/>
                <a:gd name="connsiteY4" fmla="*/ 309442 h 1039426"/>
                <a:gd name="connsiteX5" fmla="*/ 0 w 1257726"/>
                <a:gd name="connsiteY5" fmla="*/ 414103 h 1039426"/>
                <a:gd name="connsiteX6" fmla="*/ 0 w 1257726"/>
                <a:gd name="connsiteY6" fmla="*/ 1000616 h 1039426"/>
                <a:gd name="connsiteX7" fmla="*/ 6397 w 1257726"/>
                <a:gd name="connsiteY7" fmla="*/ 1039426 h 1039426"/>
                <a:gd name="connsiteX8" fmla="*/ 1251244 w 1257726"/>
                <a:gd name="connsiteY8" fmla="*/ 1039426 h 1039426"/>
                <a:gd name="connsiteX9" fmla="*/ 1257641 w 1257726"/>
                <a:gd name="connsiteY9" fmla="*/ 1000616 h 1039426"/>
                <a:gd name="connsiteX10" fmla="*/ 1257641 w 1257726"/>
                <a:gd name="connsiteY10" fmla="*/ 414103 h 103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7726" h="1039426">
                  <a:moveTo>
                    <a:pt x="1257727" y="414103"/>
                  </a:moveTo>
                  <a:cubicBezTo>
                    <a:pt x="1257727" y="370942"/>
                    <a:pt x="1234696" y="331022"/>
                    <a:pt x="1197250" y="309442"/>
                  </a:cubicBezTo>
                  <a:lnTo>
                    <a:pt x="689297" y="16185"/>
                  </a:lnTo>
                  <a:cubicBezTo>
                    <a:pt x="651851" y="-5395"/>
                    <a:pt x="605790" y="-5395"/>
                    <a:pt x="568429" y="16185"/>
                  </a:cubicBezTo>
                  <a:lnTo>
                    <a:pt x="60477" y="309442"/>
                  </a:lnTo>
                  <a:cubicBezTo>
                    <a:pt x="23031" y="331022"/>
                    <a:pt x="0" y="370942"/>
                    <a:pt x="0" y="414103"/>
                  </a:cubicBezTo>
                  <a:lnTo>
                    <a:pt x="0" y="1000616"/>
                  </a:lnTo>
                  <a:cubicBezTo>
                    <a:pt x="0" y="1014008"/>
                    <a:pt x="2218" y="1027143"/>
                    <a:pt x="6397" y="1039426"/>
                  </a:cubicBezTo>
                  <a:lnTo>
                    <a:pt x="1251244" y="1039426"/>
                  </a:lnTo>
                  <a:cubicBezTo>
                    <a:pt x="1255423" y="1027143"/>
                    <a:pt x="1257641" y="1014008"/>
                    <a:pt x="1257641" y="1000616"/>
                  </a:cubicBezTo>
                  <a:lnTo>
                    <a:pt x="1257641" y="414103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8D0159B0-1C20-A527-C8BC-408515959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3731" y="564953"/>
            <a:ext cx="5135908" cy="5131003"/>
          </a:xfrm>
          <a:custGeom>
            <a:avLst/>
            <a:gdLst>
              <a:gd name="connsiteX0" fmla="*/ 3878256 w 5135908"/>
              <a:gd name="connsiteY0" fmla="*/ 2264078 h 5131003"/>
              <a:gd name="connsiteX1" fmla="*/ 3938658 w 5135908"/>
              <a:gd name="connsiteY1" fmla="*/ 2280263 h 5131003"/>
              <a:gd name="connsiteX2" fmla="*/ 5075431 w 5135908"/>
              <a:gd name="connsiteY2" fmla="*/ 2936550 h 5131003"/>
              <a:gd name="connsiteX3" fmla="*/ 5135908 w 5135908"/>
              <a:gd name="connsiteY3" fmla="*/ 3041211 h 5131003"/>
              <a:gd name="connsiteX4" fmla="*/ 5135908 w 5135908"/>
              <a:gd name="connsiteY4" fmla="*/ 4353870 h 5131003"/>
              <a:gd name="connsiteX5" fmla="*/ 5075431 w 5135908"/>
              <a:gd name="connsiteY5" fmla="*/ 4458531 h 5131003"/>
              <a:gd name="connsiteX6" fmla="*/ 3938658 w 5135908"/>
              <a:gd name="connsiteY6" fmla="*/ 5114818 h 5131003"/>
              <a:gd name="connsiteX7" fmla="*/ 3817790 w 5135908"/>
              <a:gd name="connsiteY7" fmla="*/ 5114818 h 5131003"/>
              <a:gd name="connsiteX8" fmla="*/ 2681017 w 5135908"/>
              <a:gd name="connsiteY8" fmla="*/ 4458531 h 5131003"/>
              <a:gd name="connsiteX9" fmla="*/ 2620540 w 5135908"/>
              <a:gd name="connsiteY9" fmla="*/ 4353870 h 5131003"/>
              <a:gd name="connsiteX10" fmla="*/ 2620540 w 5135908"/>
              <a:gd name="connsiteY10" fmla="*/ 3041211 h 5131003"/>
              <a:gd name="connsiteX11" fmla="*/ 2681017 w 5135908"/>
              <a:gd name="connsiteY11" fmla="*/ 2936550 h 5131003"/>
              <a:gd name="connsiteX12" fmla="*/ 3817790 w 5135908"/>
              <a:gd name="connsiteY12" fmla="*/ 2280263 h 5131003"/>
              <a:gd name="connsiteX13" fmla="*/ 3878256 w 5135908"/>
              <a:gd name="connsiteY13" fmla="*/ 2264078 h 5131003"/>
              <a:gd name="connsiteX14" fmla="*/ 1257716 w 5135908"/>
              <a:gd name="connsiteY14" fmla="*/ 2263481 h 5131003"/>
              <a:gd name="connsiteX15" fmla="*/ 1318118 w 5135908"/>
              <a:gd name="connsiteY15" fmla="*/ 2279666 h 5131003"/>
              <a:gd name="connsiteX16" fmla="*/ 2454891 w 5135908"/>
              <a:gd name="connsiteY16" fmla="*/ 2935953 h 5131003"/>
              <a:gd name="connsiteX17" fmla="*/ 2515368 w 5135908"/>
              <a:gd name="connsiteY17" fmla="*/ 3040615 h 5131003"/>
              <a:gd name="connsiteX18" fmla="*/ 2515368 w 5135908"/>
              <a:gd name="connsiteY18" fmla="*/ 4353273 h 5131003"/>
              <a:gd name="connsiteX19" fmla="*/ 2454891 w 5135908"/>
              <a:gd name="connsiteY19" fmla="*/ 4457934 h 5131003"/>
              <a:gd name="connsiteX20" fmla="*/ 1318118 w 5135908"/>
              <a:gd name="connsiteY20" fmla="*/ 5114221 h 5131003"/>
              <a:gd name="connsiteX21" fmla="*/ 1197250 w 5135908"/>
              <a:gd name="connsiteY21" fmla="*/ 5114221 h 5131003"/>
              <a:gd name="connsiteX22" fmla="*/ 60477 w 5135908"/>
              <a:gd name="connsiteY22" fmla="*/ 4457934 h 5131003"/>
              <a:gd name="connsiteX23" fmla="*/ 0 w 5135908"/>
              <a:gd name="connsiteY23" fmla="*/ 4353273 h 5131003"/>
              <a:gd name="connsiteX24" fmla="*/ 0 w 5135908"/>
              <a:gd name="connsiteY24" fmla="*/ 3040615 h 5131003"/>
              <a:gd name="connsiteX25" fmla="*/ 60477 w 5135908"/>
              <a:gd name="connsiteY25" fmla="*/ 2935953 h 5131003"/>
              <a:gd name="connsiteX26" fmla="*/ 1197250 w 5135908"/>
              <a:gd name="connsiteY26" fmla="*/ 2279666 h 5131003"/>
              <a:gd name="connsiteX27" fmla="*/ 1257716 w 5135908"/>
              <a:gd name="connsiteY27" fmla="*/ 2263481 h 5131003"/>
              <a:gd name="connsiteX28" fmla="*/ 2567474 w 5135908"/>
              <a:gd name="connsiteY28" fmla="*/ 0 h 5131003"/>
              <a:gd name="connsiteX29" fmla="*/ 2627876 w 5135908"/>
              <a:gd name="connsiteY29" fmla="*/ 16185 h 5131003"/>
              <a:gd name="connsiteX30" fmla="*/ 3764649 w 5135908"/>
              <a:gd name="connsiteY30" fmla="*/ 672472 h 5131003"/>
              <a:gd name="connsiteX31" fmla="*/ 3825126 w 5135908"/>
              <a:gd name="connsiteY31" fmla="*/ 777133 h 5131003"/>
              <a:gd name="connsiteX32" fmla="*/ 3825126 w 5135908"/>
              <a:gd name="connsiteY32" fmla="*/ 2089792 h 5131003"/>
              <a:gd name="connsiteX33" fmla="*/ 3764649 w 5135908"/>
              <a:gd name="connsiteY33" fmla="*/ 2194454 h 5131003"/>
              <a:gd name="connsiteX34" fmla="*/ 2627876 w 5135908"/>
              <a:gd name="connsiteY34" fmla="*/ 2850740 h 5131003"/>
              <a:gd name="connsiteX35" fmla="*/ 2507008 w 5135908"/>
              <a:gd name="connsiteY35" fmla="*/ 2850740 h 5131003"/>
              <a:gd name="connsiteX36" fmla="*/ 1370235 w 5135908"/>
              <a:gd name="connsiteY36" fmla="*/ 2194454 h 5131003"/>
              <a:gd name="connsiteX37" fmla="*/ 1309758 w 5135908"/>
              <a:gd name="connsiteY37" fmla="*/ 2089792 h 5131003"/>
              <a:gd name="connsiteX38" fmla="*/ 1309758 w 5135908"/>
              <a:gd name="connsiteY38" fmla="*/ 777133 h 5131003"/>
              <a:gd name="connsiteX39" fmla="*/ 1370235 w 5135908"/>
              <a:gd name="connsiteY39" fmla="*/ 672472 h 5131003"/>
              <a:gd name="connsiteX40" fmla="*/ 2507008 w 5135908"/>
              <a:gd name="connsiteY40" fmla="*/ 16185 h 5131003"/>
              <a:gd name="connsiteX41" fmla="*/ 2567474 w 5135908"/>
              <a:gd name="connsiteY41" fmla="*/ 0 h 513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135908" h="5131003">
                <a:moveTo>
                  <a:pt x="3878256" y="2264078"/>
                </a:moveTo>
                <a:cubicBezTo>
                  <a:pt x="3899122" y="2264078"/>
                  <a:pt x="3919977" y="2269473"/>
                  <a:pt x="3938658" y="2280263"/>
                </a:cubicBezTo>
                <a:lnTo>
                  <a:pt x="5075431" y="2936550"/>
                </a:lnTo>
                <a:cubicBezTo>
                  <a:pt x="5112877" y="2958131"/>
                  <a:pt x="5135908" y="2998050"/>
                  <a:pt x="5135908" y="3041211"/>
                </a:cubicBezTo>
                <a:lnTo>
                  <a:pt x="5135908" y="4353870"/>
                </a:lnTo>
                <a:cubicBezTo>
                  <a:pt x="5135908" y="4397031"/>
                  <a:pt x="5112877" y="4436951"/>
                  <a:pt x="5075431" y="4458531"/>
                </a:cubicBezTo>
                <a:lnTo>
                  <a:pt x="3938658" y="5114818"/>
                </a:lnTo>
                <a:cubicBezTo>
                  <a:pt x="3901212" y="5136399"/>
                  <a:pt x="3855151" y="5136399"/>
                  <a:pt x="3817790" y="5114818"/>
                </a:cubicBezTo>
                <a:lnTo>
                  <a:pt x="2681017" y="4458531"/>
                </a:lnTo>
                <a:cubicBezTo>
                  <a:pt x="2643570" y="4436951"/>
                  <a:pt x="2620540" y="4397031"/>
                  <a:pt x="2620540" y="4353870"/>
                </a:cubicBezTo>
                <a:lnTo>
                  <a:pt x="2620540" y="3041211"/>
                </a:lnTo>
                <a:cubicBezTo>
                  <a:pt x="2620540" y="2998050"/>
                  <a:pt x="2643570" y="2958131"/>
                  <a:pt x="2681017" y="2936550"/>
                </a:cubicBezTo>
                <a:lnTo>
                  <a:pt x="3817790" y="2280263"/>
                </a:lnTo>
                <a:cubicBezTo>
                  <a:pt x="3836513" y="2269473"/>
                  <a:pt x="3857390" y="2264078"/>
                  <a:pt x="3878256" y="2264078"/>
                </a:cubicBezTo>
                <a:close/>
                <a:moveTo>
                  <a:pt x="1257716" y="2263481"/>
                </a:moveTo>
                <a:cubicBezTo>
                  <a:pt x="1278582" y="2263481"/>
                  <a:pt x="1299438" y="2268876"/>
                  <a:pt x="1318118" y="2279666"/>
                </a:cubicBezTo>
                <a:lnTo>
                  <a:pt x="2454891" y="2935953"/>
                </a:lnTo>
                <a:cubicBezTo>
                  <a:pt x="2492337" y="2957534"/>
                  <a:pt x="2515368" y="2997454"/>
                  <a:pt x="2515368" y="3040615"/>
                </a:cubicBezTo>
                <a:lnTo>
                  <a:pt x="2515368" y="4353273"/>
                </a:lnTo>
                <a:cubicBezTo>
                  <a:pt x="2515368" y="4396435"/>
                  <a:pt x="2492337" y="4436354"/>
                  <a:pt x="2454891" y="4457934"/>
                </a:cubicBezTo>
                <a:lnTo>
                  <a:pt x="1318118" y="5114221"/>
                </a:lnTo>
                <a:cubicBezTo>
                  <a:pt x="1280672" y="5135802"/>
                  <a:pt x="1234611" y="5135802"/>
                  <a:pt x="1197250" y="5114221"/>
                </a:cubicBezTo>
                <a:lnTo>
                  <a:pt x="60477" y="4457934"/>
                </a:lnTo>
                <a:cubicBezTo>
                  <a:pt x="23031" y="4436354"/>
                  <a:pt x="0" y="4396435"/>
                  <a:pt x="0" y="4353273"/>
                </a:cubicBezTo>
                <a:lnTo>
                  <a:pt x="0" y="3040615"/>
                </a:lnTo>
                <a:cubicBezTo>
                  <a:pt x="0" y="2997454"/>
                  <a:pt x="23031" y="2957534"/>
                  <a:pt x="60477" y="2935953"/>
                </a:cubicBezTo>
                <a:lnTo>
                  <a:pt x="1197250" y="2279666"/>
                </a:lnTo>
                <a:cubicBezTo>
                  <a:pt x="1215973" y="2268876"/>
                  <a:pt x="1236850" y="2263481"/>
                  <a:pt x="1257716" y="2263481"/>
                </a:cubicBezTo>
                <a:close/>
                <a:moveTo>
                  <a:pt x="2567474" y="0"/>
                </a:moveTo>
                <a:cubicBezTo>
                  <a:pt x="2588340" y="0"/>
                  <a:pt x="2609195" y="5395"/>
                  <a:pt x="2627876" y="16185"/>
                </a:cubicBezTo>
                <a:lnTo>
                  <a:pt x="3764649" y="672472"/>
                </a:lnTo>
                <a:cubicBezTo>
                  <a:pt x="3802095" y="694053"/>
                  <a:pt x="3825126" y="733972"/>
                  <a:pt x="3825126" y="777133"/>
                </a:cubicBezTo>
                <a:lnTo>
                  <a:pt x="3825126" y="2089792"/>
                </a:lnTo>
                <a:cubicBezTo>
                  <a:pt x="3825126" y="2132953"/>
                  <a:pt x="3802095" y="2172873"/>
                  <a:pt x="3764649" y="2194454"/>
                </a:cubicBezTo>
                <a:lnTo>
                  <a:pt x="2627876" y="2850740"/>
                </a:lnTo>
                <a:cubicBezTo>
                  <a:pt x="2590430" y="2872321"/>
                  <a:pt x="2544369" y="2872321"/>
                  <a:pt x="2507008" y="2850740"/>
                </a:cubicBezTo>
                <a:lnTo>
                  <a:pt x="1370235" y="2194454"/>
                </a:lnTo>
                <a:cubicBezTo>
                  <a:pt x="1332789" y="2172873"/>
                  <a:pt x="1309758" y="2132953"/>
                  <a:pt x="1309758" y="2089792"/>
                </a:cubicBezTo>
                <a:lnTo>
                  <a:pt x="1309758" y="777133"/>
                </a:lnTo>
                <a:cubicBezTo>
                  <a:pt x="1309758" y="733972"/>
                  <a:pt x="1332789" y="694053"/>
                  <a:pt x="1370235" y="672472"/>
                </a:cubicBezTo>
                <a:lnTo>
                  <a:pt x="2507008" y="16185"/>
                </a:lnTo>
                <a:cubicBezTo>
                  <a:pt x="2525731" y="5395"/>
                  <a:pt x="2546608" y="0"/>
                  <a:pt x="256747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78" name="Gráfico 77">
            <a:extLst>
              <a:ext uri="{FF2B5EF4-FFF2-40B4-BE49-F238E27FC236}">
                <a16:creationId xmlns:a16="http://schemas.microsoft.com/office/drawing/2014/main" id="{3CCAB654-17D4-2139-75CA-5818CA05B7D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2776" y="-247414"/>
            <a:ext cx="962999" cy="1080000"/>
          </a:xfrm>
          <a:prstGeom prst="rect">
            <a:avLst/>
          </a:prstGeom>
        </p:spPr>
      </p:pic>
      <p:sp>
        <p:nvSpPr>
          <p:cNvPr id="83" name="Marcador de texto 82">
            <a:extLst>
              <a:ext uri="{FF2B5EF4-FFF2-40B4-BE49-F238E27FC236}">
                <a16:creationId xmlns:a16="http://schemas.microsoft.com/office/drawing/2014/main" id="{1FA77AEB-3DAD-7EAA-318B-14BC279B5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75784" y="1383172"/>
            <a:ext cx="2411013" cy="20645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latin typeface="Lato Black" panose="020F0A0202020403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Chapter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D33B1DE-5B5A-7A89-57FE-7962BA27DA3E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93927" y="3199788"/>
            <a:ext cx="0" cy="360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12A5312B-F043-3191-C036-A4036418C2E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4071" y="184584"/>
            <a:ext cx="2137067" cy="79818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AA20D41-3669-362E-8591-386113AC0BB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5" y="145139"/>
            <a:ext cx="1442747" cy="540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487D3EEF-BD81-B43A-FB2C-5A44B85EB46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1312" y="3705712"/>
            <a:ext cx="962999" cy="108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ABD759-CD6E-1126-1F12-4BCCC2E56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712" y="3952875"/>
            <a:ext cx="5432826" cy="186939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title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0D730BB-A78B-F54D-0ECB-4028F9902C2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áfico 15">
            <a:extLst>
              <a:ext uri="{FF2B5EF4-FFF2-40B4-BE49-F238E27FC236}">
                <a16:creationId xmlns:a16="http://schemas.microsoft.com/office/drawing/2014/main" id="{FBAF7BB0-7AA7-5131-3D50-62954A8F56D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69170" y="6317896"/>
            <a:ext cx="5336481" cy="42862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4D93E8B-41E3-F0FA-276B-B3EAF733FDA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10" y="6265162"/>
            <a:ext cx="3645723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75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9ED8AF6D-02D9-D3A4-86EE-B017420FC442}"/>
              </a:ext>
            </a:extLst>
          </p:cNvPr>
          <p:cNvSpPr/>
          <p:nvPr userDrawn="1"/>
        </p:nvSpPr>
        <p:spPr>
          <a:xfrm>
            <a:off x="-19753" y="-4182"/>
            <a:ext cx="12211747" cy="6003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Gráfico 100">
            <a:extLst>
              <a:ext uri="{FF2B5EF4-FFF2-40B4-BE49-F238E27FC236}">
                <a16:creationId xmlns:a16="http://schemas.microsoft.com/office/drawing/2014/main" id="{28F5B460-C2AC-0990-71A5-021BB347F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7716" y="179311"/>
            <a:ext cx="3240055" cy="1210141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80BC0E3E-9BD7-E52B-94DD-28F3D5C539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3363" y="2127633"/>
            <a:ext cx="4068762" cy="67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chemeClr val="bg2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2" name="Marcador de texto 64">
            <a:extLst>
              <a:ext uri="{FF2B5EF4-FFF2-40B4-BE49-F238E27FC236}">
                <a16:creationId xmlns:a16="http://schemas.microsoft.com/office/drawing/2014/main" id="{49CDDF5F-358D-F9E8-9558-DE5B381BB8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3363" y="3137355"/>
            <a:ext cx="4068762" cy="2914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Lato Black" panose="020F0A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en-US" dirty="0"/>
              <a:t>Contact information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6D6F55A-2785-0DE4-8D1A-37E2E4C029F8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096000" y="2790631"/>
            <a:ext cx="0" cy="3600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64">
            <a:extLst>
              <a:ext uri="{FF2B5EF4-FFF2-40B4-BE49-F238E27FC236}">
                <a16:creationId xmlns:a16="http://schemas.microsoft.com/office/drawing/2014/main" id="{D7C86B98-23DB-A21F-BE6E-FEDA05210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3363" y="3503570"/>
            <a:ext cx="4068762" cy="247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bg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en-US" dirty="0"/>
              <a:t>Name </a:t>
            </a:r>
          </a:p>
        </p:txBody>
      </p:sp>
      <p:sp>
        <p:nvSpPr>
          <p:cNvPr id="15" name="Marcador de texto 64">
            <a:extLst>
              <a:ext uri="{FF2B5EF4-FFF2-40B4-BE49-F238E27FC236}">
                <a16:creationId xmlns:a16="http://schemas.microsoft.com/office/drawing/2014/main" id="{0F03885A-D882-7F21-D631-23A8B4466B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3363" y="3822321"/>
            <a:ext cx="4068762" cy="247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bg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Marcador de texto 64">
            <a:extLst>
              <a:ext uri="{FF2B5EF4-FFF2-40B4-BE49-F238E27FC236}">
                <a16:creationId xmlns:a16="http://schemas.microsoft.com/office/drawing/2014/main" id="{C28C6668-7DDA-34D6-4988-273931F21D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3363" y="4143789"/>
            <a:ext cx="4068762" cy="22899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bg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7" name="Marcador de texto 64">
            <a:extLst>
              <a:ext uri="{FF2B5EF4-FFF2-40B4-BE49-F238E27FC236}">
                <a16:creationId xmlns:a16="http://schemas.microsoft.com/office/drawing/2014/main" id="{952329E1-12DA-F8DA-F486-245E767C5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3363" y="4435489"/>
            <a:ext cx="4068762" cy="22899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bg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5544B07D-A5FA-3ECB-1B29-86AA7D6893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053" y="2577993"/>
            <a:ext cx="1926000" cy="2160000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9FFC3F13-80DF-5181-5F29-21F3CAA59F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4372" y="1260667"/>
            <a:ext cx="1926000" cy="2160000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F7CD3F0A-BB4D-8939-30B0-7A1EE956B6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60141" y="4202792"/>
            <a:ext cx="962999" cy="10800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CE66065B-9BCE-D177-8E3F-1FBF463BB2F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69964" y="-207283"/>
            <a:ext cx="962999" cy="1080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8F2C7D6-2735-3DE3-62D2-A0ECFEA4E2F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7" y="179311"/>
            <a:ext cx="1035043" cy="3874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EC3D65-F58D-32FB-F37E-5B4CA01549D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26" y="6139272"/>
            <a:ext cx="1757235" cy="478131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9CF7FA6-C6F6-79FB-5085-F61EB9B95597}"/>
              </a:ext>
            </a:extLst>
          </p:cNvPr>
          <p:cNvCxnSpPr/>
          <p:nvPr userDrawn="1"/>
        </p:nvCxnSpPr>
        <p:spPr>
          <a:xfrm flipV="1">
            <a:off x="7091873" y="6216199"/>
            <a:ext cx="0" cy="36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>
            <a:extLst>
              <a:ext uri="{FF2B5EF4-FFF2-40B4-BE49-F238E27FC236}">
                <a16:creationId xmlns:a16="http://schemas.microsoft.com/office/drawing/2014/main" id="{7BAA8F14-80D3-D126-FFA5-457A0F82991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30" y="6216199"/>
            <a:ext cx="933726" cy="36000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E6BCD574-5482-7E01-666E-F9CC3005689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0" y="6328699"/>
            <a:ext cx="1351149" cy="135000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F4F56594-0DD7-9F0C-1BA7-20ECDD8151D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17" y="6216199"/>
            <a:ext cx="1119276" cy="3600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7144D10C-3DF4-35A1-7804-42D9830808F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4897" y="6216199"/>
            <a:ext cx="857079" cy="360000"/>
          </a:xfrm>
          <a:prstGeom prst="rect">
            <a:avLst/>
          </a:prstGeom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072D66B6-BF82-E5DD-D3C4-4203E4C08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2" b="11784"/>
          <a:stretch/>
        </p:blipFill>
        <p:spPr>
          <a:xfrm>
            <a:off x="7570437" y="6139273"/>
            <a:ext cx="1576200" cy="71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57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5435600" cy="8651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6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8.sv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9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4.xml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7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5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19.sv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47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6.xml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7.sv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47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7.xml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19.svg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47.sv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5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6F1A6C-5D8D-CF9D-E22F-FEF84F80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207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3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6" r:id="rId2"/>
    <p:sldLayoutId id="2147483665" r:id="rId3"/>
    <p:sldLayoutId id="2147483705" r:id="rId4"/>
    <p:sldLayoutId id="2147483650" r:id="rId5"/>
    <p:sldLayoutId id="2147483651" r:id="rId6"/>
    <p:sldLayoutId id="2147483664" r:id="rId7"/>
    <p:sldLayoutId id="214748366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345" userDrawn="1">
          <p15:clr>
            <a:srgbClr val="F26B43"/>
          </p15:clr>
        </p15:guide>
        <p15:guide id="4" pos="1527" userDrawn="1">
          <p15:clr>
            <a:srgbClr val="F26B43"/>
          </p15:clr>
        </p15:guide>
        <p15:guide id="5" pos="2547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pos="3931" userDrawn="1">
          <p15:clr>
            <a:srgbClr val="F26B43"/>
          </p15:clr>
        </p15:guide>
        <p15:guide id="10" pos="4929" userDrawn="1">
          <p15:clr>
            <a:srgbClr val="F26B43"/>
          </p15:clr>
        </p15:guide>
        <p15:guide id="11" pos="5110" userDrawn="1">
          <p15:clr>
            <a:srgbClr val="F26B43"/>
          </p15:clr>
        </p15:guide>
        <p15:guide id="12" pos="6131" userDrawn="1">
          <p15:clr>
            <a:srgbClr val="F26B43"/>
          </p15:clr>
        </p15:guide>
        <p15:guide id="13" pos="6289" userDrawn="1">
          <p15:clr>
            <a:srgbClr val="F26B43"/>
          </p15:clr>
        </p15:guide>
        <p15:guide id="14" pos="7333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572" userDrawn="1">
          <p15:clr>
            <a:srgbClr val="F26B43"/>
          </p15:clr>
        </p15:guide>
        <p15:guide id="17" orient="horz" pos="37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6F1A6C-5D8D-CF9D-E22F-FEF84F80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908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Tittle</a:t>
            </a:r>
            <a:endParaRPr lang="en-U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CF99A47-9286-0645-FE4A-DD42DC2363FF}"/>
              </a:ext>
            </a:extLst>
          </p:cNvPr>
          <p:cNvCxnSpPr>
            <a:cxnSpLocks/>
            <a:endCxn id="10" idx="3"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126B27E-67F4-0D2B-9C71-6CFDA4D19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C1DB316-41DA-249A-5F90-FA6E2802EA1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2962" y="184585"/>
            <a:ext cx="1908175" cy="71269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E51C7133-0904-F5A6-36CB-8D5BEE46193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385729" y="632453"/>
            <a:ext cx="771458" cy="8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9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2" r:id="rId2"/>
    <p:sldLayoutId id="2147483661" r:id="rId3"/>
    <p:sldLayoutId id="2147483662" r:id="rId4"/>
    <p:sldLayoutId id="2147483678" r:id="rId5"/>
    <p:sldLayoutId id="2147483663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345" userDrawn="1">
          <p15:clr>
            <a:srgbClr val="F26B43"/>
          </p15:clr>
        </p15:guide>
        <p15:guide id="4" pos="1527" userDrawn="1">
          <p15:clr>
            <a:srgbClr val="F26B43"/>
          </p15:clr>
        </p15:guide>
        <p15:guide id="5" pos="2547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pos="3931" userDrawn="1">
          <p15:clr>
            <a:srgbClr val="F26B43"/>
          </p15:clr>
        </p15:guide>
        <p15:guide id="10" pos="4929" userDrawn="1">
          <p15:clr>
            <a:srgbClr val="F26B43"/>
          </p15:clr>
        </p15:guide>
        <p15:guide id="11" pos="5110" userDrawn="1">
          <p15:clr>
            <a:srgbClr val="F26B43"/>
          </p15:clr>
        </p15:guide>
        <p15:guide id="12" pos="6131" userDrawn="1">
          <p15:clr>
            <a:srgbClr val="F26B43"/>
          </p15:clr>
        </p15:guide>
        <p15:guide id="13" pos="6289" userDrawn="1">
          <p15:clr>
            <a:srgbClr val="F26B43"/>
          </p15:clr>
        </p15:guide>
        <p15:guide id="14" pos="7333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391" userDrawn="1">
          <p15:clr>
            <a:srgbClr val="F26B43"/>
          </p15:clr>
        </p15:guide>
        <p15:guide id="17" orient="horz" pos="374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6F1A6C-5D8D-CF9D-E22F-FEF84F80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9229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Tittle</a:t>
            </a:r>
            <a:endParaRPr lang="en-US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AD8925F-FC9B-5461-20F6-F0E43C3DC77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CF99A47-9286-0645-FE4A-DD42DC2363FF}"/>
              </a:ext>
            </a:extLst>
          </p:cNvPr>
          <p:cNvCxnSpPr>
            <a:cxnSpLocks/>
            <a:endCxn id="10" idx="3"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126B27E-67F4-0D2B-9C71-6CFDA4D19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345" userDrawn="1">
          <p15:clr>
            <a:srgbClr val="F26B43"/>
          </p15:clr>
        </p15:guide>
        <p15:guide id="4" pos="1527" userDrawn="1">
          <p15:clr>
            <a:srgbClr val="F26B43"/>
          </p15:clr>
        </p15:guide>
        <p15:guide id="5" pos="2547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pos="3931" userDrawn="1">
          <p15:clr>
            <a:srgbClr val="F26B43"/>
          </p15:clr>
        </p15:guide>
        <p15:guide id="10" pos="4929" userDrawn="1">
          <p15:clr>
            <a:srgbClr val="F26B43"/>
          </p15:clr>
        </p15:guide>
        <p15:guide id="11" pos="5110" userDrawn="1">
          <p15:clr>
            <a:srgbClr val="F26B43"/>
          </p15:clr>
        </p15:guide>
        <p15:guide id="12" pos="6131" userDrawn="1">
          <p15:clr>
            <a:srgbClr val="F26B43"/>
          </p15:clr>
        </p15:guide>
        <p15:guide id="13" pos="6289" userDrawn="1">
          <p15:clr>
            <a:srgbClr val="F26B43"/>
          </p15:clr>
        </p15:guide>
        <p15:guide id="14" pos="7333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391" userDrawn="1">
          <p15:clr>
            <a:srgbClr val="F26B43"/>
          </p15:clr>
        </p15:guide>
        <p15:guide id="17" orient="horz" pos="37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8CA65DF-CEAF-7095-6A4E-A02B7A52F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6F1A6C-5D8D-CF9D-E22F-FEF84F80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908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Tittle</a:t>
            </a:r>
            <a:endParaRPr lang="en-US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FD186E3-EE2E-414C-768D-82365B4FC42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85906" y="6317896"/>
            <a:ext cx="5119745" cy="428625"/>
          </a:xfrm>
          <a:prstGeom prst="rect">
            <a:avLst/>
          </a:prstGeom>
        </p:spPr>
      </p:pic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9CCBFCEC-1FBA-7B29-9388-7C3AA9EDF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C326390-F00E-F74D-B29D-E9F8585D996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7" y="179311"/>
            <a:ext cx="1039183" cy="38740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8D4A3E90-53FF-0BED-837A-4DF161EC464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32962" y="184585"/>
            <a:ext cx="1908175" cy="71269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BE4F937-AE4C-3771-CF63-0278517411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2994" y="6265162"/>
            <a:ext cx="3645723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3" r:id="rId2"/>
    <p:sldLayoutId id="2147483670" r:id="rId3"/>
    <p:sldLayoutId id="2147483671" r:id="rId4"/>
    <p:sldLayoutId id="2147483723" r:id="rId5"/>
    <p:sldLayoutId id="2147483672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345" userDrawn="1">
          <p15:clr>
            <a:srgbClr val="F26B43"/>
          </p15:clr>
        </p15:guide>
        <p15:guide id="4" pos="1527" userDrawn="1">
          <p15:clr>
            <a:srgbClr val="F26B43"/>
          </p15:clr>
        </p15:guide>
        <p15:guide id="5" pos="2547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pos="3931" userDrawn="1">
          <p15:clr>
            <a:srgbClr val="F26B43"/>
          </p15:clr>
        </p15:guide>
        <p15:guide id="10" pos="4929" userDrawn="1">
          <p15:clr>
            <a:srgbClr val="F26B43"/>
          </p15:clr>
        </p15:guide>
        <p15:guide id="11" pos="5110" userDrawn="1">
          <p15:clr>
            <a:srgbClr val="F26B43"/>
          </p15:clr>
        </p15:guide>
        <p15:guide id="12" pos="6131" userDrawn="1">
          <p15:clr>
            <a:srgbClr val="F26B43"/>
          </p15:clr>
        </p15:guide>
        <p15:guide id="13" pos="6289" userDrawn="1">
          <p15:clr>
            <a:srgbClr val="F26B43"/>
          </p15:clr>
        </p15:guide>
        <p15:guide id="14" pos="7333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572" userDrawn="1">
          <p15:clr>
            <a:srgbClr val="F26B43"/>
          </p15:clr>
        </p15:guide>
        <p15:guide id="17" orient="horz" pos="391" userDrawn="1">
          <p15:clr>
            <a:srgbClr val="F26B43"/>
          </p15:clr>
        </p15:guide>
        <p15:guide id="18" orient="horz" pos="374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8CA65DF-CEAF-7095-6A4E-A02B7A52F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6F1A6C-5D8D-CF9D-E22F-FEF84F80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908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Tittle</a:t>
            </a:r>
            <a:endParaRPr lang="en-US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FD186E3-EE2E-414C-768D-82365B4FC42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02172" y="6317896"/>
            <a:ext cx="5303480" cy="428625"/>
          </a:xfrm>
          <a:prstGeom prst="rect">
            <a:avLst/>
          </a:prstGeom>
        </p:spPr>
      </p:pic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9CCBFCEC-1FBA-7B29-9388-7C3AA9EDF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1957CED-D64F-AD31-0994-45032743333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2BED2EE-5331-4958-53A7-2E46C7BD8B5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7" y="179311"/>
            <a:ext cx="1039183" cy="3874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71CA95E-51B2-8D5F-6E16-BCD66364FF8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10" y="6265162"/>
            <a:ext cx="3645723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345" userDrawn="1">
          <p15:clr>
            <a:srgbClr val="F26B43"/>
          </p15:clr>
        </p15:guide>
        <p15:guide id="4" pos="1527" userDrawn="1">
          <p15:clr>
            <a:srgbClr val="F26B43"/>
          </p15:clr>
        </p15:guide>
        <p15:guide id="5" pos="2547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pos="3931" userDrawn="1">
          <p15:clr>
            <a:srgbClr val="F26B43"/>
          </p15:clr>
        </p15:guide>
        <p15:guide id="10" pos="4929" userDrawn="1">
          <p15:clr>
            <a:srgbClr val="F26B43"/>
          </p15:clr>
        </p15:guide>
        <p15:guide id="11" pos="5110" userDrawn="1">
          <p15:clr>
            <a:srgbClr val="F26B43"/>
          </p15:clr>
        </p15:guide>
        <p15:guide id="12" pos="6131" userDrawn="1">
          <p15:clr>
            <a:srgbClr val="F26B43"/>
          </p15:clr>
        </p15:guide>
        <p15:guide id="13" pos="6289" userDrawn="1">
          <p15:clr>
            <a:srgbClr val="F26B43"/>
          </p15:clr>
        </p15:guide>
        <p15:guide id="14" pos="7333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391" userDrawn="1">
          <p15:clr>
            <a:srgbClr val="F26B43"/>
          </p15:clr>
        </p15:guide>
        <p15:guide id="17" orient="horz" pos="3748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8CA65DF-CEAF-7095-6A4E-A02B7A52F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6F1A6C-5D8D-CF9D-E22F-FEF84F80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9401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Tittle</a:t>
            </a:r>
            <a:endParaRPr lang="en-US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FD186E3-EE2E-414C-768D-82365B4FC42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74744" y="6317896"/>
            <a:ext cx="6509656" cy="428625"/>
          </a:xfrm>
          <a:prstGeom prst="rect">
            <a:avLst/>
          </a:prstGeom>
        </p:spPr>
      </p:pic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9CCBFCEC-1FBA-7B29-9388-7C3AA9EDF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082EEC0F-E13B-FE24-D1F9-F5F70C47F7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32962" y="184585"/>
            <a:ext cx="1908175" cy="7126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E258CA-546D-9D16-742C-822A6A74783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10" y="6265162"/>
            <a:ext cx="3645723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9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345" userDrawn="1">
          <p15:clr>
            <a:srgbClr val="F26B43"/>
          </p15:clr>
        </p15:guide>
        <p15:guide id="4" pos="1527" userDrawn="1">
          <p15:clr>
            <a:srgbClr val="F26B43"/>
          </p15:clr>
        </p15:guide>
        <p15:guide id="5" pos="2547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pos="3931" userDrawn="1">
          <p15:clr>
            <a:srgbClr val="F26B43"/>
          </p15:clr>
        </p15:guide>
        <p15:guide id="10" pos="4929" userDrawn="1">
          <p15:clr>
            <a:srgbClr val="F26B43"/>
          </p15:clr>
        </p15:guide>
        <p15:guide id="11" pos="5110" userDrawn="1">
          <p15:clr>
            <a:srgbClr val="F26B43"/>
          </p15:clr>
        </p15:guide>
        <p15:guide id="12" pos="6131" userDrawn="1">
          <p15:clr>
            <a:srgbClr val="F26B43"/>
          </p15:clr>
        </p15:guide>
        <p15:guide id="13" pos="6289" userDrawn="1">
          <p15:clr>
            <a:srgbClr val="F26B43"/>
          </p15:clr>
        </p15:guide>
        <p15:guide id="14" pos="7333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391" userDrawn="1">
          <p15:clr>
            <a:srgbClr val="F26B43"/>
          </p15:clr>
        </p15:guide>
        <p15:guide id="17" orient="horz" pos="374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8CA65DF-CEAF-7095-6A4E-A02B7A52F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6F1A6C-5D8D-CF9D-E22F-FEF84F80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908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Tittle</a:t>
            </a:r>
            <a:endParaRPr lang="en-US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FD186E3-EE2E-414C-768D-82365B4FC42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7874" y="6317896"/>
            <a:ext cx="6486525" cy="428625"/>
          </a:xfrm>
          <a:prstGeom prst="rect">
            <a:avLst/>
          </a:prstGeom>
        </p:spPr>
      </p:pic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9CCBFCEC-1FBA-7B29-9388-7C3AA9EDF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189FCA7-D25E-FFDD-3649-3C3C6FD7487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86741E6-E757-19C9-2B8D-DA86E2C4286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5910" y="6265162"/>
            <a:ext cx="3645723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8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345" userDrawn="1">
          <p15:clr>
            <a:srgbClr val="F26B43"/>
          </p15:clr>
        </p15:guide>
        <p15:guide id="4" pos="1527" userDrawn="1">
          <p15:clr>
            <a:srgbClr val="F26B43"/>
          </p15:clr>
        </p15:guide>
        <p15:guide id="5" pos="2547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pos="3931" userDrawn="1">
          <p15:clr>
            <a:srgbClr val="F26B43"/>
          </p15:clr>
        </p15:guide>
        <p15:guide id="10" pos="4929" userDrawn="1">
          <p15:clr>
            <a:srgbClr val="F26B43"/>
          </p15:clr>
        </p15:guide>
        <p15:guide id="11" pos="5110" userDrawn="1">
          <p15:clr>
            <a:srgbClr val="F26B43"/>
          </p15:clr>
        </p15:guide>
        <p15:guide id="12" pos="6131" userDrawn="1">
          <p15:clr>
            <a:srgbClr val="F26B43"/>
          </p15:clr>
        </p15:guide>
        <p15:guide id="13" pos="6289" userDrawn="1">
          <p15:clr>
            <a:srgbClr val="F26B43"/>
          </p15:clr>
        </p15:guide>
        <p15:guide id="14" pos="7333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391" userDrawn="1">
          <p15:clr>
            <a:srgbClr val="F26B43"/>
          </p15:clr>
        </p15:guide>
        <p15:guide id="17" orient="horz" pos="374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6F1A6C-5D8D-CF9D-E22F-FEF84F80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908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err="1"/>
              <a:t>Tittle</a:t>
            </a:r>
            <a:endParaRPr lang="en-U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CF99A47-9286-0645-FE4A-DD42DC2363FF}"/>
              </a:ext>
            </a:extLst>
          </p:cNvPr>
          <p:cNvCxnSpPr>
            <a:cxnSpLocks/>
            <a:endCxn id="10" idx="3"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126B27E-67F4-0D2B-9C71-6CFDA4D19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C1DB316-41DA-249A-5F90-FA6E2802EA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0542" y="184585"/>
            <a:ext cx="1605722" cy="7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3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25">
          <p15:clr>
            <a:srgbClr val="F26B43"/>
          </p15:clr>
        </p15:guide>
        <p15:guide id="3" pos="1345">
          <p15:clr>
            <a:srgbClr val="F26B43"/>
          </p15:clr>
        </p15:guide>
        <p15:guide id="4" pos="1527">
          <p15:clr>
            <a:srgbClr val="F26B43"/>
          </p15:clr>
        </p15:guide>
        <p15:guide id="5" pos="254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pos="2706">
          <p15:clr>
            <a:srgbClr val="F26B43"/>
          </p15:clr>
        </p15:guide>
        <p15:guide id="8" pos="3749">
          <p15:clr>
            <a:srgbClr val="F26B43"/>
          </p15:clr>
        </p15:guide>
        <p15:guide id="9" pos="3931">
          <p15:clr>
            <a:srgbClr val="F26B43"/>
          </p15:clr>
        </p15:guide>
        <p15:guide id="10" pos="4929">
          <p15:clr>
            <a:srgbClr val="F26B43"/>
          </p15:clr>
        </p15:guide>
        <p15:guide id="11" pos="5110">
          <p15:clr>
            <a:srgbClr val="F26B43"/>
          </p15:clr>
        </p15:guide>
        <p15:guide id="12" pos="6131">
          <p15:clr>
            <a:srgbClr val="F26B43"/>
          </p15:clr>
        </p15:guide>
        <p15:guide id="13" pos="6289">
          <p15:clr>
            <a:srgbClr val="F26B43"/>
          </p15:clr>
        </p15:guide>
        <p15:guide id="14" pos="7333">
          <p15:clr>
            <a:srgbClr val="F26B43"/>
          </p15:clr>
        </p15:guide>
        <p15:guide id="15" orient="horz" pos="3906">
          <p15:clr>
            <a:srgbClr val="F26B43"/>
          </p15:clr>
        </p15:guide>
        <p15:guide id="16" orient="horz" pos="391">
          <p15:clr>
            <a:srgbClr val="F26B43"/>
          </p15:clr>
        </p15:guide>
        <p15:guide id="17" orient="horz" pos="37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53.png"/><Relationship Id="rId2" Type="http://schemas.openxmlformats.org/officeDocument/2006/relationships/hyperlink" Target="mailto:Denis.Machnik@un.or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mahamshahzadi73@gmail.com" TargetMode="External"/><Relationship Id="rId5" Type="http://schemas.openxmlformats.org/officeDocument/2006/relationships/image" Target="../media/image88.jpg"/><Relationship Id="rId4" Type="http://schemas.openxmlformats.org/officeDocument/2006/relationships/image" Target="../media/image8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18" Type="http://schemas.openxmlformats.org/officeDocument/2006/relationships/image" Target="../media/image13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12" Type="http://schemas.openxmlformats.org/officeDocument/2006/relationships/image" Target="../media/image63.png"/><Relationship Id="rId17" Type="http://schemas.openxmlformats.org/officeDocument/2006/relationships/image" Target="../media/image12.png"/><Relationship Id="rId2" Type="http://schemas.openxmlformats.org/officeDocument/2006/relationships/image" Target="../media/image5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svg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19" Type="http://schemas.openxmlformats.org/officeDocument/2006/relationships/image" Target="../media/image53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Relationship Id="rId1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hyperlink" Target="https://www.spar6c.org/toolboxa6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Relationship Id="rId9" Type="http://schemas.openxmlformats.org/officeDocument/2006/relationships/image" Target="../media/image8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ar6c.org/research/decarbonization-pakistans-cement-sector-technologies-policy-options-and-carbon-market" TargetMode="External"/><Relationship Id="rId3" Type="http://schemas.openxmlformats.org/officeDocument/2006/relationships/image" Target="../media/image82.jpeg"/><Relationship Id="rId7" Type="http://schemas.openxmlformats.org/officeDocument/2006/relationships/hyperlink" Target="https://www.spar6c.org/research/decarbonisation-pakistans-waste-sector-technologies-policy-options-and-carbon-market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g"/><Relationship Id="rId9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Marcador de posición de imagen 32">
            <a:extLst>
              <a:ext uri="{FF2B5EF4-FFF2-40B4-BE49-F238E27FC236}">
                <a16:creationId xmlns:a16="http://schemas.microsoft.com/office/drawing/2014/main" id="{C0532A93-9E73-F65F-1086-FA441E0B91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4" name="Título 33">
            <a:extLst>
              <a:ext uri="{FF2B5EF4-FFF2-40B4-BE49-F238E27FC236}">
                <a16:creationId xmlns:a16="http://schemas.microsoft.com/office/drawing/2014/main" id="{D82ECAED-0F05-5515-FAEF-08A1355BB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185" y="1546181"/>
            <a:ext cx="5173485" cy="2041858"/>
          </a:xfrm>
        </p:spPr>
        <p:txBody>
          <a:bodyPr/>
          <a:lstStyle/>
          <a:p>
            <a:r>
              <a:rPr lang="en-US" dirty="0"/>
              <a:t>Intro to SPAR6C and Article 6 Carbon Markets 	</a:t>
            </a:r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F35D501B-1BD9-C0CB-C055-AD8AB0B2F9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Webinar Series: Article 6 Capacity Building for Industrial Partners in Pakistan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C54074-F88F-C11D-266C-413E72F1CA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07246" y="6211576"/>
            <a:ext cx="3869406" cy="646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B0127780-0AB3-D960-F6EA-1A1D12CE0E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41" y="6010423"/>
            <a:ext cx="3527424" cy="840139"/>
          </a:xfrm>
          <a:prstGeom prst="rect">
            <a:avLst/>
          </a:prstGeom>
        </p:spPr>
      </p:pic>
      <p:sp>
        <p:nvSpPr>
          <p:cNvPr id="8" name="Marcador de texto 34">
            <a:extLst>
              <a:ext uri="{FF2B5EF4-FFF2-40B4-BE49-F238E27FC236}">
                <a16:creationId xmlns:a16="http://schemas.microsoft.com/office/drawing/2014/main" id="{2F169892-1DB5-9D3D-BA9A-EF57874E8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07247" y="5218129"/>
            <a:ext cx="3527423" cy="389968"/>
          </a:xfrm>
        </p:spPr>
        <p:txBody>
          <a:bodyPr/>
          <a:lstStyle/>
          <a:p>
            <a:r>
              <a:rPr lang="en-US" dirty="0"/>
              <a:t>Senior Advisor Carbon Markets</a:t>
            </a:r>
            <a:br>
              <a:rPr lang="en-US" dirty="0"/>
            </a:br>
            <a:r>
              <a:rPr lang="en-US" dirty="0"/>
              <a:t>UNEP Copenhagen Climate Centre</a:t>
            </a:r>
          </a:p>
        </p:txBody>
      </p:sp>
      <p:sp>
        <p:nvSpPr>
          <p:cNvPr id="9" name="Marcador de texto 35">
            <a:extLst>
              <a:ext uri="{FF2B5EF4-FFF2-40B4-BE49-F238E27FC236}">
                <a16:creationId xmlns:a16="http://schemas.microsoft.com/office/drawing/2014/main" id="{BE85F68F-D4A5-D401-B08F-B324E3C49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07247" y="4853597"/>
            <a:ext cx="3527424" cy="222624"/>
          </a:xfrm>
        </p:spPr>
        <p:txBody>
          <a:bodyPr/>
          <a:lstStyle/>
          <a:p>
            <a:r>
              <a:rPr lang="en-US" dirty="0"/>
              <a:t>Denis Machnik</a:t>
            </a:r>
          </a:p>
        </p:txBody>
      </p:sp>
    </p:spTree>
    <p:extLst>
      <p:ext uri="{BB962C8B-B14F-4D97-AF65-F5344CB8AC3E}">
        <p14:creationId xmlns:p14="http://schemas.microsoft.com/office/powerpoint/2010/main" val="138095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214978B-B57C-A3AC-8030-7772004805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79733" y="1910096"/>
            <a:ext cx="4068762" cy="29146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Contact information </a:t>
            </a:r>
          </a:p>
          <a:p>
            <a:endParaRPr lang="en-US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789BDC7-3764-E855-8EFF-4F23F066D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5847" y="2744483"/>
            <a:ext cx="4068762" cy="247297"/>
          </a:xfrm>
        </p:spPr>
        <p:txBody>
          <a:bodyPr/>
          <a:lstStyle/>
          <a:p>
            <a:r>
              <a:rPr lang="en-US" dirty="0"/>
              <a:t>Denis Machnik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0190E26-C9F1-EF87-BCBA-FD324D4766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6618" y="3049028"/>
            <a:ext cx="4068762" cy="247297"/>
          </a:xfrm>
        </p:spPr>
        <p:txBody>
          <a:bodyPr/>
          <a:lstStyle/>
          <a:p>
            <a:r>
              <a:rPr lang="en-US" dirty="0"/>
              <a:t>Senior Advisor Carbon Markets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92FAA27E-39DB-6C72-B41F-FC31E9C919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79733" y="3348433"/>
            <a:ext cx="4068762" cy="228994"/>
          </a:xfrm>
        </p:spPr>
        <p:txBody>
          <a:bodyPr/>
          <a:lstStyle/>
          <a:p>
            <a:r>
              <a:rPr lang="en-US" dirty="0">
                <a:hlinkClick r:id="rId2"/>
              </a:rPr>
              <a:t>Denis.Machnik@un.org</a:t>
            </a:r>
            <a:r>
              <a:rPr lang="en-US" dirty="0"/>
              <a:t> 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E773F238-E9E6-BFE0-B265-984BE11B42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2" b="11784"/>
          <a:stretch/>
        </p:blipFill>
        <p:spPr>
          <a:xfrm>
            <a:off x="7358129" y="6139273"/>
            <a:ext cx="1576200" cy="718728"/>
          </a:xfrm>
          <a:prstGeom prst="rect">
            <a:avLst/>
          </a:prstGeom>
        </p:spPr>
      </p:pic>
      <p:pic>
        <p:nvPicPr>
          <p:cNvPr id="2" name="Picture 1" descr="A person in a blue suit&#10;&#10;AI-generated content may be incorrect.">
            <a:extLst>
              <a:ext uri="{FF2B5EF4-FFF2-40B4-BE49-F238E27FC236}">
                <a16:creationId xmlns:a16="http://schemas.microsoft.com/office/drawing/2014/main" id="{AB1D3379-9015-B518-DE52-05B4BFE406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549" y="2004043"/>
            <a:ext cx="1698805" cy="1698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67F794-F443-5B6B-51BA-167225B7A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6549" y="3847885"/>
            <a:ext cx="1698804" cy="1789965"/>
          </a:xfrm>
          <a:prstGeom prst="rect">
            <a:avLst/>
          </a:prstGeom>
        </p:spPr>
      </p:pic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A2A050E0-91BD-1908-9EF2-EC2975B540A3}"/>
              </a:ext>
            </a:extLst>
          </p:cNvPr>
          <p:cNvSpPr txBox="1">
            <a:spLocks/>
          </p:cNvSpPr>
          <p:nvPr/>
        </p:nvSpPr>
        <p:spPr>
          <a:xfrm>
            <a:off x="3465847" y="4260451"/>
            <a:ext cx="4068762" cy="247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Maham Shahzadi</a:t>
            </a:r>
          </a:p>
        </p:txBody>
      </p:sp>
      <p:sp>
        <p:nvSpPr>
          <p:cNvPr id="7" name="Marcador de texto 11">
            <a:extLst>
              <a:ext uri="{FF2B5EF4-FFF2-40B4-BE49-F238E27FC236}">
                <a16:creationId xmlns:a16="http://schemas.microsoft.com/office/drawing/2014/main" id="{4B372568-ACF1-B9BD-C43F-9C6494878103}"/>
              </a:ext>
            </a:extLst>
          </p:cNvPr>
          <p:cNvSpPr txBox="1">
            <a:spLocks/>
          </p:cNvSpPr>
          <p:nvPr/>
        </p:nvSpPr>
        <p:spPr>
          <a:xfrm>
            <a:off x="4216618" y="4580476"/>
            <a:ext cx="6016641" cy="16239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SPAR6C Pakistan, National Communications Consultant</a:t>
            </a:r>
          </a:p>
        </p:txBody>
      </p:sp>
      <p:sp>
        <p:nvSpPr>
          <p:cNvPr id="8" name="Marcador de texto 11">
            <a:extLst>
              <a:ext uri="{FF2B5EF4-FFF2-40B4-BE49-F238E27FC236}">
                <a16:creationId xmlns:a16="http://schemas.microsoft.com/office/drawing/2014/main" id="{89372C09-AE88-297E-8378-939148918860}"/>
              </a:ext>
            </a:extLst>
          </p:cNvPr>
          <p:cNvSpPr txBox="1">
            <a:spLocks/>
          </p:cNvSpPr>
          <p:nvPr/>
        </p:nvSpPr>
        <p:spPr>
          <a:xfrm>
            <a:off x="4077467" y="4958653"/>
            <a:ext cx="4068762" cy="247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6"/>
              </a:rPr>
              <a:t>mahamshahzadi73@gmail.com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B72C6E-86BA-4467-09C5-58A46E00DE53}"/>
              </a:ext>
            </a:extLst>
          </p:cNvPr>
          <p:cNvSpPr/>
          <p:nvPr/>
        </p:nvSpPr>
        <p:spPr>
          <a:xfrm>
            <a:off x="7267074" y="6121667"/>
            <a:ext cx="3984859" cy="718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close-up of a logo&#10;&#10;AI-generated content may be incorrect.">
            <a:extLst>
              <a:ext uri="{FF2B5EF4-FFF2-40B4-BE49-F238E27FC236}">
                <a16:creationId xmlns:a16="http://schemas.microsoft.com/office/drawing/2014/main" id="{49B276BB-A84E-1D1A-4939-30C33C2E6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849" y="6076319"/>
            <a:ext cx="3208062" cy="76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3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BBA8EE41-7249-E5C3-0745-4D98551CC679}"/>
              </a:ext>
            </a:extLst>
          </p:cNvPr>
          <p:cNvSpPr/>
          <p:nvPr/>
        </p:nvSpPr>
        <p:spPr>
          <a:xfrm>
            <a:off x="10323030" y="3929381"/>
            <a:ext cx="1813408" cy="2056144"/>
          </a:xfrm>
          <a:custGeom>
            <a:avLst/>
            <a:gdLst>
              <a:gd name="connsiteX0" fmla="*/ 0 w 1813408"/>
              <a:gd name="connsiteY0" fmla="*/ 574913 h 2056144"/>
              <a:gd name="connsiteX1" fmla="*/ 0 w 1813408"/>
              <a:gd name="connsiteY1" fmla="*/ 1481231 h 2056144"/>
              <a:gd name="connsiteX2" fmla="*/ 60931 w 1813408"/>
              <a:gd name="connsiteY2" fmla="*/ 1586679 h 2056144"/>
              <a:gd name="connsiteX3" fmla="*/ 845817 w 1813408"/>
              <a:gd name="connsiteY3" fmla="*/ 2039837 h 2056144"/>
              <a:gd name="connsiteX4" fmla="*/ 967592 w 1813408"/>
              <a:gd name="connsiteY4" fmla="*/ 2039837 h 2056144"/>
              <a:gd name="connsiteX5" fmla="*/ 1752478 w 1813408"/>
              <a:gd name="connsiteY5" fmla="*/ 1586679 h 2056144"/>
              <a:gd name="connsiteX6" fmla="*/ 1813409 w 1813408"/>
              <a:gd name="connsiteY6" fmla="*/ 1481231 h 2056144"/>
              <a:gd name="connsiteX7" fmla="*/ 1813409 w 1813408"/>
              <a:gd name="connsiteY7" fmla="*/ 574913 h 2056144"/>
              <a:gd name="connsiteX8" fmla="*/ 1752478 w 1813408"/>
              <a:gd name="connsiteY8" fmla="*/ 469466 h 2056144"/>
              <a:gd name="connsiteX9" fmla="*/ 967592 w 1813408"/>
              <a:gd name="connsiteY9" fmla="*/ 16307 h 2056144"/>
              <a:gd name="connsiteX10" fmla="*/ 845817 w 1813408"/>
              <a:gd name="connsiteY10" fmla="*/ 16307 h 2056144"/>
              <a:gd name="connsiteX11" fmla="*/ 60931 w 1813408"/>
              <a:gd name="connsiteY11" fmla="*/ 469466 h 2056144"/>
              <a:gd name="connsiteX12" fmla="*/ 0 w 1813408"/>
              <a:gd name="connsiteY12" fmla="*/ 574913 h 205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3408" h="2056144">
                <a:moveTo>
                  <a:pt x="0" y="574913"/>
                </a:moveTo>
                <a:lnTo>
                  <a:pt x="0" y="1481231"/>
                </a:lnTo>
                <a:cubicBezTo>
                  <a:pt x="0" y="1524716"/>
                  <a:pt x="23203" y="1564936"/>
                  <a:pt x="60931" y="1586679"/>
                </a:cubicBezTo>
                <a:lnTo>
                  <a:pt x="845817" y="2039837"/>
                </a:lnTo>
                <a:cubicBezTo>
                  <a:pt x="883544" y="2061580"/>
                  <a:pt x="929951" y="2061580"/>
                  <a:pt x="967592" y="2039837"/>
                </a:cubicBezTo>
                <a:lnTo>
                  <a:pt x="1752478" y="1586679"/>
                </a:lnTo>
                <a:cubicBezTo>
                  <a:pt x="1790206" y="1564936"/>
                  <a:pt x="1813409" y="1524716"/>
                  <a:pt x="1813409" y="1481231"/>
                </a:cubicBezTo>
                <a:lnTo>
                  <a:pt x="1813409" y="574913"/>
                </a:lnTo>
                <a:cubicBezTo>
                  <a:pt x="1813409" y="531428"/>
                  <a:pt x="1790206" y="491208"/>
                  <a:pt x="1752478" y="469466"/>
                </a:cubicBezTo>
                <a:lnTo>
                  <a:pt x="967592" y="16307"/>
                </a:lnTo>
                <a:cubicBezTo>
                  <a:pt x="929865" y="-5436"/>
                  <a:pt x="883458" y="-5436"/>
                  <a:pt x="845817" y="16307"/>
                </a:cubicBezTo>
                <a:lnTo>
                  <a:pt x="60931" y="469466"/>
                </a:lnTo>
                <a:cubicBezTo>
                  <a:pt x="23203" y="491208"/>
                  <a:pt x="0" y="531428"/>
                  <a:pt x="0" y="574913"/>
                </a:cubicBezTo>
                <a:close/>
              </a:path>
            </a:pathLst>
          </a:custGeom>
          <a:solidFill>
            <a:schemeClr val="accent1">
              <a:lumMod val="75000"/>
              <a:alpha val="4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ACA388-572D-C718-052F-E704CA61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20714"/>
            <a:ext cx="7302388" cy="504513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Structure and Results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D547B57F-3395-4C56-1741-53FF10744763}"/>
              </a:ext>
            </a:extLst>
          </p:cNvPr>
          <p:cNvSpPr/>
          <p:nvPr/>
        </p:nvSpPr>
        <p:spPr>
          <a:xfrm>
            <a:off x="8403787" y="620713"/>
            <a:ext cx="1813408" cy="2056144"/>
          </a:xfrm>
          <a:custGeom>
            <a:avLst/>
            <a:gdLst>
              <a:gd name="connsiteX0" fmla="*/ 0 w 1813408"/>
              <a:gd name="connsiteY0" fmla="*/ 574913 h 2056144"/>
              <a:gd name="connsiteX1" fmla="*/ 0 w 1813408"/>
              <a:gd name="connsiteY1" fmla="*/ 1481231 h 2056144"/>
              <a:gd name="connsiteX2" fmla="*/ 60931 w 1813408"/>
              <a:gd name="connsiteY2" fmla="*/ 1586679 h 2056144"/>
              <a:gd name="connsiteX3" fmla="*/ 845817 w 1813408"/>
              <a:gd name="connsiteY3" fmla="*/ 2039837 h 2056144"/>
              <a:gd name="connsiteX4" fmla="*/ 967592 w 1813408"/>
              <a:gd name="connsiteY4" fmla="*/ 2039837 h 2056144"/>
              <a:gd name="connsiteX5" fmla="*/ 1752478 w 1813408"/>
              <a:gd name="connsiteY5" fmla="*/ 1586679 h 2056144"/>
              <a:gd name="connsiteX6" fmla="*/ 1813409 w 1813408"/>
              <a:gd name="connsiteY6" fmla="*/ 1481231 h 2056144"/>
              <a:gd name="connsiteX7" fmla="*/ 1813409 w 1813408"/>
              <a:gd name="connsiteY7" fmla="*/ 574913 h 2056144"/>
              <a:gd name="connsiteX8" fmla="*/ 1752478 w 1813408"/>
              <a:gd name="connsiteY8" fmla="*/ 469466 h 2056144"/>
              <a:gd name="connsiteX9" fmla="*/ 967592 w 1813408"/>
              <a:gd name="connsiteY9" fmla="*/ 16307 h 2056144"/>
              <a:gd name="connsiteX10" fmla="*/ 845817 w 1813408"/>
              <a:gd name="connsiteY10" fmla="*/ 16307 h 2056144"/>
              <a:gd name="connsiteX11" fmla="*/ 60931 w 1813408"/>
              <a:gd name="connsiteY11" fmla="*/ 469466 h 2056144"/>
              <a:gd name="connsiteX12" fmla="*/ 0 w 1813408"/>
              <a:gd name="connsiteY12" fmla="*/ 574913 h 205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3408" h="2056144">
                <a:moveTo>
                  <a:pt x="0" y="574913"/>
                </a:moveTo>
                <a:lnTo>
                  <a:pt x="0" y="1481231"/>
                </a:lnTo>
                <a:cubicBezTo>
                  <a:pt x="0" y="1524716"/>
                  <a:pt x="23203" y="1564936"/>
                  <a:pt x="60931" y="1586679"/>
                </a:cubicBezTo>
                <a:lnTo>
                  <a:pt x="845817" y="2039837"/>
                </a:lnTo>
                <a:cubicBezTo>
                  <a:pt x="883544" y="2061580"/>
                  <a:pt x="929951" y="2061580"/>
                  <a:pt x="967592" y="2039837"/>
                </a:cubicBezTo>
                <a:lnTo>
                  <a:pt x="1752478" y="1586679"/>
                </a:lnTo>
                <a:cubicBezTo>
                  <a:pt x="1790206" y="1564936"/>
                  <a:pt x="1813409" y="1524716"/>
                  <a:pt x="1813409" y="1481231"/>
                </a:cubicBezTo>
                <a:lnTo>
                  <a:pt x="1813409" y="574913"/>
                </a:lnTo>
                <a:cubicBezTo>
                  <a:pt x="1813409" y="531428"/>
                  <a:pt x="1790206" y="491208"/>
                  <a:pt x="1752478" y="469466"/>
                </a:cubicBezTo>
                <a:lnTo>
                  <a:pt x="967592" y="16307"/>
                </a:lnTo>
                <a:cubicBezTo>
                  <a:pt x="929865" y="-5436"/>
                  <a:pt x="883458" y="-5436"/>
                  <a:pt x="845817" y="16307"/>
                </a:cubicBezTo>
                <a:lnTo>
                  <a:pt x="60931" y="469466"/>
                </a:lnTo>
                <a:cubicBezTo>
                  <a:pt x="23203" y="491208"/>
                  <a:pt x="0" y="531428"/>
                  <a:pt x="0" y="57491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22773F64-507A-DD6B-67E8-BD31D27465DF}"/>
              </a:ext>
            </a:extLst>
          </p:cNvPr>
          <p:cNvSpPr/>
          <p:nvPr/>
        </p:nvSpPr>
        <p:spPr>
          <a:xfrm>
            <a:off x="11282650" y="2275047"/>
            <a:ext cx="1813408" cy="2056144"/>
          </a:xfrm>
          <a:custGeom>
            <a:avLst/>
            <a:gdLst>
              <a:gd name="connsiteX0" fmla="*/ 0 w 1813408"/>
              <a:gd name="connsiteY0" fmla="*/ 574913 h 2056144"/>
              <a:gd name="connsiteX1" fmla="*/ 0 w 1813408"/>
              <a:gd name="connsiteY1" fmla="*/ 1481231 h 2056144"/>
              <a:gd name="connsiteX2" fmla="*/ 60931 w 1813408"/>
              <a:gd name="connsiteY2" fmla="*/ 1586679 h 2056144"/>
              <a:gd name="connsiteX3" fmla="*/ 845817 w 1813408"/>
              <a:gd name="connsiteY3" fmla="*/ 2039837 h 2056144"/>
              <a:gd name="connsiteX4" fmla="*/ 967592 w 1813408"/>
              <a:gd name="connsiteY4" fmla="*/ 2039837 h 2056144"/>
              <a:gd name="connsiteX5" fmla="*/ 1752478 w 1813408"/>
              <a:gd name="connsiteY5" fmla="*/ 1586679 h 2056144"/>
              <a:gd name="connsiteX6" fmla="*/ 1813409 w 1813408"/>
              <a:gd name="connsiteY6" fmla="*/ 1481231 h 2056144"/>
              <a:gd name="connsiteX7" fmla="*/ 1813409 w 1813408"/>
              <a:gd name="connsiteY7" fmla="*/ 574913 h 2056144"/>
              <a:gd name="connsiteX8" fmla="*/ 1752478 w 1813408"/>
              <a:gd name="connsiteY8" fmla="*/ 469466 h 2056144"/>
              <a:gd name="connsiteX9" fmla="*/ 967592 w 1813408"/>
              <a:gd name="connsiteY9" fmla="*/ 16307 h 2056144"/>
              <a:gd name="connsiteX10" fmla="*/ 845817 w 1813408"/>
              <a:gd name="connsiteY10" fmla="*/ 16307 h 2056144"/>
              <a:gd name="connsiteX11" fmla="*/ 60931 w 1813408"/>
              <a:gd name="connsiteY11" fmla="*/ 469466 h 2056144"/>
              <a:gd name="connsiteX12" fmla="*/ 0 w 1813408"/>
              <a:gd name="connsiteY12" fmla="*/ 574913 h 205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3408" h="2056144">
                <a:moveTo>
                  <a:pt x="0" y="574913"/>
                </a:moveTo>
                <a:lnTo>
                  <a:pt x="0" y="1481231"/>
                </a:lnTo>
                <a:cubicBezTo>
                  <a:pt x="0" y="1524716"/>
                  <a:pt x="23203" y="1564936"/>
                  <a:pt x="60931" y="1586679"/>
                </a:cubicBezTo>
                <a:lnTo>
                  <a:pt x="845817" y="2039837"/>
                </a:lnTo>
                <a:cubicBezTo>
                  <a:pt x="883544" y="2061580"/>
                  <a:pt x="929951" y="2061580"/>
                  <a:pt x="967592" y="2039837"/>
                </a:cubicBezTo>
                <a:lnTo>
                  <a:pt x="1752478" y="1586679"/>
                </a:lnTo>
                <a:cubicBezTo>
                  <a:pt x="1790206" y="1564936"/>
                  <a:pt x="1813409" y="1524716"/>
                  <a:pt x="1813409" y="1481231"/>
                </a:cubicBezTo>
                <a:lnTo>
                  <a:pt x="1813409" y="574913"/>
                </a:lnTo>
                <a:cubicBezTo>
                  <a:pt x="1813409" y="531428"/>
                  <a:pt x="1790206" y="491208"/>
                  <a:pt x="1752478" y="469466"/>
                </a:cubicBezTo>
                <a:lnTo>
                  <a:pt x="967592" y="16307"/>
                </a:lnTo>
                <a:cubicBezTo>
                  <a:pt x="929865" y="-5436"/>
                  <a:pt x="883458" y="-5436"/>
                  <a:pt x="845817" y="16307"/>
                </a:cubicBezTo>
                <a:lnTo>
                  <a:pt x="60931" y="469466"/>
                </a:lnTo>
                <a:cubicBezTo>
                  <a:pt x="23203" y="491208"/>
                  <a:pt x="0" y="531428"/>
                  <a:pt x="0" y="574913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4BE1021F-62D2-7573-FB43-FEF474567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4529" y="6054575"/>
            <a:ext cx="1009650" cy="111442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2EE10F2D-8BFA-39AD-6045-58E545A00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5666" y="4400241"/>
            <a:ext cx="1009650" cy="111442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F4D5A5B1-07B1-A1E8-A1EC-8A519AC84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43908" y="2275591"/>
            <a:ext cx="1832908" cy="20556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E0B9232C-6FAC-482F-A943-C86B606942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6044" y="-91902"/>
            <a:ext cx="1009650" cy="1114425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4FC18F99-D7D3-16CD-E3D1-73D38E554D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63408" y="5584259"/>
            <a:ext cx="1832908" cy="205560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3F26A31C-A87F-2D36-0951-5BD741A8FCBB}"/>
              </a:ext>
            </a:extLst>
          </p:cNvPr>
          <p:cNvSpPr txBox="1"/>
          <p:nvPr/>
        </p:nvSpPr>
        <p:spPr>
          <a:xfrm>
            <a:off x="523800" y="2013077"/>
            <a:ext cx="119062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Leading Partner: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58E3B9-A93F-FBDF-47F1-3739F736F6B5}"/>
              </a:ext>
            </a:extLst>
          </p:cNvPr>
          <p:cNvSpPr txBox="1"/>
          <p:nvPr/>
        </p:nvSpPr>
        <p:spPr>
          <a:xfrm>
            <a:off x="523801" y="3082653"/>
            <a:ext cx="11906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Supporting Partners: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96C78CB-9543-F657-A5AD-701301B53CB0}"/>
              </a:ext>
            </a:extLst>
          </p:cNvPr>
          <p:cNvSpPr txBox="1"/>
          <p:nvPr/>
        </p:nvSpPr>
        <p:spPr>
          <a:xfrm>
            <a:off x="523801" y="4168226"/>
            <a:ext cx="111153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Country Partners: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11484F9D-5D78-0817-0525-7F2EBCC9B7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51" y="2058898"/>
            <a:ext cx="1158816" cy="432000"/>
          </a:xfrm>
          <a:prstGeom prst="rect">
            <a:avLst/>
          </a:prstGeom>
        </p:spPr>
      </p:pic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7EDEB101-81E1-B5BE-1E6D-3068553ECA30}"/>
              </a:ext>
            </a:extLst>
          </p:cNvPr>
          <p:cNvCxnSpPr>
            <a:cxnSpLocks/>
          </p:cNvCxnSpPr>
          <p:nvPr/>
        </p:nvCxnSpPr>
        <p:spPr>
          <a:xfrm>
            <a:off x="2135188" y="5325295"/>
            <a:ext cx="5710856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70ECE7BD-9A7C-E6A7-9E3F-054F5130E07B}"/>
              </a:ext>
            </a:extLst>
          </p:cNvPr>
          <p:cNvCxnSpPr>
            <a:cxnSpLocks/>
          </p:cNvCxnSpPr>
          <p:nvPr/>
        </p:nvCxnSpPr>
        <p:spPr>
          <a:xfrm>
            <a:off x="2143051" y="2778688"/>
            <a:ext cx="5710856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55743C1C-69B0-74BB-0CEB-73B9515E2332}"/>
              </a:ext>
            </a:extLst>
          </p:cNvPr>
          <p:cNvCxnSpPr>
            <a:cxnSpLocks/>
          </p:cNvCxnSpPr>
          <p:nvPr/>
        </p:nvCxnSpPr>
        <p:spPr>
          <a:xfrm>
            <a:off x="2143051" y="3832514"/>
            <a:ext cx="5710856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6">
            <a:extLst>
              <a:ext uri="{FF2B5EF4-FFF2-40B4-BE49-F238E27FC236}">
                <a16:creationId xmlns:a16="http://schemas.microsoft.com/office/drawing/2014/main" id="{A14A6CF2-C0A2-CE25-2161-642618973D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81" y="4168226"/>
            <a:ext cx="648000" cy="648000"/>
          </a:xfrm>
          <a:prstGeom prst="rect">
            <a:avLst/>
          </a:prstGeom>
        </p:spPr>
      </p:pic>
      <p:pic>
        <p:nvPicPr>
          <p:cNvPr id="47" name="Picture 17" descr="Icon&#10;&#10;Description automatically generated">
            <a:extLst>
              <a:ext uri="{FF2B5EF4-FFF2-40B4-BE49-F238E27FC236}">
                <a16:creationId xmlns:a16="http://schemas.microsoft.com/office/drawing/2014/main" id="{CF783348-FDCC-2273-AD2A-86530652D6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51" y="4168226"/>
            <a:ext cx="648000" cy="648000"/>
          </a:xfrm>
          <a:prstGeom prst="rect">
            <a:avLst/>
          </a:prstGeom>
        </p:spPr>
      </p:pic>
      <p:pic>
        <p:nvPicPr>
          <p:cNvPr id="48" name="Picture 18" descr="Logo, icon&#10;&#10;Description automatically generated">
            <a:extLst>
              <a:ext uri="{FF2B5EF4-FFF2-40B4-BE49-F238E27FC236}">
                <a16:creationId xmlns:a16="http://schemas.microsoft.com/office/drawing/2014/main" id="{6FDAC035-7A89-3809-8454-C58BFDC72E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82" y="4168226"/>
            <a:ext cx="648000" cy="648000"/>
          </a:xfrm>
          <a:prstGeom prst="rect">
            <a:avLst/>
          </a:prstGeom>
        </p:spPr>
      </p:pic>
      <p:pic>
        <p:nvPicPr>
          <p:cNvPr id="49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94EEA784-C842-0871-2262-6DC0D47547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81" y="4174190"/>
            <a:ext cx="648000" cy="648000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0B0790DE-455F-9E8F-4B21-B73DE5E0566D}"/>
              </a:ext>
            </a:extLst>
          </p:cNvPr>
          <p:cNvSpPr txBox="1"/>
          <p:nvPr/>
        </p:nvSpPr>
        <p:spPr>
          <a:xfrm>
            <a:off x="2145444" y="4842682"/>
            <a:ext cx="13564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ea typeface="Lato Medium" panose="020F0502020204030203" pitchFamily="34" charset="0"/>
                <a:cs typeface="Lato Medium" panose="020F0502020204030203" pitchFamily="34" charset="0"/>
              </a:rPr>
              <a:t>Ministry of Environment and Sustainable Development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7044BAE8-576C-89CE-56A5-58D10933B78F}"/>
              </a:ext>
            </a:extLst>
          </p:cNvPr>
          <p:cNvSpPr txBox="1"/>
          <p:nvPr/>
        </p:nvSpPr>
        <p:spPr>
          <a:xfrm>
            <a:off x="3574005" y="4824539"/>
            <a:ext cx="14227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ea typeface="Lato Medium" panose="020F0502020204030203" pitchFamily="34" charset="0"/>
                <a:cs typeface="Lato Medium" panose="020F0502020204030203" pitchFamily="34" charset="0"/>
              </a:rPr>
              <a:t>Ministry of Climate Change and Environmental Coordination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F43044C4-8727-DA6A-2566-B46FCA58AD15}"/>
              </a:ext>
            </a:extLst>
          </p:cNvPr>
          <p:cNvSpPr txBox="1"/>
          <p:nvPr/>
        </p:nvSpPr>
        <p:spPr>
          <a:xfrm>
            <a:off x="5110950" y="4824538"/>
            <a:ext cx="12787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ea typeface="Lato Medium" panose="020F0502020204030203" pitchFamily="34" charset="0"/>
                <a:cs typeface="Lato Medium" panose="020F0502020204030203" pitchFamily="34" charset="0"/>
              </a:rPr>
              <a:t>Ministry of Natural Resources and Environment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D7200E79-9EC5-3E08-1ED2-17CAB74FEE19}"/>
              </a:ext>
            </a:extLst>
          </p:cNvPr>
          <p:cNvSpPr txBox="1"/>
          <p:nvPr/>
        </p:nvSpPr>
        <p:spPr>
          <a:xfrm>
            <a:off x="6503880" y="4810457"/>
            <a:ext cx="13564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ea typeface="Lato Medium" panose="020F0502020204030203" pitchFamily="34" charset="0"/>
                <a:cs typeface="Lato Medium" panose="020F0502020204030203" pitchFamily="34" charset="0"/>
              </a:rPr>
              <a:t>Ministry of Green Economy and Environment</a:t>
            </a:r>
          </a:p>
        </p:txBody>
      </p:sp>
      <p:pic>
        <p:nvPicPr>
          <p:cNvPr id="54" name="Gráfico 53">
            <a:extLst>
              <a:ext uri="{FF2B5EF4-FFF2-40B4-BE49-F238E27FC236}">
                <a16:creationId xmlns:a16="http://schemas.microsoft.com/office/drawing/2014/main" id="{FF4A8588-F0C0-BB75-6ED1-0C43A8B14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4908" y="1091573"/>
            <a:ext cx="1009650" cy="1114425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00A31F4F-EFF4-2DD3-AE38-0D34C95332D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00" y="3125600"/>
            <a:ext cx="1076481" cy="41503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0EB75850-1B9C-C1B7-BB70-44F320C3B48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55" y="3238101"/>
            <a:ext cx="1557722" cy="155640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6FA43799-832F-199F-BDE5-FB84CB4626F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50" y="3125600"/>
            <a:ext cx="1290399" cy="415039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4D40D069-4EB4-70E2-CD78-FDAA51A2FE1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1434" y="3125600"/>
            <a:ext cx="988115" cy="4150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6433590-5919-4BF6-3546-D897F9219D8C}"/>
              </a:ext>
            </a:extLst>
          </p:cNvPr>
          <p:cNvSpPr txBox="1"/>
          <p:nvPr/>
        </p:nvSpPr>
        <p:spPr>
          <a:xfrm>
            <a:off x="523801" y="5580738"/>
            <a:ext cx="11906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Funding Partners: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091A9D0-AEB7-10E0-213B-39EB1E9A0A3D}"/>
              </a:ext>
            </a:extLst>
          </p:cNvPr>
          <p:cNvSpPr txBox="1"/>
          <p:nvPr/>
        </p:nvSpPr>
        <p:spPr>
          <a:xfrm>
            <a:off x="6503882" y="4010389"/>
            <a:ext cx="753834" cy="153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Lato Black" panose="020F0A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Zambia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BE9D075-00C6-B534-C47E-5E9B9A671794}"/>
              </a:ext>
            </a:extLst>
          </p:cNvPr>
          <p:cNvSpPr txBox="1"/>
          <p:nvPr/>
        </p:nvSpPr>
        <p:spPr>
          <a:xfrm>
            <a:off x="5096944" y="4032575"/>
            <a:ext cx="753834" cy="153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Lato Black" panose="020F0A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Thailand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BD4B94E-1ECF-1385-CAC7-A3AD751D692D}"/>
              </a:ext>
            </a:extLst>
          </p:cNvPr>
          <p:cNvSpPr txBox="1"/>
          <p:nvPr/>
        </p:nvSpPr>
        <p:spPr>
          <a:xfrm>
            <a:off x="3645881" y="4010389"/>
            <a:ext cx="753834" cy="153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Lato Black" panose="020F0A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Pakistan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9C1D38B-9F73-E6E1-938B-D6DF3F3C9961}"/>
              </a:ext>
            </a:extLst>
          </p:cNvPr>
          <p:cNvSpPr txBox="1"/>
          <p:nvPr/>
        </p:nvSpPr>
        <p:spPr>
          <a:xfrm>
            <a:off x="2143051" y="4010389"/>
            <a:ext cx="753834" cy="153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Lato Black" panose="020F0A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Colombia</a:t>
            </a:r>
          </a:p>
        </p:txBody>
      </p:sp>
      <p:pic>
        <p:nvPicPr>
          <p:cNvPr id="20" name="Picture 19" descr="A close-up of a logo&#10;&#10;AI-generated content may be incorrect.">
            <a:extLst>
              <a:ext uri="{FF2B5EF4-FFF2-40B4-BE49-F238E27FC236}">
                <a16:creationId xmlns:a16="http://schemas.microsoft.com/office/drawing/2014/main" id="{C204FFD1-B0C1-A403-8E71-3D9CCE8F97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16" y="5533674"/>
            <a:ext cx="3414921" cy="81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0382721-995D-7DC9-C6D9-D982D5927F1B}"/>
              </a:ext>
            </a:extLst>
          </p:cNvPr>
          <p:cNvSpPr/>
          <p:nvPr/>
        </p:nvSpPr>
        <p:spPr>
          <a:xfrm>
            <a:off x="515938" y="1948137"/>
            <a:ext cx="3356940" cy="4232421"/>
          </a:xfrm>
          <a:prstGeom prst="roundRect">
            <a:avLst>
              <a:gd name="adj" fmla="val 2672"/>
            </a:avLst>
          </a:prstGeom>
          <a:solidFill>
            <a:srgbClr val="F9F5F7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480E2638-F2A3-2CE6-76C0-BEDC4B056C49}"/>
              </a:ext>
            </a:extLst>
          </p:cNvPr>
          <p:cNvCxnSpPr>
            <a:cxnSpLocks/>
          </p:cNvCxnSpPr>
          <p:nvPr/>
        </p:nvCxnSpPr>
        <p:spPr>
          <a:xfrm>
            <a:off x="817343" y="4916443"/>
            <a:ext cx="2754131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FF3F8519-0FF0-FCD9-8C46-54D936648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32454"/>
            <a:ext cx="5435600" cy="865186"/>
          </a:xfrm>
        </p:spPr>
        <p:txBody>
          <a:bodyPr/>
          <a:lstStyle/>
          <a:p>
            <a:r>
              <a:rPr lang="en-US" dirty="0"/>
              <a:t>SPAR6C Program Activities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1038146-4202-A3EC-9538-C4B7C6AFE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5952E4-128E-B0DA-C9DC-2D84350D52A3}"/>
              </a:ext>
            </a:extLst>
          </p:cNvPr>
          <p:cNvSpPr txBox="1"/>
          <p:nvPr/>
        </p:nvSpPr>
        <p:spPr>
          <a:xfrm>
            <a:off x="817343" y="5082310"/>
            <a:ext cx="275413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Emphasizes capacity building and knowledge exchange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BD840E5-DCBE-61FC-D20D-997D57E637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90621"/>
              </p:ext>
            </p:extLst>
          </p:nvPr>
        </p:nvGraphicFramePr>
        <p:xfrm>
          <a:off x="1114115" y="1971244"/>
          <a:ext cx="2160587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961585F-2F7D-D30B-4B5E-D70671A9B0BD}"/>
              </a:ext>
            </a:extLst>
          </p:cNvPr>
          <p:cNvSpPr txBox="1"/>
          <p:nvPr/>
        </p:nvSpPr>
        <p:spPr>
          <a:xfrm>
            <a:off x="1591052" y="2527363"/>
            <a:ext cx="1206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</a:rPr>
              <a:t>6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2556516-7633-6A89-6C53-18CF111E26AA}"/>
              </a:ext>
            </a:extLst>
          </p:cNvPr>
          <p:cNvGrpSpPr/>
          <p:nvPr/>
        </p:nvGrpSpPr>
        <p:grpSpPr>
          <a:xfrm>
            <a:off x="985527" y="4452724"/>
            <a:ext cx="2417763" cy="227626"/>
            <a:chOff x="515938" y="4319374"/>
            <a:chExt cx="2417763" cy="227626"/>
          </a:xfrm>
        </p:grpSpPr>
        <p:sp>
          <p:nvSpPr>
            <p:cNvPr id="11" name="Marcador de texto 8">
              <a:extLst>
                <a:ext uri="{FF2B5EF4-FFF2-40B4-BE49-F238E27FC236}">
                  <a16:creationId xmlns:a16="http://schemas.microsoft.com/office/drawing/2014/main" id="{BB32E9FA-1076-8F32-FC92-CD950BD6E1D6}"/>
                </a:ext>
              </a:extLst>
            </p:cNvPr>
            <p:cNvSpPr txBox="1">
              <a:spLocks/>
            </p:cNvSpPr>
            <p:nvPr/>
          </p:nvSpPr>
          <p:spPr>
            <a:xfrm>
              <a:off x="780075" y="4326311"/>
              <a:ext cx="1029675" cy="180000"/>
            </a:xfrm>
            <a:prstGeom prst="rect">
              <a:avLst/>
            </a:prstGeom>
          </p:spPr>
          <p:txBody>
            <a:bodyPr vert="horz" lIns="0" tIns="45720" rIns="0" bIns="45720" rtlCol="0" anchor="ctr"/>
            <a:lstStyle>
              <a:defPPr>
                <a:defRPr lang="es-419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lumMod val="60000"/>
                      <a:lumOff val="40000"/>
                    </a:schemeClr>
                  </a:solidFill>
                  <a:latin typeface="Lato Black" panose="020F0A020202040302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+mn-lt"/>
                </a:rPr>
                <a:t>4 in-country 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F6230FC2-4D74-FD5E-4F74-F805C022BBF0}"/>
                </a:ext>
              </a:extLst>
            </p:cNvPr>
            <p:cNvSpPr/>
            <p:nvPr/>
          </p:nvSpPr>
          <p:spPr>
            <a:xfrm>
              <a:off x="515938" y="4354887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arcador de texto 8">
              <a:extLst>
                <a:ext uri="{FF2B5EF4-FFF2-40B4-BE49-F238E27FC236}">
                  <a16:creationId xmlns:a16="http://schemas.microsoft.com/office/drawing/2014/main" id="{79E76774-AE13-4A26-32A6-9FDE728636BD}"/>
                </a:ext>
              </a:extLst>
            </p:cNvPr>
            <p:cNvSpPr txBox="1">
              <a:spLocks/>
            </p:cNvSpPr>
            <p:nvPr/>
          </p:nvSpPr>
          <p:spPr>
            <a:xfrm>
              <a:off x="2294523" y="4319374"/>
              <a:ext cx="639178" cy="186937"/>
            </a:xfrm>
            <a:prstGeom prst="rect">
              <a:avLst/>
            </a:prstGeom>
          </p:spPr>
          <p:txBody>
            <a:bodyPr vert="horz" lIns="0" tIns="45720" rIns="0" bIns="45720" rtlCol="0" anchor="ctr"/>
            <a:lstStyle>
              <a:defPPr>
                <a:defRPr lang="es-419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lumMod val="60000"/>
                      <a:lumOff val="40000"/>
                    </a:schemeClr>
                  </a:solidFill>
                  <a:latin typeface="Lato Black" panose="020F0A020202040302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+mn-lt"/>
                </a:rPr>
                <a:t>2 global </a:t>
              </a: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413A297C-3609-44F5-9724-55E20EEB9E2A}"/>
                </a:ext>
              </a:extLst>
            </p:cNvPr>
            <p:cNvSpPr/>
            <p:nvPr/>
          </p:nvSpPr>
          <p:spPr>
            <a:xfrm>
              <a:off x="2026598" y="4367000"/>
              <a:ext cx="180000" cy="18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Marcador de texto 8">
            <a:extLst>
              <a:ext uri="{FF2B5EF4-FFF2-40B4-BE49-F238E27FC236}">
                <a16:creationId xmlns:a16="http://schemas.microsoft.com/office/drawing/2014/main" id="{0ED77992-A84F-8425-D136-779DDAAE7D66}"/>
              </a:ext>
            </a:extLst>
          </p:cNvPr>
          <p:cNvSpPr txBox="1">
            <a:spLocks/>
          </p:cNvSpPr>
          <p:nvPr/>
        </p:nvSpPr>
        <p:spPr>
          <a:xfrm>
            <a:off x="1114115" y="4080300"/>
            <a:ext cx="2160587" cy="26148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s-419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+mn-lt"/>
              </a:rPr>
              <a:t>interlinked work packages 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F4B06B4D-3DAF-5DBC-C59C-9BE8BEEA4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6852" y="4801499"/>
            <a:ext cx="1247686" cy="13992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077601B-540D-D23A-7199-69EEB982D2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t="13711" r="21561" b="11069"/>
          <a:stretch/>
        </p:blipFill>
        <p:spPr>
          <a:xfrm>
            <a:off x="4460606" y="632454"/>
            <a:ext cx="6308070" cy="5269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C2EF54-CE2B-9A86-BEFD-1B9CEDCCD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2672" y="5195963"/>
            <a:ext cx="1247686" cy="1247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CBF0AB-5142-8CEB-A045-0883F84CC5EF}"/>
              </a:ext>
            </a:extLst>
          </p:cNvPr>
          <p:cNvSpPr txBox="1"/>
          <p:nvPr/>
        </p:nvSpPr>
        <p:spPr>
          <a:xfrm>
            <a:off x="6283721" y="6023930"/>
            <a:ext cx="35535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Download the ToolboxA6 | SPAR6C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511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F61E0-3872-4ACA-FE3F-7D9725AD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5A5B-5EC5-1B11-00CD-C094A4A90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6" y="444450"/>
            <a:ext cx="3357033" cy="865186"/>
          </a:xfrm>
        </p:spPr>
        <p:txBody>
          <a:bodyPr>
            <a:normAutofit fontScale="90000"/>
          </a:bodyPr>
          <a:lstStyle/>
          <a:p>
            <a:r>
              <a:rPr lang="en-US" dirty="0"/>
              <a:t>Our work in Pakistan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529E1E-F8BD-786F-ADF7-AE5A765A6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5" name="Marcador de posición de imagen 17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DF9A892D-4609-3974-F733-80BC285B4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" b="1150"/>
          <a:stretch>
            <a:fillRect/>
          </a:stretch>
        </p:blipFill>
        <p:spPr>
          <a:xfrm>
            <a:off x="10364079" y="5601868"/>
            <a:ext cx="1804932" cy="567180"/>
          </a:xfrm>
          <a:prstGeom prst="rect">
            <a:avLst/>
          </a:prstGeom>
        </p:spPr>
      </p:pic>
      <p:pic>
        <p:nvPicPr>
          <p:cNvPr id="5" name="Picture 4" descr="A group of men sitting at a table&#10;&#10;AI-generated content may be incorrect.">
            <a:extLst>
              <a:ext uri="{FF2B5EF4-FFF2-40B4-BE49-F238E27FC236}">
                <a16:creationId xmlns:a16="http://schemas.microsoft.com/office/drawing/2014/main" id="{BF90F874-C204-0C54-D09F-C43C336816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45908" y="1099769"/>
            <a:ext cx="4959705" cy="2154735"/>
          </a:xfrm>
          <a:prstGeom prst="rect">
            <a:avLst/>
          </a:prstGeom>
        </p:spPr>
      </p:pic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5D958102-E071-463E-C522-BB45561515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908" y="3254506"/>
            <a:ext cx="4811349" cy="323930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Picture 7" descr="A row of solar panels&#10;&#10;AI-generated content may be incorrect.">
            <a:extLst>
              <a:ext uri="{FF2B5EF4-FFF2-40B4-BE49-F238E27FC236}">
                <a16:creationId xmlns:a16="http://schemas.microsoft.com/office/drawing/2014/main" id="{E2ACAADF-6F48-9A3C-BECE-6C7F48A77C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6270" y="1099767"/>
            <a:ext cx="3357032" cy="1891442"/>
          </a:xfrm>
          <a:prstGeom prst="rect">
            <a:avLst/>
          </a:prstGeom>
        </p:spPr>
      </p:pic>
      <p:pic>
        <p:nvPicPr>
          <p:cNvPr id="10" name="Picture 9" descr="A hand holding a pile of rice&#10;&#10;AI-generated content may be incorrect.">
            <a:extLst>
              <a:ext uri="{FF2B5EF4-FFF2-40B4-BE49-F238E27FC236}">
                <a16:creationId xmlns:a16="http://schemas.microsoft.com/office/drawing/2014/main" id="{6548FF2C-C1FE-BC60-D5EA-B26F338D00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9716549" y="4018363"/>
            <a:ext cx="1616161" cy="3334741"/>
          </a:xfrm>
          <a:prstGeom prst="rect">
            <a:avLst/>
          </a:prstGeom>
        </p:spPr>
      </p:pic>
      <p:pic>
        <p:nvPicPr>
          <p:cNvPr id="12" name="Picture 11" descr="A person standing at a podium with a microphone and a group of people sitting on a stage&#10;&#10;AI-generated content may be incorrect.">
            <a:extLst>
              <a:ext uri="{FF2B5EF4-FFF2-40B4-BE49-F238E27FC236}">
                <a16:creationId xmlns:a16="http://schemas.microsoft.com/office/drawing/2014/main" id="{A8DC0D9F-2943-3CDB-3D0E-7E0936FF24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40854" y="2988712"/>
            <a:ext cx="3395356" cy="1891439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id="{A0EAEEA6-D5FA-3740-F134-6DFC90D934A4}"/>
              </a:ext>
            </a:extLst>
          </p:cNvPr>
          <p:cNvSpPr txBox="1"/>
          <p:nvPr/>
        </p:nvSpPr>
        <p:spPr>
          <a:xfrm>
            <a:off x="152400" y="1438239"/>
            <a:ext cx="3718559" cy="4816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1968" lvl="1" indent="-180984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rPr>
              <a:t>Opening of the Carbon Market office at MoCC</a:t>
            </a:r>
          </a:p>
          <a:p>
            <a:pPr marL="361968" lvl="1" indent="-180984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rPr>
              <a:t>Development of 3 Sectoral studies</a:t>
            </a:r>
          </a:p>
          <a:p>
            <a:pPr marL="361968" lvl="1" indent="-180984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rPr>
              <a:t>Development of 16 Project ideas note (MAINs) for consideration as Article 6 activity </a:t>
            </a:r>
          </a:p>
          <a:p>
            <a:pPr marL="361968" lvl="1" indent="-180984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rPr>
              <a:t>Support to the MoCC on operationalizing Carbon Market Guidelines and Rules</a:t>
            </a:r>
          </a:p>
          <a:p>
            <a:pPr marL="361968" lvl="1" indent="-180984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rPr>
              <a:t>Capacity Building for the public and private sector in Pakistan</a:t>
            </a:r>
          </a:p>
          <a:p>
            <a:pPr marL="361968" lvl="1" indent="-180984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rPr>
              <a:t>Development of 3 projects into Article 6 activities: Lakhodair Landfill, E-Rickshaws and Rice Cultivation</a:t>
            </a:r>
          </a:p>
        </p:txBody>
      </p:sp>
    </p:spTree>
    <p:extLst>
      <p:ext uri="{BB962C8B-B14F-4D97-AF65-F5344CB8AC3E}">
        <p14:creationId xmlns:p14="http://schemas.microsoft.com/office/powerpoint/2010/main" val="424274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C67F-FD3D-BD6B-F320-0E86AB8D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7" y="444450"/>
            <a:ext cx="5435600" cy="865186"/>
          </a:xfrm>
        </p:spPr>
        <p:txBody>
          <a:bodyPr/>
          <a:lstStyle/>
          <a:p>
            <a:r>
              <a:rPr lang="en-US" dirty="0"/>
              <a:t>Carbon Market Landscape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69E58-96B4-05C3-DD07-ED5110F6D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9300D0-7A56-4B32-8CA4-5B0757F00CF8}"/>
              </a:ext>
            </a:extLst>
          </p:cNvPr>
          <p:cNvSpPr/>
          <p:nvPr/>
        </p:nvSpPr>
        <p:spPr>
          <a:xfrm>
            <a:off x="3272587" y="5789529"/>
            <a:ext cx="2614863" cy="46522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Supply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A2684F-D13C-D272-8D65-E05927BFEED6}"/>
              </a:ext>
            </a:extLst>
          </p:cNvPr>
          <p:cNvSpPr/>
          <p:nvPr/>
        </p:nvSpPr>
        <p:spPr>
          <a:xfrm>
            <a:off x="6240377" y="5805571"/>
            <a:ext cx="2614863" cy="46522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Demand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DB5EBE-3B75-77DD-8CB6-DD1CA542D21F}"/>
              </a:ext>
            </a:extLst>
          </p:cNvPr>
          <p:cNvSpPr/>
          <p:nvPr/>
        </p:nvSpPr>
        <p:spPr>
          <a:xfrm rot="16200000">
            <a:off x="1364441" y="2086333"/>
            <a:ext cx="1666660" cy="4652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International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1122AB9-8FD4-D5DD-4CAA-6FF859C79F2A}"/>
              </a:ext>
            </a:extLst>
          </p:cNvPr>
          <p:cNvSpPr/>
          <p:nvPr/>
        </p:nvSpPr>
        <p:spPr>
          <a:xfrm rot="16200000">
            <a:off x="1364439" y="3854971"/>
            <a:ext cx="1666662" cy="4652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Domestic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934A55-C2FE-7269-6F66-761387665249}"/>
              </a:ext>
            </a:extLst>
          </p:cNvPr>
          <p:cNvSpPr/>
          <p:nvPr/>
        </p:nvSpPr>
        <p:spPr>
          <a:xfrm>
            <a:off x="2534652" y="4920915"/>
            <a:ext cx="3561347" cy="4652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Voluntary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030CEA-133C-D82D-F27C-90E608F1F4B1}"/>
              </a:ext>
            </a:extLst>
          </p:cNvPr>
          <p:cNvSpPr/>
          <p:nvPr/>
        </p:nvSpPr>
        <p:spPr>
          <a:xfrm>
            <a:off x="6200272" y="4920913"/>
            <a:ext cx="3561346" cy="4652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Compliance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553F06-2FE4-5546-1302-D1144955A0F2}"/>
              </a:ext>
            </a:extLst>
          </p:cNvPr>
          <p:cNvCxnSpPr/>
          <p:nvPr/>
        </p:nvCxnSpPr>
        <p:spPr>
          <a:xfrm>
            <a:off x="1973180" y="3198103"/>
            <a:ext cx="7980946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6ADC85-F21F-C3BF-0EF4-A4E48D5B282E}"/>
              </a:ext>
            </a:extLst>
          </p:cNvPr>
          <p:cNvCxnSpPr>
            <a:cxnSpLocks/>
          </p:cNvCxnSpPr>
          <p:nvPr/>
        </p:nvCxnSpPr>
        <p:spPr>
          <a:xfrm>
            <a:off x="6144125" y="1485613"/>
            <a:ext cx="0" cy="3853025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BD06244-45F8-B1EA-2DCA-FB9012736515}"/>
              </a:ext>
            </a:extLst>
          </p:cNvPr>
          <p:cNvSpPr/>
          <p:nvPr/>
        </p:nvSpPr>
        <p:spPr>
          <a:xfrm>
            <a:off x="5157539" y="1540283"/>
            <a:ext cx="4796587" cy="630757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Article 6 Carbon Markets: 6.2 bilateral cooperation and 6.4 market mechanism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55C42C4-ACCE-C3FB-2C73-06372BE6A5BC}"/>
              </a:ext>
            </a:extLst>
          </p:cNvPr>
          <p:cNvSpPr/>
          <p:nvPr/>
        </p:nvSpPr>
        <p:spPr>
          <a:xfrm>
            <a:off x="7339263" y="2305852"/>
            <a:ext cx="2614863" cy="46522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CORSIA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EBFA34-FB9B-B007-DA0D-CEAED1D31FF1}"/>
              </a:ext>
            </a:extLst>
          </p:cNvPr>
          <p:cNvSpPr/>
          <p:nvPr/>
        </p:nvSpPr>
        <p:spPr>
          <a:xfrm>
            <a:off x="2566738" y="1575002"/>
            <a:ext cx="2013280" cy="58895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Corporate carbon offsets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5422F5C-7200-D6A0-8BF6-623A2D0A59B4}"/>
              </a:ext>
            </a:extLst>
          </p:cNvPr>
          <p:cNvSpPr/>
          <p:nvPr/>
        </p:nvSpPr>
        <p:spPr>
          <a:xfrm>
            <a:off x="2566739" y="3774225"/>
            <a:ext cx="1812756" cy="98829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Domestic or governmental mechanisms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EC21383-715E-3C88-F63A-937A523E0906}"/>
              </a:ext>
            </a:extLst>
          </p:cNvPr>
          <p:cNvSpPr/>
          <p:nvPr/>
        </p:nvSpPr>
        <p:spPr>
          <a:xfrm>
            <a:off x="3673643" y="2479448"/>
            <a:ext cx="2614863" cy="8885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Independent Crediting Mechanisms (Gold Standard, VCS, etc.)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EA0B809-E902-0C4D-04CE-1AC4F27F6DAD}"/>
              </a:ext>
            </a:extLst>
          </p:cNvPr>
          <p:cNvSpPr/>
          <p:nvPr/>
        </p:nvSpPr>
        <p:spPr>
          <a:xfrm>
            <a:off x="7972926" y="4303467"/>
            <a:ext cx="1981200" cy="46522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ETS-Linkages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912D720-3E9E-C226-5AAD-7CF8B7AFBAB1}"/>
              </a:ext>
            </a:extLst>
          </p:cNvPr>
          <p:cNvSpPr/>
          <p:nvPr/>
        </p:nvSpPr>
        <p:spPr>
          <a:xfrm>
            <a:off x="7972926" y="2898979"/>
            <a:ext cx="1981200" cy="59983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Offsetting compliance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8846175-E352-16AB-EAA4-A74C548111AB}"/>
              </a:ext>
            </a:extLst>
          </p:cNvPr>
          <p:cNvSpPr/>
          <p:nvPr/>
        </p:nvSpPr>
        <p:spPr>
          <a:xfrm>
            <a:off x="4443663" y="3656092"/>
            <a:ext cx="1644313" cy="111965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Regional Certification mechanisms (e.g. EU CRCF)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94E90B-B66B-83F2-EA13-983DC81D3E7D}"/>
              </a:ext>
            </a:extLst>
          </p:cNvPr>
          <p:cNvCxnSpPr>
            <a:cxnSpLocks/>
          </p:cNvCxnSpPr>
          <p:nvPr/>
        </p:nvCxnSpPr>
        <p:spPr>
          <a:xfrm flipV="1">
            <a:off x="6248400" y="2216869"/>
            <a:ext cx="232611" cy="26966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Marcador de posición de imagen 17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0018517E-4A51-0E96-E247-99C61F670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" b="1150"/>
          <a:stretch>
            <a:fillRect/>
          </a:stretch>
        </p:blipFill>
        <p:spPr>
          <a:xfrm>
            <a:off x="10285061" y="5876188"/>
            <a:ext cx="1804932" cy="56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8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943D2-2781-AE38-930C-83A0B3294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E442-5E3A-ACAC-3CCE-9AD8B990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6" y="444450"/>
            <a:ext cx="6528557" cy="865186"/>
          </a:xfrm>
        </p:spPr>
        <p:txBody>
          <a:bodyPr>
            <a:normAutofit/>
          </a:bodyPr>
          <a:lstStyle/>
          <a:p>
            <a:r>
              <a:rPr lang="en-US" dirty="0"/>
              <a:t>Article 6.2 – Bilateral Cooperation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6FF792-BD81-2D29-27A7-37E075601F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5" name="Marcador de posición de imagen 17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B5FFD9FE-FD98-C076-A52D-0098A81EE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" b="1150"/>
          <a:stretch>
            <a:fillRect/>
          </a:stretch>
        </p:blipFill>
        <p:spPr>
          <a:xfrm>
            <a:off x="10285061" y="5876188"/>
            <a:ext cx="1804932" cy="5671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4911B9-5829-BB0E-FA18-755007F2C38C}"/>
              </a:ext>
            </a:extLst>
          </p:cNvPr>
          <p:cNvSpPr txBox="1"/>
          <p:nvPr/>
        </p:nvSpPr>
        <p:spPr>
          <a:xfrm>
            <a:off x="513926" y="1123422"/>
            <a:ext cx="8395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Host country transfers Article 6.2 units (ITMOs) to buyer country through a bilateral agreement</a:t>
            </a:r>
            <a:endParaRPr lang="en-JP" sz="2000" dirty="0">
              <a:solidFill>
                <a:srgbClr val="000000"/>
              </a:solidFill>
            </a:endParaRPr>
          </a:p>
        </p:txBody>
      </p:sp>
      <p:pic>
        <p:nvPicPr>
          <p:cNvPr id="22" name="Graphic 35" descr="Users with solid fill">
            <a:extLst>
              <a:ext uri="{FF2B5EF4-FFF2-40B4-BE49-F238E27FC236}">
                <a16:creationId xmlns:a16="http://schemas.microsoft.com/office/drawing/2014/main" id="{41862A10-F1B8-C78B-76B3-39954D575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040" y="2095767"/>
            <a:ext cx="523220" cy="523220"/>
          </a:xfrm>
          <a:prstGeom prst="rect">
            <a:avLst/>
          </a:prstGeom>
        </p:spPr>
      </p:pic>
      <p:pic>
        <p:nvPicPr>
          <p:cNvPr id="23" name="Graphic 55" descr="Storytelling with solid fill">
            <a:extLst>
              <a:ext uri="{FF2B5EF4-FFF2-40B4-BE49-F238E27FC236}">
                <a16:creationId xmlns:a16="http://schemas.microsoft.com/office/drawing/2014/main" id="{67F32517-220B-AE21-8C00-B0EF0271B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3190" y="3908989"/>
            <a:ext cx="377588" cy="377588"/>
          </a:xfrm>
          <a:prstGeom prst="rect">
            <a:avLst/>
          </a:prstGeom>
        </p:spPr>
      </p:pic>
      <p:pic>
        <p:nvPicPr>
          <p:cNvPr id="24" name="Picture 23" descr="A diagram of earth's connection&#10;&#10;Description automatically generated with medium confidence">
            <a:extLst>
              <a:ext uri="{FF2B5EF4-FFF2-40B4-BE49-F238E27FC236}">
                <a16:creationId xmlns:a16="http://schemas.microsoft.com/office/drawing/2014/main" id="{CF75C6D2-EE66-F54C-BC63-27EECC700F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6" b="25114"/>
          <a:stretch/>
        </p:blipFill>
        <p:spPr>
          <a:xfrm>
            <a:off x="2030795" y="2327002"/>
            <a:ext cx="7162533" cy="17732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A58B594-8A26-3BF6-E6BD-DD907DFA0AFE}"/>
              </a:ext>
            </a:extLst>
          </p:cNvPr>
          <p:cNvSpPr txBox="1"/>
          <p:nvPr/>
        </p:nvSpPr>
        <p:spPr>
          <a:xfrm>
            <a:off x="1845121" y="4156117"/>
            <a:ext cx="299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b="1" dirty="0">
                <a:solidFill>
                  <a:srgbClr val="000000"/>
                </a:solidFill>
              </a:rPr>
              <a:t>Host Country/Project Developer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A97751-30BD-7F70-2CB1-3FDCDFEC04CD}"/>
              </a:ext>
            </a:extLst>
          </p:cNvPr>
          <p:cNvSpPr txBox="1"/>
          <p:nvPr/>
        </p:nvSpPr>
        <p:spPr>
          <a:xfrm>
            <a:off x="6912081" y="4241443"/>
            <a:ext cx="299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b="1" dirty="0">
                <a:solidFill>
                  <a:srgbClr val="000000"/>
                </a:solidFill>
              </a:rPr>
              <a:t>Buyer Country/Entity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4367F2-C602-E49D-766C-6E66889D5993}"/>
              </a:ext>
            </a:extLst>
          </p:cNvPr>
          <p:cNvSpPr txBox="1"/>
          <p:nvPr/>
        </p:nvSpPr>
        <p:spPr>
          <a:xfrm>
            <a:off x="4186947" y="2382828"/>
            <a:ext cx="285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Article 6.2 Units (ITMOS)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48DD16-EAB8-04E9-F618-F149DBA26BC2}"/>
              </a:ext>
            </a:extLst>
          </p:cNvPr>
          <p:cNvSpPr txBox="1"/>
          <p:nvPr/>
        </p:nvSpPr>
        <p:spPr>
          <a:xfrm>
            <a:off x="4486387" y="3641950"/>
            <a:ext cx="285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Financial Support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3C0F5E-95F8-F292-13C3-7001B1BAF835}"/>
              </a:ext>
            </a:extLst>
          </p:cNvPr>
          <p:cNvSpPr txBox="1"/>
          <p:nvPr/>
        </p:nvSpPr>
        <p:spPr>
          <a:xfrm>
            <a:off x="1864895" y="5041351"/>
            <a:ext cx="8462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Decentralized approach, allowing G2G cooperation in climate change mitigation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All Emission reductions must be accounted for </a:t>
            </a:r>
          </a:p>
          <a:p>
            <a:pPr marL="285750" indent="-285750">
              <a:buFontTx/>
              <a:buChar char="-"/>
            </a:pPr>
            <a:r>
              <a:rPr lang="en-US" dirty="0"/>
              <a:t>High-priority to avoid double counting in two national GHG inventories </a:t>
            </a:r>
          </a:p>
        </p:txBody>
      </p:sp>
      <p:pic>
        <p:nvPicPr>
          <p:cNvPr id="33" name="Graphic 32" descr="Wind Turbines with solid fill">
            <a:extLst>
              <a:ext uri="{FF2B5EF4-FFF2-40B4-BE49-F238E27FC236}">
                <a16:creationId xmlns:a16="http://schemas.microsoft.com/office/drawing/2014/main" id="{8F829AEE-0203-E83A-66AA-6B4548A355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87582" y="2841724"/>
            <a:ext cx="474983" cy="47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94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AEF83-F809-412A-FA90-51FCC6B16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67DE0-FE59-8BF0-5C54-3FE62891D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6" y="444450"/>
            <a:ext cx="6528557" cy="865186"/>
          </a:xfrm>
        </p:spPr>
        <p:txBody>
          <a:bodyPr>
            <a:normAutofit/>
          </a:bodyPr>
          <a:lstStyle/>
          <a:p>
            <a:r>
              <a:rPr lang="en-US" dirty="0"/>
              <a:t>Article 6.4 – Market Mechanism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A23FA3-B1D8-1962-45ED-B6443349E1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5" name="Marcador de posición de imagen 17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53759A74-9175-A995-4AD1-3B968C878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" b="1150"/>
          <a:stretch>
            <a:fillRect/>
          </a:stretch>
        </p:blipFill>
        <p:spPr>
          <a:xfrm>
            <a:off x="10285061" y="5876188"/>
            <a:ext cx="1804932" cy="567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ED8826-51B2-8D44-74A9-88E39E3F14AA}"/>
              </a:ext>
            </a:extLst>
          </p:cNvPr>
          <p:cNvSpPr txBox="1"/>
          <p:nvPr/>
        </p:nvSpPr>
        <p:spPr>
          <a:xfrm>
            <a:off x="513926" y="1128234"/>
            <a:ext cx="107877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The Paris Agreement Crediting Mechanism (PACM)</a:t>
            </a:r>
          </a:p>
          <a:p>
            <a:r>
              <a:rPr lang="en-GB" sz="2000" dirty="0">
                <a:solidFill>
                  <a:srgbClr val="000000"/>
                </a:solidFill>
              </a:rPr>
              <a:t>Host country generates units through a UNFCCC centralized mechanism and transfers them to buyer country</a:t>
            </a:r>
            <a:endParaRPr lang="en-JP" sz="20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68AFD-8516-718C-3B1F-1A64A5B4127E}"/>
              </a:ext>
            </a:extLst>
          </p:cNvPr>
          <p:cNvSpPr txBox="1"/>
          <p:nvPr/>
        </p:nvSpPr>
        <p:spPr>
          <a:xfrm>
            <a:off x="2106162" y="4219571"/>
            <a:ext cx="299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b="1" dirty="0">
                <a:solidFill>
                  <a:srgbClr val="000000"/>
                </a:solidFill>
              </a:rPr>
              <a:t>Host Country/Project Developer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25DB8-4F51-CB03-1FA4-7FD2312E5493}"/>
              </a:ext>
            </a:extLst>
          </p:cNvPr>
          <p:cNvSpPr txBox="1"/>
          <p:nvPr/>
        </p:nvSpPr>
        <p:spPr>
          <a:xfrm>
            <a:off x="6986336" y="4219571"/>
            <a:ext cx="299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b="1" dirty="0">
                <a:solidFill>
                  <a:srgbClr val="000000"/>
                </a:solidFill>
              </a:rPr>
              <a:t>Buyer Country/Entity</a:t>
            </a:r>
          </a:p>
        </p:txBody>
      </p:sp>
      <p:pic>
        <p:nvPicPr>
          <p:cNvPr id="7" name="Picture 6" descr="A green arrows pointing to a symbol&#10;&#10;Description automatically generated">
            <a:extLst>
              <a:ext uri="{FF2B5EF4-FFF2-40B4-BE49-F238E27FC236}">
                <a16:creationId xmlns:a16="http://schemas.microsoft.com/office/drawing/2014/main" id="{1B8957F1-430D-2B38-C81B-408F53CD5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93" y="2073630"/>
            <a:ext cx="6797251" cy="1986210"/>
          </a:xfrm>
          <a:prstGeom prst="rect">
            <a:avLst/>
          </a:prstGeom>
        </p:spPr>
      </p:pic>
      <p:pic>
        <p:nvPicPr>
          <p:cNvPr id="8" name="Graphic 7" descr="Wind Turbines with solid fill">
            <a:extLst>
              <a:ext uri="{FF2B5EF4-FFF2-40B4-BE49-F238E27FC236}">
                <a16:creationId xmlns:a16="http://schemas.microsoft.com/office/drawing/2014/main" id="{E9C593A1-A008-7475-6931-36E73E2C6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1855" y="3002144"/>
            <a:ext cx="474983" cy="4749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AE5A7D-E083-D8B3-895C-49A7A5EA3617}"/>
              </a:ext>
            </a:extLst>
          </p:cNvPr>
          <p:cNvSpPr txBox="1"/>
          <p:nvPr/>
        </p:nvSpPr>
        <p:spPr>
          <a:xfrm>
            <a:off x="1864895" y="5041351"/>
            <a:ext cx="8462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Centralized approach, infrastructure provided by the UNFCCC 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Project developers can participate equally to the Clean Development Mechanism</a:t>
            </a:r>
          </a:p>
          <a:p>
            <a:pPr marL="285750" indent="-285750">
              <a:buFontTx/>
              <a:buChar char="-"/>
            </a:pPr>
            <a:r>
              <a:rPr lang="en-US" dirty="0"/>
              <a:t>PACM may use accounting rules from Art 6.2 cooperative approaches</a:t>
            </a:r>
          </a:p>
        </p:txBody>
      </p:sp>
    </p:spTree>
    <p:extLst>
      <p:ext uri="{BB962C8B-B14F-4D97-AF65-F5344CB8AC3E}">
        <p14:creationId xmlns:p14="http://schemas.microsoft.com/office/powerpoint/2010/main" val="1714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E8888FA-A7BA-73D4-5CE3-CEAF8F92D9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42" name="Title 3">
            <a:extLst>
              <a:ext uri="{FF2B5EF4-FFF2-40B4-BE49-F238E27FC236}">
                <a16:creationId xmlns:a16="http://schemas.microsoft.com/office/drawing/2014/main" id="{C6F47CD2-B6A9-C4C8-EEC5-4E3C8A6E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37" y="273774"/>
            <a:ext cx="9050400" cy="865186"/>
          </a:xfrm>
        </p:spPr>
        <p:txBody>
          <a:bodyPr>
            <a:normAutofit fontScale="90000"/>
          </a:bodyPr>
          <a:lstStyle/>
          <a:p>
            <a:r>
              <a:rPr lang="en-GB" dirty="0"/>
              <a:t>Additionality as a core concept of Carbon Markets</a:t>
            </a: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906596E4-BBF3-A156-082B-3BC44540C1B9}"/>
              </a:ext>
            </a:extLst>
          </p:cNvPr>
          <p:cNvSpPr/>
          <p:nvPr/>
        </p:nvSpPr>
        <p:spPr>
          <a:xfrm>
            <a:off x="5539490" y="2445583"/>
            <a:ext cx="3888531" cy="36479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2395"/>
                </a:lnTo>
                <a:lnTo>
                  <a:pt x="3152842" y="182395"/>
                </a:lnTo>
                <a:lnTo>
                  <a:pt x="3152842" y="364791"/>
                </a:lnTo>
              </a:path>
            </a:pathLst>
          </a:custGeom>
          <a:noFill/>
          <a:ln w="38100">
            <a:solidFill>
              <a:srgbClr val="08B89D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8BC7517-0E94-DFC7-DBCA-7E6E2044593B}"/>
              </a:ext>
            </a:extLst>
          </p:cNvPr>
          <p:cNvSpPr/>
          <p:nvPr/>
        </p:nvSpPr>
        <p:spPr>
          <a:xfrm>
            <a:off x="5539490" y="2445583"/>
            <a:ext cx="1296177" cy="36479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2395"/>
                </a:lnTo>
                <a:lnTo>
                  <a:pt x="1050947" y="182395"/>
                </a:lnTo>
                <a:lnTo>
                  <a:pt x="1050947" y="364791"/>
                </a:lnTo>
              </a:path>
            </a:pathLst>
          </a:custGeom>
          <a:noFill/>
          <a:ln w="38100">
            <a:solidFill>
              <a:srgbClr val="08B89D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5D3FC99-B638-BFBE-EAC4-DCB0052ABC40}"/>
              </a:ext>
            </a:extLst>
          </p:cNvPr>
          <p:cNvSpPr/>
          <p:nvPr/>
        </p:nvSpPr>
        <p:spPr>
          <a:xfrm>
            <a:off x="4243312" y="2445583"/>
            <a:ext cx="1296177" cy="36479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50947" y="0"/>
                </a:moveTo>
                <a:lnTo>
                  <a:pt x="1050947" y="182395"/>
                </a:lnTo>
                <a:lnTo>
                  <a:pt x="0" y="182395"/>
                </a:lnTo>
                <a:lnTo>
                  <a:pt x="0" y="364791"/>
                </a:lnTo>
              </a:path>
            </a:pathLst>
          </a:custGeom>
          <a:noFill/>
          <a:ln w="38100">
            <a:solidFill>
              <a:srgbClr val="08B89D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FDA675AD-C100-C576-4E68-38E1B6332F99}"/>
              </a:ext>
            </a:extLst>
          </p:cNvPr>
          <p:cNvSpPr/>
          <p:nvPr/>
        </p:nvSpPr>
        <p:spPr>
          <a:xfrm>
            <a:off x="1650958" y="2445583"/>
            <a:ext cx="3888531" cy="36479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152842" y="0"/>
                </a:moveTo>
                <a:lnTo>
                  <a:pt x="3152842" y="182395"/>
                </a:lnTo>
                <a:lnTo>
                  <a:pt x="0" y="182395"/>
                </a:lnTo>
                <a:lnTo>
                  <a:pt x="0" y="364791"/>
                </a:lnTo>
              </a:path>
            </a:pathLst>
          </a:custGeom>
          <a:noFill/>
          <a:ln w="38100">
            <a:solidFill>
              <a:srgbClr val="08B89D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B48BD464-4029-5F68-F547-4638999F0FE5}"/>
              </a:ext>
            </a:extLst>
          </p:cNvPr>
          <p:cNvSpPr/>
          <p:nvPr/>
        </p:nvSpPr>
        <p:spPr>
          <a:xfrm>
            <a:off x="3971116" y="1577031"/>
            <a:ext cx="3136746" cy="868551"/>
          </a:xfrm>
          <a:prstGeom prst="roundRect">
            <a:avLst>
              <a:gd name="adj" fmla="val 8947"/>
            </a:avLst>
          </a:prstGeom>
          <a:solidFill>
            <a:srgbClr val="75C2B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noProof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Additionality</a:t>
            </a:r>
            <a:r>
              <a:rPr lang="es-MX" sz="2000" b="1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MX" sz="20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s-MX" sz="2000" b="1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ests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077170C-391B-DE51-413F-1C68ABF1DB50}"/>
              </a:ext>
            </a:extLst>
          </p:cNvPr>
          <p:cNvSpPr/>
          <p:nvPr/>
        </p:nvSpPr>
        <p:spPr>
          <a:xfrm>
            <a:off x="579737" y="2810375"/>
            <a:ext cx="2142441" cy="868551"/>
          </a:xfrm>
          <a:prstGeom prst="roundRect">
            <a:avLst>
              <a:gd name="adj" fmla="val 7543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0" indent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800" b="1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Regulatory </a:t>
            </a:r>
            <a:br>
              <a:rPr lang="es-MX" sz="1800" b="1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s-MX" sz="1800" b="1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surplus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77F63B0C-D417-A0B5-7A9C-8FF8A82D81D7}"/>
              </a:ext>
            </a:extLst>
          </p:cNvPr>
          <p:cNvSpPr/>
          <p:nvPr/>
        </p:nvSpPr>
        <p:spPr>
          <a:xfrm>
            <a:off x="3172091" y="2810375"/>
            <a:ext cx="2142441" cy="868551"/>
          </a:xfrm>
          <a:prstGeom prst="roundRect">
            <a:avLst>
              <a:gd name="adj" fmla="val 8947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0" indent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 / investment analysis</a:t>
            </a:r>
            <a:endParaRPr lang="es-MX" sz="1800" b="1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EC26C3C0-93B3-9FAD-443F-5B10C22A576A}"/>
              </a:ext>
            </a:extLst>
          </p:cNvPr>
          <p:cNvSpPr/>
          <p:nvPr/>
        </p:nvSpPr>
        <p:spPr>
          <a:xfrm>
            <a:off x="5764446" y="2810375"/>
            <a:ext cx="2142441" cy="868551"/>
          </a:xfrm>
          <a:prstGeom prst="roundRect">
            <a:avLst>
              <a:gd name="adj" fmla="val 7543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0" indent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800" b="1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Barrier analysis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B494ED22-A713-6554-B9B7-66E323311E64}"/>
              </a:ext>
            </a:extLst>
          </p:cNvPr>
          <p:cNvSpPr/>
          <p:nvPr/>
        </p:nvSpPr>
        <p:spPr>
          <a:xfrm>
            <a:off x="8356800" y="2810375"/>
            <a:ext cx="2142441" cy="868551"/>
          </a:xfrm>
          <a:prstGeom prst="roundRect">
            <a:avLst>
              <a:gd name="adj" fmla="val 8245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0" indent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800" b="1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Common practice analysis</a:t>
            </a:r>
          </a:p>
        </p:txBody>
      </p:sp>
      <p:sp>
        <p:nvSpPr>
          <p:cNvPr id="79" name="CuadroTexto 482">
            <a:extLst>
              <a:ext uri="{FF2B5EF4-FFF2-40B4-BE49-F238E27FC236}">
                <a16:creationId xmlns:a16="http://schemas.microsoft.com/office/drawing/2014/main" id="{8AAD79E2-489B-20B4-4839-23827C59BD07}"/>
              </a:ext>
            </a:extLst>
          </p:cNvPr>
          <p:cNvSpPr txBox="1"/>
          <p:nvPr/>
        </p:nvSpPr>
        <p:spPr>
          <a:xfrm>
            <a:off x="579737" y="3780010"/>
            <a:ext cx="2142441" cy="11986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50781" tIns="75390" rIns="150781" bIns="753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1507846" rtl="0">
              <a:defRPr/>
            </a:pPr>
            <a:r>
              <a:rPr lang="en-GB" sz="1700" kern="120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Activity is required by law, mandate, court order, or regulation?​</a:t>
            </a:r>
          </a:p>
        </p:txBody>
      </p:sp>
      <p:sp>
        <p:nvSpPr>
          <p:cNvPr id="80" name="CuadroTexto 493">
            <a:extLst>
              <a:ext uri="{FF2B5EF4-FFF2-40B4-BE49-F238E27FC236}">
                <a16:creationId xmlns:a16="http://schemas.microsoft.com/office/drawing/2014/main" id="{0FA715E0-D13F-10B8-600B-FE0EC0BDC4BA}"/>
              </a:ext>
            </a:extLst>
          </p:cNvPr>
          <p:cNvSpPr txBox="1"/>
          <p:nvPr/>
        </p:nvSpPr>
        <p:spPr>
          <a:xfrm>
            <a:off x="3172091" y="3780010"/>
            <a:ext cx="2142441" cy="17219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50781" tIns="75390" rIns="150781" bIns="753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1507846" rtl="0">
              <a:defRPr/>
            </a:pPr>
            <a:r>
              <a:rPr lang="en-GB" sz="17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 activity economically and financially      viable without incentives from carbon credits?</a:t>
            </a:r>
          </a:p>
        </p:txBody>
      </p:sp>
      <p:sp>
        <p:nvSpPr>
          <p:cNvPr id="81" name="CuadroTexto 494">
            <a:extLst>
              <a:ext uri="{FF2B5EF4-FFF2-40B4-BE49-F238E27FC236}">
                <a16:creationId xmlns:a16="http://schemas.microsoft.com/office/drawing/2014/main" id="{F57CBD49-6143-6629-12CB-93F49847CE9B}"/>
              </a:ext>
            </a:extLst>
          </p:cNvPr>
          <p:cNvSpPr txBox="1"/>
          <p:nvPr/>
        </p:nvSpPr>
        <p:spPr>
          <a:xfrm>
            <a:off x="5764445" y="3780010"/>
            <a:ext cx="2142442" cy="22451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50781" tIns="75390" rIns="150781" bIns="753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1507846" rtl="0">
              <a:defRPr/>
            </a:pPr>
            <a:r>
              <a:rPr lang="en-US" sz="17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 activity free of obstacles to implementation? Do Barriers prevent the implementation of similar projects in the region?</a:t>
            </a:r>
            <a:endParaRPr lang="en-GB" sz="1700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2" name="CuadroTexto 808">
            <a:extLst>
              <a:ext uri="{FF2B5EF4-FFF2-40B4-BE49-F238E27FC236}">
                <a16:creationId xmlns:a16="http://schemas.microsoft.com/office/drawing/2014/main" id="{D08776A3-2E63-BD9A-69FC-70C6C2E3CC59}"/>
              </a:ext>
            </a:extLst>
          </p:cNvPr>
          <p:cNvSpPr txBox="1"/>
          <p:nvPr/>
        </p:nvSpPr>
        <p:spPr>
          <a:xfrm>
            <a:off x="8356799" y="3780010"/>
            <a:ext cx="2142441" cy="19835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50781" tIns="75390" rIns="150781" bIns="753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1507846" rtl="0">
              <a:defRPr/>
            </a:pPr>
            <a:r>
              <a:rPr lang="en-GB" sz="17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 technology or practice an established common practice and might occur even without the credits?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06FBB-CC6B-9381-6DF3-74E31203411B}"/>
              </a:ext>
            </a:extLst>
          </p:cNvPr>
          <p:cNvSpPr/>
          <p:nvPr/>
        </p:nvSpPr>
        <p:spPr>
          <a:xfrm>
            <a:off x="4655554" y="2445582"/>
            <a:ext cx="259467" cy="158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posición de imagen 17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12CB5315-ACA1-8D14-B526-8ED364714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" b="1150"/>
          <a:stretch>
            <a:fillRect/>
          </a:stretch>
        </p:blipFill>
        <p:spPr>
          <a:xfrm>
            <a:off x="10285061" y="5876188"/>
            <a:ext cx="1804932" cy="56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67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95B92-0AF0-ACE4-A706-EE49A145E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FAE23-BF96-B750-5B3A-C2B5C7EF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6" y="444450"/>
            <a:ext cx="6528557" cy="865186"/>
          </a:xfrm>
        </p:spPr>
        <p:txBody>
          <a:bodyPr>
            <a:normAutofit/>
          </a:bodyPr>
          <a:lstStyle/>
          <a:p>
            <a:r>
              <a:rPr lang="en-US" dirty="0"/>
              <a:t>Sectoral Studies Pakistan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783A4A-50DC-8892-091F-8F390D3D07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5" name="Marcador de posición de imagen 17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D98F5B28-4289-8F62-1969-8AC7FCB9E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" b="1150"/>
          <a:stretch>
            <a:fillRect/>
          </a:stretch>
        </p:blipFill>
        <p:spPr>
          <a:xfrm>
            <a:off x="10285061" y="5876188"/>
            <a:ext cx="1804932" cy="567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82E6CC-9706-B617-83CE-E15483AD2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837" y="1316297"/>
            <a:ext cx="2895072" cy="4095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AF4399-7EDD-615A-4B8D-855898743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64" y="1309636"/>
            <a:ext cx="2903320" cy="4108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A road with cars on it&#10;&#10;Description automatically generated">
            <a:extLst>
              <a:ext uri="{FF2B5EF4-FFF2-40B4-BE49-F238E27FC236}">
                <a16:creationId xmlns:a16="http://schemas.microsoft.com/office/drawing/2014/main" id="{4DEF4F36-9EEC-9B91-6538-549051153B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"/>
          <a:stretch/>
        </p:blipFill>
        <p:spPr bwMode="auto">
          <a:xfrm>
            <a:off x="7042483" y="1309636"/>
            <a:ext cx="2921015" cy="4152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E6FE66-5CE0-06A4-6464-CD372FF1E823}"/>
              </a:ext>
            </a:extLst>
          </p:cNvPr>
          <p:cNvSpPr txBox="1"/>
          <p:nvPr/>
        </p:nvSpPr>
        <p:spPr>
          <a:xfrm>
            <a:off x="7005821" y="5576106"/>
            <a:ext cx="29943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/>
              <a:t>Publication planned for December 2025</a:t>
            </a:r>
          </a:p>
        </p:txBody>
      </p: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07403C5-8CB8-12F2-5EFC-027B73062F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4" y="5483652"/>
            <a:ext cx="946574" cy="946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45E510-5471-1B94-190A-02513C1A90B1}"/>
              </a:ext>
            </a:extLst>
          </p:cNvPr>
          <p:cNvSpPr txBox="1"/>
          <p:nvPr/>
        </p:nvSpPr>
        <p:spPr>
          <a:xfrm>
            <a:off x="1549838" y="5483652"/>
            <a:ext cx="195842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hlinkClick r:id="rId7"/>
              </a:rPr>
              <a:t>Decarbonisation</a:t>
            </a:r>
            <a:r>
              <a:rPr lang="en-US" sz="1100" dirty="0">
                <a:hlinkClick r:id="rId7"/>
              </a:rPr>
              <a:t> of Pakistan’s Waste Sector: Technologies, Policy Options and Carbon Market Opportunities | SPAR6C</a:t>
            </a:r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A94D56-B481-D38E-A0AB-3B58D5160AD0}"/>
              </a:ext>
            </a:extLst>
          </p:cNvPr>
          <p:cNvSpPr txBox="1"/>
          <p:nvPr/>
        </p:nvSpPr>
        <p:spPr>
          <a:xfrm>
            <a:off x="4764483" y="5481708"/>
            <a:ext cx="195842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hlinkClick r:id="rId8"/>
              </a:rPr>
              <a:t>Decarbonisation</a:t>
            </a:r>
            <a:r>
              <a:rPr lang="en-US" sz="1100" dirty="0">
                <a:hlinkClick r:id="rId8"/>
              </a:rPr>
              <a:t> of Pakistan’s Cement Sector: Technologies, Policy Options and Carbon Market Opportunities | SPAR6C</a:t>
            </a:r>
            <a:endParaRPr lang="en-US" sz="1100" dirty="0"/>
          </a:p>
        </p:txBody>
      </p:sp>
      <p:pic>
        <p:nvPicPr>
          <p:cNvPr id="12" name="Picture 1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872B703-4BC7-8917-95A3-B94D91647D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37" y="5526284"/>
            <a:ext cx="946574" cy="9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00279"/>
      </p:ext>
    </p:extLst>
  </p:cSld>
  <p:clrMapOvr>
    <a:masterClrMapping/>
  </p:clrMapOvr>
</p:sld>
</file>

<file path=ppt/theme/theme1.xml><?xml version="1.0" encoding="utf-8"?>
<a:theme xmlns:a="http://schemas.openxmlformats.org/drawingml/2006/main" name="SPAR6C">
  <a:themeElements>
    <a:clrScheme name="SPAR6C">
      <a:dk1>
        <a:srgbClr val="3C3C3C"/>
      </a:dk1>
      <a:lt1>
        <a:sysClr val="window" lastClr="FFFFFF"/>
      </a:lt1>
      <a:dk2>
        <a:srgbClr val="122C4A"/>
      </a:dk2>
      <a:lt2>
        <a:srgbClr val="F2F2F2"/>
      </a:lt2>
      <a:accent1>
        <a:srgbClr val="9B5979"/>
      </a:accent1>
      <a:accent2>
        <a:srgbClr val="74C2AF"/>
      </a:accent2>
      <a:accent3>
        <a:srgbClr val="F6B11A"/>
      </a:accent3>
      <a:accent4>
        <a:srgbClr val="70AD47"/>
      </a:accent4>
      <a:accent5>
        <a:srgbClr val="0A997F"/>
      </a:accent5>
      <a:accent6>
        <a:srgbClr val="0070C0"/>
      </a:accent6>
      <a:hlink>
        <a:srgbClr val="F6B11A"/>
      </a:hlink>
      <a:folHlink>
        <a:srgbClr val="532C3F"/>
      </a:folHlink>
    </a:clrScheme>
    <a:fontScheme name="LAC Cities and Climate Change">
      <a:majorFont>
        <a:latin typeface="Archiv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PAR6C_Vertical">
  <a:themeElements>
    <a:clrScheme name="SPAR6C">
      <a:dk1>
        <a:srgbClr val="3C3C3C"/>
      </a:dk1>
      <a:lt1>
        <a:sysClr val="window" lastClr="FFFFFF"/>
      </a:lt1>
      <a:dk2>
        <a:srgbClr val="122C4A"/>
      </a:dk2>
      <a:lt2>
        <a:srgbClr val="F2F2F2"/>
      </a:lt2>
      <a:accent1>
        <a:srgbClr val="9B5979"/>
      </a:accent1>
      <a:accent2>
        <a:srgbClr val="74C2AF"/>
      </a:accent2>
      <a:accent3>
        <a:srgbClr val="F6B11A"/>
      </a:accent3>
      <a:accent4>
        <a:srgbClr val="70AD47"/>
      </a:accent4>
      <a:accent5>
        <a:srgbClr val="0A997F"/>
      </a:accent5>
      <a:accent6>
        <a:srgbClr val="0070C0"/>
      </a:accent6>
      <a:hlink>
        <a:srgbClr val="F6B11A"/>
      </a:hlink>
      <a:folHlink>
        <a:srgbClr val="532C3F"/>
      </a:folHlink>
    </a:clrScheme>
    <a:fontScheme name="SPAR6C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PAR6C_Horizontal">
  <a:themeElements>
    <a:clrScheme name="SPAR6C">
      <a:dk1>
        <a:srgbClr val="3C3C3C"/>
      </a:dk1>
      <a:lt1>
        <a:sysClr val="window" lastClr="FFFFFF"/>
      </a:lt1>
      <a:dk2>
        <a:srgbClr val="122C4A"/>
      </a:dk2>
      <a:lt2>
        <a:srgbClr val="F2F2F2"/>
      </a:lt2>
      <a:accent1>
        <a:srgbClr val="9B5979"/>
      </a:accent1>
      <a:accent2>
        <a:srgbClr val="74C2AF"/>
      </a:accent2>
      <a:accent3>
        <a:srgbClr val="F6B11A"/>
      </a:accent3>
      <a:accent4>
        <a:srgbClr val="70AD47"/>
      </a:accent4>
      <a:accent5>
        <a:srgbClr val="0A997F"/>
      </a:accent5>
      <a:accent6>
        <a:srgbClr val="0070C0"/>
      </a:accent6>
      <a:hlink>
        <a:srgbClr val="F6B11A"/>
      </a:hlink>
      <a:folHlink>
        <a:srgbClr val="532C3F"/>
      </a:folHlink>
    </a:clrScheme>
    <a:fontScheme name="SPAR6C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PAR6C Vertical_GGGI Y Logos">
  <a:themeElements>
    <a:clrScheme name="SPAR6C">
      <a:dk1>
        <a:srgbClr val="3C3C3C"/>
      </a:dk1>
      <a:lt1>
        <a:sysClr val="window" lastClr="FFFFFF"/>
      </a:lt1>
      <a:dk2>
        <a:srgbClr val="122C4A"/>
      </a:dk2>
      <a:lt2>
        <a:srgbClr val="F2F2F2"/>
      </a:lt2>
      <a:accent1>
        <a:srgbClr val="9B5979"/>
      </a:accent1>
      <a:accent2>
        <a:srgbClr val="74C2AF"/>
      </a:accent2>
      <a:accent3>
        <a:srgbClr val="F6B11A"/>
      </a:accent3>
      <a:accent4>
        <a:srgbClr val="70AD47"/>
      </a:accent4>
      <a:accent5>
        <a:srgbClr val="0A997F"/>
      </a:accent5>
      <a:accent6>
        <a:srgbClr val="0070C0"/>
      </a:accent6>
      <a:hlink>
        <a:srgbClr val="F6B11A"/>
      </a:hlink>
      <a:folHlink>
        <a:srgbClr val="532C3F"/>
      </a:folHlink>
    </a:clrScheme>
    <a:fontScheme name="SPAR6C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PAR6C Horizontal_GGGI Y Logos">
  <a:themeElements>
    <a:clrScheme name="SPAR6C">
      <a:dk1>
        <a:srgbClr val="3C3C3C"/>
      </a:dk1>
      <a:lt1>
        <a:sysClr val="window" lastClr="FFFFFF"/>
      </a:lt1>
      <a:dk2>
        <a:srgbClr val="122C4A"/>
      </a:dk2>
      <a:lt2>
        <a:srgbClr val="F2F2F2"/>
      </a:lt2>
      <a:accent1>
        <a:srgbClr val="9B5979"/>
      </a:accent1>
      <a:accent2>
        <a:srgbClr val="74C2AF"/>
      </a:accent2>
      <a:accent3>
        <a:srgbClr val="F6B11A"/>
      </a:accent3>
      <a:accent4>
        <a:srgbClr val="70AD47"/>
      </a:accent4>
      <a:accent5>
        <a:srgbClr val="0A997F"/>
      </a:accent5>
      <a:accent6>
        <a:srgbClr val="0070C0"/>
      </a:accent6>
      <a:hlink>
        <a:srgbClr val="F6B11A"/>
      </a:hlink>
      <a:folHlink>
        <a:srgbClr val="532C3F"/>
      </a:folHlink>
    </a:clrScheme>
    <a:fontScheme name="SPAR6C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PAR6C Vertical_Logos">
  <a:themeElements>
    <a:clrScheme name="SPAR6C">
      <a:dk1>
        <a:srgbClr val="3C3C3C"/>
      </a:dk1>
      <a:lt1>
        <a:sysClr val="window" lastClr="FFFFFF"/>
      </a:lt1>
      <a:dk2>
        <a:srgbClr val="122C4A"/>
      </a:dk2>
      <a:lt2>
        <a:srgbClr val="F2F2F2"/>
      </a:lt2>
      <a:accent1>
        <a:srgbClr val="9B5979"/>
      </a:accent1>
      <a:accent2>
        <a:srgbClr val="74C2AF"/>
      </a:accent2>
      <a:accent3>
        <a:srgbClr val="F6B11A"/>
      </a:accent3>
      <a:accent4>
        <a:srgbClr val="70AD47"/>
      </a:accent4>
      <a:accent5>
        <a:srgbClr val="0A997F"/>
      </a:accent5>
      <a:accent6>
        <a:srgbClr val="0070C0"/>
      </a:accent6>
      <a:hlink>
        <a:srgbClr val="F6B11A"/>
      </a:hlink>
      <a:folHlink>
        <a:srgbClr val="532C3F"/>
      </a:folHlink>
    </a:clrScheme>
    <a:fontScheme name="SPAR6C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PAR6C Horizontales_Logos">
  <a:themeElements>
    <a:clrScheme name="SPAR6C">
      <a:dk1>
        <a:srgbClr val="3C3C3C"/>
      </a:dk1>
      <a:lt1>
        <a:sysClr val="window" lastClr="FFFFFF"/>
      </a:lt1>
      <a:dk2>
        <a:srgbClr val="122C4A"/>
      </a:dk2>
      <a:lt2>
        <a:srgbClr val="F2F2F2"/>
      </a:lt2>
      <a:accent1>
        <a:srgbClr val="9B5979"/>
      </a:accent1>
      <a:accent2>
        <a:srgbClr val="74C2AF"/>
      </a:accent2>
      <a:accent3>
        <a:srgbClr val="F6B11A"/>
      </a:accent3>
      <a:accent4>
        <a:srgbClr val="70AD47"/>
      </a:accent4>
      <a:accent5>
        <a:srgbClr val="0A997F"/>
      </a:accent5>
      <a:accent6>
        <a:srgbClr val="0070C0"/>
      </a:accent6>
      <a:hlink>
        <a:srgbClr val="F6B11A"/>
      </a:hlink>
      <a:folHlink>
        <a:srgbClr val="532C3F"/>
      </a:folHlink>
    </a:clrScheme>
    <a:fontScheme name="SPAR6C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SPAR6C_Vertical">
  <a:themeElements>
    <a:clrScheme name="SPAR6C">
      <a:dk1>
        <a:srgbClr val="3C3C3C"/>
      </a:dk1>
      <a:lt1>
        <a:sysClr val="window" lastClr="FFFFFF"/>
      </a:lt1>
      <a:dk2>
        <a:srgbClr val="122C4A"/>
      </a:dk2>
      <a:lt2>
        <a:srgbClr val="F2F2F2"/>
      </a:lt2>
      <a:accent1>
        <a:srgbClr val="9B5979"/>
      </a:accent1>
      <a:accent2>
        <a:srgbClr val="74C2AF"/>
      </a:accent2>
      <a:accent3>
        <a:srgbClr val="F6B11A"/>
      </a:accent3>
      <a:accent4>
        <a:srgbClr val="70AD47"/>
      </a:accent4>
      <a:accent5>
        <a:srgbClr val="0A997F"/>
      </a:accent5>
      <a:accent6>
        <a:srgbClr val="0070C0"/>
      </a:accent6>
      <a:hlink>
        <a:srgbClr val="F6B11A"/>
      </a:hlink>
      <a:folHlink>
        <a:srgbClr val="532C3F"/>
      </a:folHlink>
    </a:clrScheme>
    <a:fontScheme name="SPAR6C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6BE93119B75A48A5C5BB99D3292BBD" ma:contentTypeVersion="19" ma:contentTypeDescription="Create a new document." ma:contentTypeScope="" ma:versionID="c48a7434b4b5b5f73d18cb0a3ddba23c">
  <xsd:schema xmlns:xsd="http://www.w3.org/2001/XMLSchema" xmlns:xs="http://www.w3.org/2001/XMLSchema" xmlns:p="http://schemas.microsoft.com/office/2006/metadata/properties" xmlns:ns2="01ab825e-9690-411a-b85a-2804ed627bdb" xmlns:ns3="7013a0e9-f4e2-4e94-a55b-804b15e14b43" xmlns:ns4="78ee8c0c-866b-4bbd-bb03-accf4386c5be" targetNamespace="http://schemas.microsoft.com/office/2006/metadata/properties" ma:root="true" ma:fieldsID="9ed1a178ec8f2de5234d0d77d8c0df14" ns2:_="" ns3:_="" ns4:_="">
    <xsd:import namespace="01ab825e-9690-411a-b85a-2804ed627bdb"/>
    <xsd:import namespace="7013a0e9-f4e2-4e94-a55b-804b15e14b43"/>
    <xsd:import namespace="78ee8c0c-866b-4bbd-bb03-accf4386c5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b825e-9690-411a-b85a-2804ed627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30e7feb-dad8-44f4-b3fe-e074a7ba4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3a0e9-f4e2-4e94-a55b-804b15e14b4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e8c0c-866b-4bbd-bb03-accf4386c5b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856548b-fcf4-4778-90b8-947097d0aa82}" ma:internalName="TaxCatchAll" ma:showField="CatchAllData" ma:web="7013a0e9-f4e2-4e94-a55b-804b15e14b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58E855-F691-425F-A1FC-BBFA5FB12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ab825e-9690-411a-b85a-2804ed627bdb"/>
    <ds:schemaRef ds:uri="7013a0e9-f4e2-4e94-a55b-804b15e14b43"/>
    <ds:schemaRef ds:uri="78ee8c0c-866b-4bbd-bb03-accf4386c5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447419-CEB8-4DC3-BA07-5B14BAE881A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7471</TotalTime>
  <Words>516</Words>
  <Application>Microsoft Office PowerPoint</Application>
  <PresentationFormat>Widescreen</PresentationFormat>
  <Paragraphs>93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Lato</vt:lpstr>
      <vt:lpstr>Lato Black</vt:lpstr>
      <vt:lpstr>Lato Medium</vt:lpstr>
      <vt:lpstr>SPAR6C</vt:lpstr>
      <vt:lpstr>SPAR6C_Vertical</vt:lpstr>
      <vt:lpstr>SPAR6C_Horizontal</vt:lpstr>
      <vt:lpstr>SPAR6C Vertical_GGGI Y Logos</vt:lpstr>
      <vt:lpstr>SPAR6C Horizontal_GGGI Y Logos</vt:lpstr>
      <vt:lpstr>SPAR6C Vertical_Logos</vt:lpstr>
      <vt:lpstr>SPAR6C Horizontales_Logos</vt:lpstr>
      <vt:lpstr>1_SPAR6C_Vertical</vt:lpstr>
      <vt:lpstr>Intro to SPAR6C and Article 6 Carbon Markets  </vt:lpstr>
      <vt:lpstr>Program Structure and Results</vt:lpstr>
      <vt:lpstr>SPAR6C Program Activities</vt:lpstr>
      <vt:lpstr>Our work in Pakistan</vt:lpstr>
      <vt:lpstr>Carbon Market Landscape</vt:lpstr>
      <vt:lpstr>Article 6.2 – Bilateral Cooperation</vt:lpstr>
      <vt:lpstr>Article 6.4 – Market Mechanism</vt:lpstr>
      <vt:lpstr>Additionality as a core concept of Carbon Markets</vt:lpstr>
      <vt:lpstr>Sectoral Studies Pakistan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jerson siabatto moreno</dc:creator>
  <cp:lastModifiedBy>Maham Shahzadi</cp:lastModifiedBy>
  <cp:revision>381</cp:revision>
  <dcterms:created xsi:type="dcterms:W3CDTF">2023-10-23T13:12:43Z</dcterms:created>
  <dcterms:modified xsi:type="dcterms:W3CDTF">2025-11-12T13:01:32Z</dcterms:modified>
</cp:coreProperties>
</file>